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8464-598C-6128-9C69-A995A810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81E55-CACD-D31E-B318-362B1235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5D19-FEFC-DCEC-E584-6D3B5D6B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A94C9-9656-599E-58BE-E1967F40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EE424-CDFC-FBE4-BEF7-3C3B57E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26F7-1972-E54B-27E6-31639545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0BDAD-D592-D2DB-FE57-CF0BD4C6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5B1A-F5B0-D491-17FD-0A7C139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6EB8-9C13-13F1-B3E8-84928AB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4A04-3657-34CE-8E47-3CF8608D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3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72ACF-70DE-705A-FA3A-752BDCB6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69A6C-1608-B527-B483-55A05D2D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97500-3818-D9CA-12B4-5BA55569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A36C7-BFF7-E193-1635-8587813F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8BA5-A1B6-66E4-8DD2-BD6148E4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803F-F5EA-F6FA-9F69-073C31C0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F5BF-A30F-A91C-3D5C-1FC8CB52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09D81-7228-EE38-FCDE-C45892A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E449D-595E-3FEA-A53D-F9BD6C1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9FE8D-E200-13CB-2A42-DEE7540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BD203-F27D-D83B-9AB4-55E58E0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8F23E-FB3E-B67E-7E07-2B07D813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3EF2-BA94-8D9E-71B0-6A1C4293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6B49A-8E0B-6BA8-8A11-7B9B4C10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F6EA0-B3D2-BD14-863A-AC2E67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D56C0-489C-E89F-A179-8A97CA6C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ABB9A-FEB3-1E3F-64C7-A10E1F10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425DF-D5AF-F7B4-470F-4F86B870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B5312-6A9D-C584-0732-4D3DC5DC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3418C-421C-6B5F-FFA6-975B3A7B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16A0-8185-12AC-D042-A8E8DBC9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1E09E-26BA-7BF3-E611-0FE9E005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8879-7B02-9EBE-A6A1-CD4A22E2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22856-C3FE-A566-7BF2-ABF79AFD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70DCC-CCF4-245E-F8F9-47B5D4C6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D7CA9-1356-4311-4CA9-542CEF82C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5103E-679E-7D34-F652-4BB82C6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A8F74-523B-1585-DF44-6E27C340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74CE8E-D4C1-196A-819A-7F4B47F3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A126-AEEE-B40A-0CB3-9AE9ADD6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A5F5C-F620-14AE-B40C-1E82B6DA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858BF-A1FD-6A4B-99BB-8BAB6E8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F37CFE-6F18-269A-B32A-2AFF5143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9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76389C-3210-CB8D-A14E-EC595C8E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0F246-D9BA-1152-B1B7-FA27B40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8DF185-1E73-DEB8-4A47-13B83BC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19A5-D870-9400-761E-8FCB9AEC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B2E6B-D001-7DA1-5ACE-567B4681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7BE51-636B-7622-F98F-47CA3092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9BF7D-E255-7500-AA00-AA60D05B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AD047-DDE3-5325-85D4-6D6D7B3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EE9A-E001-AB5A-FA08-A500B671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8872-08BA-38BD-93CE-733889C1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6A0C17-EB43-45CC-7EE3-93B034A7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BBA49-6DAE-D75A-CEA0-D9DD83D8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41DE1-7D4A-019D-4F37-C9330CA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98FB6-D241-46B5-7899-8E26AC7B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C543F-AE56-D788-2CA6-8C679903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1F9B1-EAA2-8673-D4B5-C50C42AD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A3C3E-4C09-379F-B257-50790241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A68D7-7A3A-0AAE-A5A9-C475AB3A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CA13-D37F-4EBF-9D47-CCF9C8E0FF36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66F60-5047-F1CD-9E89-09435AF2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5B8E2-AD21-1818-D3F2-AAAD6F32A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4388-0E48-40DD-8D62-F2403838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08E2-86BE-2DA6-1A46-6BA014D38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B79F6-E1BB-E120-CD4B-9C1BF6520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11983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64C0-B52E-D676-C396-F93D9A2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6  0~99</a:t>
            </a:r>
            <a:r>
              <a:rPr lang="ko-KR" altLang="en-US" dirty="0"/>
              <a:t>사이의 난수 합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04AF4-6ED2-6F40-E327-41F0ED7FC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291" y="1825625"/>
            <a:ext cx="6609418" cy="4351338"/>
          </a:xfrm>
        </p:spPr>
      </p:pic>
    </p:spTree>
    <p:extLst>
      <p:ext uri="{BB962C8B-B14F-4D97-AF65-F5344CB8AC3E}">
        <p14:creationId xmlns:p14="http://schemas.microsoft.com/office/powerpoint/2010/main" val="379308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729EE-FA47-8134-9B65-CC2F907B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</a:t>
            </a:r>
            <a:r>
              <a:rPr lang="ko-KR" altLang="en-US" dirty="0" err="1"/>
              <a:t>배열변수값</a:t>
            </a:r>
            <a:r>
              <a:rPr lang="ko-KR" altLang="en-US" dirty="0"/>
              <a:t> 합 구하기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18EC4-7B0D-A472-7FBC-30113A48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1910556"/>
            <a:ext cx="7077075" cy="4181475"/>
          </a:xfrm>
        </p:spPr>
      </p:pic>
    </p:spTree>
    <p:extLst>
      <p:ext uri="{BB962C8B-B14F-4D97-AF65-F5344CB8AC3E}">
        <p14:creationId xmlns:p14="http://schemas.microsoft.com/office/powerpoint/2010/main" val="27869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프로그래밍언어활용</vt:lpstr>
      <vt:lpstr>문항6  0~99사이의 난수 합 계산</vt:lpstr>
      <vt:lpstr>문항10 배열변수값 합 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프로그래밍언어활용</dc:title>
  <dc:creator>EZENIC-166</dc:creator>
  <cp:lastModifiedBy>EZENIC-166</cp:lastModifiedBy>
  <cp:revision>3</cp:revision>
  <dcterms:created xsi:type="dcterms:W3CDTF">2023-07-03T07:40:09Z</dcterms:created>
  <dcterms:modified xsi:type="dcterms:W3CDTF">2023-07-03T07:58:20Z</dcterms:modified>
</cp:coreProperties>
</file>