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768F5-A7C6-1B8B-AE3B-BB7FD5C20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16D7CD-0FFD-AA57-43A2-4E4B7B40B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03CD2-0394-E39B-795E-49164567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7297C-2CE2-D118-C019-A2390EB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66E24-1394-AC7F-D6BC-944936CE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F5D8-9308-8D06-718C-AC0551AC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878B-4E9C-1E4F-AC51-EA7A1E876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DA9F9-0227-5C03-5F0B-CDF2BD7B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EA978-2F11-5F2B-6C75-F3098A8D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F656D-127A-128B-260C-8D4550F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5F333A-FA08-5EA4-23C7-90BBA9270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AF971-661E-CA28-6AE5-5910E93EA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04223-3CFB-B49F-8918-52A0D1E9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F3F4A-FFD2-3F28-E3A0-DC148EE1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7DD0F-8B14-6630-B206-5A2479C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ADC6-D8A7-C57A-8507-593ED608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B0AC-3AA9-A873-8C4B-36ECDC9B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B9348-40CE-4A14-2182-3C56025B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52DAF-CFDC-A47E-FFB3-061838D1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A9A38-82A0-C5B9-A741-63FBC684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8D62A-A88F-04E5-1513-352CF54B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85525-7857-6AA9-C988-668C24CC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B42EB-005D-A651-A6D0-0539A7EC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DE3F6-9C13-FC6F-88BE-73C07D29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2D834-41B9-4E6D-042D-0D5AAF2C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9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D651-9229-F2A2-B8B5-601F420F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4606D-C6FB-3CB8-9504-BB931CD8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1E719-D7D3-3D1D-3C6F-BADD1EDE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20462-728C-08FE-AECC-358E4197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B3658-2E65-0F61-7B97-72734BD1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F9F89-1878-B318-6D5B-D6F5DF10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5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605A7-115B-460D-72D0-C0D1F306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ECF3D-A981-7D1A-53AD-3D266CED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3B8217-7415-E7CC-CD71-84A0BFFE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02390F-E99F-9E07-6C5D-222194AFD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67DCD-55D7-37EA-2383-DDADCAE49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EDD9B-0AF8-8227-D2C7-DBCA4D33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BD708-ABEB-144B-17CC-B14CC3A8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4FB3DB-E253-292E-6F13-D93CEFB9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C334E-1C87-A050-1442-C6D67D56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BF11DE-CF6C-5004-9582-7D7392E6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90D47-95AC-FE2C-E4CA-B34D3594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BF3A5-36DD-89D3-95A9-2940D2D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5C376-8567-B833-4EAD-45618F2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E6354-27E5-04F8-185C-F6C5AC7F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E7D7B9-F753-27D9-61F2-B054A781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168EE-B8BF-07F8-44D1-E09D1C60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AEAB4-28E4-6FB7-50F5-145978D5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89A37-04DC-9561-C778-53DABCF3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D51C8-D26E-DD52-9413-EA6DA142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3F760-278A-3ADB-0F4C-6602CEE8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F4F1E-570C-A77C-4D4D-33DDC4E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4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68E7B-AF8F-83AD-C5F9-4341D529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759ECA-DE02-DBD2-961F-F1F0F4455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10410-53BE-2B2C-72EB-6AFD78447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488F2-1190-049F-970A-FD82A801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339AC-AE6B-972A-85E4-4F3D2A64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9EAFA-2157-5833-3CB5-4BDB9FC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8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FB016-9CC0-7FAB-40B3-27B7A6F7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75CDE-C668-CA9F-9F66-6AD29C92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AF49E-1CEA-58D7-1395-A7D23300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A031A-0DF0-66B7-F3A2-21B488F31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0673-9FD1-E725-45D8-E8EFD7F16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1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4A9E-E02B-4D07-91F3-19949AE5E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과목명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D59071-92F4-CFCD-0FFB-FD0684C7D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30339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9720B-096F-B893-6F0D-A693D7A7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jdk-8u321</a:t>
            </a:r>
            <a:r>
              <a:rPr lang="ko-KR" altLang="en-US" dirty="0"/>
              <a:t>을 설치하려 한다</a:t>
            </a:r>
            <a:r>
              <a:rPr lang="en-US" altLang="ko-KR" dirty="0"/>
              <a:t>. </a:t>
            </a:r>
            <a:r>
              <a:rPr lang="ko-KR" altLang="en-US" dirty="0"/>
              <a:t>다운로드 </a:t>
            </a:r>
            <a:r>
              <a:rPr lang="en-US" altLang="ko-KR" dirty="0" err="1"/>
              <a:t>rul</a:t>
            </a:r>
            <a:r>
              <a:rPr lang="ko-KR" altLang="en-US" dirty="0"/>
              <a:t>과 캡쳐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A5DA9-1AD1-F61A-3429-1DF26B56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1584" cy="927849"/>
          </a:xfrm>
        </p:spPr>
        <p:txBody>
          <a:bodyPr/>
          <a:lstStyle/>
          <a:p>
            <a:r>
              <a:rPr lang="en-US" altLang="ko-KR" dirty="0"/>
              <a:t>https://www.oracle.com/kr/java/technologies/downloads/#java8-windows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BEBE5C-DA60-2AA2-8342-C4D65D6F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08" y="2605926"/>
            <a:ext cx="8633984" cy="41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96FD-607A-4D64-7E43-EB11B577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다운로드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및 캡처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80D49-D488-5C75-223F-42F1A176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204"/>
          </a:xfrm>
        </p:spPr>
        <p:txBody>
          <a:bodyPr/>
          <a:lstStyle/>
          <a:p>
            <a:r>
              <a:rPr lang="en-US" altLang="ko-KR" dirty="0"/>
              <a:t>https://www.eclipse.org/downloads/packages/release/2021-09/r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931270-521A-6362-4E75-5D663C7F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47" y="2331913"/>
            <a:ext cx="7696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과목명</vt:lpstr>
      <vt:lpstr>jdk-8u321을 설치하려 한다. 다운로드 rul과 캡쳐</vt:lpstr>
      <vt:lpstr>이클립스 다운로드 url 및 캡처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과목명</dc:title>
  <dc:creator>EZENIC-166</dc:creator>
  <cp:lastModifiedBy>EZENIC-166</cp:lastModifiedBy>
  <cp:revision>3</cp:revision>
  <dcterms:created xsi:type="dcterms:W3CDTF">2023-07-03T07:15:27Z</dcterms:created>
  <dcterms:modified xsi:type="dcterms:W3CDTF">2023-07-03T07:19:48Z</dcterms:modified>
</cp:coreProperties>
</file>