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EE8AA-F77D-5D06-D6F0-6A60C1B9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006EAE-81CC-7B38-F1C7-14ECDDA3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F76B-1FF5-5186-F396-F319FD0C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8CDB7-DD56-7FEC-BD61-0DE7F282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D0CE9-122E-386C-DC57-0F089732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8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C3C97-AF92-5E95-31EE-BB00CC58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86350-837F-ACA8-693D-C337C899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FF591-08F6-2F64-3091-82F5F295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F2B3E-68CA-ED15-2934-D335C2D1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AB4BD-4418-5789-B81C-97D87E9D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B8DF6-100A-CD02-1C35-B43C0346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54E42C-A526-EB95-053A-35724AAF9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102F8-A245-F4B8-8129-DA1BBCD4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1FBFC-0A48-5EAE-D131-226C2E4F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CE451-28F5-AA7A-8843-6DAED0FB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1EF25-F71B-FAF1-FEE7-96CCF19C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EC5D3-90A4-9DE4-C030-52053755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6E50A-E0D7-3AEB-61D9-9BA124A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40AE4-6FC4-9820-56DD-115EE5A3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9FA76-2750-6127-54AD-135E1997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B27C-846C-D02E-46BB-269F5A6A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0A0EF-83F1-0B11-1183-4446081A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EF1B-CDA1-9E0A-AD79-6E113B59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DC101-6646-F548-5603-D20E17F9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25791-FAA5-4AFB-623D-C77D0A5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3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1042-6B18-D376-C6E1-F3914A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AE194-CFC5-B077-E483-173A00996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AAA94-20C4-5E5F-17D9-7ACB05A7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498E1-EEEA-0023-594B-9F7FAA20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63674-30AA-EB88-9EA2-711C0BB8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29A58-2B9E-D8F3-1E32-A7BB43BE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7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39811-9360-AE50-DA2C-56657A02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BB808-4614-D4A9-5444-AD671A42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343BB-09A9-9F27-9E8F-F7F05F88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718F7-FA24-3E4B-EDB3-554E7588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A13F80-F96E-1BE6-326A-ECBE01060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10FD0B-7A75-C4F4-EB7D-058DD204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8CBBC-11CE-5500-B28B-502BD2A9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F11FB-2F43-727F-5385-73C3DF98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FDF2F-FE00-4204-0816-8CE9FC85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24E94-3319-EE57-0B96-E1AC642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7D4CC8-0E12-152A-49B7-44C8C320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04A90-CBC2-41CF-1F37-BFB9C073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901DC-568D-33F1-A56E-504893CD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33DDD-F826-CEB0-D394-B03D061D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F4452-FE9C-B267-E169-306D56DE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B2073-96E5-98C4-008F-7E6FB162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C07AB-5D91-10E4-FA09-8A42EA57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AC002-08BC-E089-8816-B93AE7595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95DD75-DABF-C49D-6716-0BCCE25D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A9B73-CA25-6C3C-3F6A-C372C1B6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0FE5D-DB92-4C55-DB39-59940BCF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02F11-66FA-104E-396D-B9A981FE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A09F0-6421-3560-A81F-B39BF233C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7C09-0E99-54DD-24F0-C6C0EDD9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5ACF-1D25-01CC-3B79-42A5E7AE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1E5F2-0132-B3BF-8AFA-60C833BF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F286B-0994-04D4-1541-34DA35D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3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132A9-30AC-6F50-45DF-0B794AD0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8877E-DD88-4388-3E68-5F20B49AE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F1AC4-1F31-5EE8-2C77-2B33BE18C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6F5D-6FE7-47EE-83AD-020CEB8C7C8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E37A2-D78F-0757-22FF-FA73663F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F4619-CEF6-472E-7200-3A77055E6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5D7C-4EA0-4E66-916C-64BE82DFF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8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BECF-B7C7-4776-9539-DB785B71D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20B69-97FC-3907-3418-EA023B0F3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349445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DDBF-B870-8C15-1206-1D889650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AF4E3-E4B6-441B-5D68-8F873982E504}"/>
              </a:ext>
            </a:extLst>
          </p:cNvPr>
          <p:cNvSpPr txBox="1"/>
          <p:nvPr/>
        </p:nvSpPr>
        <p:spPr>
          <a:xfrm>
            <a:off x="7560127" y="4184551"/>
            <a:ext cx="47556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view</a:t>
            </a:r>
            <a:r>
              <a:rPr lang="ko-KR" altLang="en-US" dirty="0"/>
              <a:t> </a:t>
            </a:r>
            <a:r>
              <a:rPr lang="ko-KR" altLang="en-US" dirty="0" err="1"/>
              <a:t>gildong_view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endParaRPr lang="ko-KR" altLang="en-US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'학번', </a:t>
            </a:r>
          </a:p>
          <a:p>
            <a:r>
              <a:rPr lang="ko-KR" altLang="en-US" dirty="0" err="1"/>
              <a:t>s.st_name</a:t>
            </a:r>
            <a:r>
              <a:rPr lang="ko-KR" altLang="en-US" dirty="0"/>
              <a:t> '이름', </a:t>
            </a:r>
          </a:p>
          <a:p>
            <a:r>
              <a:rPr lang="ko-KR" altLang="en-US" dirty="0" err="1"/>
              <a:t>s.st_point</a:t>
            </a:r>
            <a:r>
              <a:rPr lang="ko-KR" altLang="en-US" dirty="0"/>
              <a:t> '학점'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professor</a:t>
            </a:r>
            <a:r>
              <a:rPr lang="ko-KR" altLang="en-US" dirty="0"/>
              <a:t> </a:t>
            </a:r>
            <a:r>
              <a:rPr lang="ko-KR" altLang="en-US" dirty="0" err="1"/>
              <a:t>p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guide</a:t>
            </a:r>
            <a:r>
              <a:rPr lang="ko-KR" altLang="en-US" dirty="0"/>
              <a:t> 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p.pr_num</a:t>
            </a:r>
            <a:r>
              <a:rPr lang="ko-KR" altLang="en-US" dirty="0"/>
              <a:t> = </a:t>
            </a:r>
            <a:r>
              <a:rPr lang="ko-KR" altLang="en-US" dirty="0" err="1"/>
              <a:t>g.gu_pr_num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= </a:t>
            </a:r>
            <a:r>
              <a:rPr lang="ko-KR" altLang="en-US" dirty="0" err="1"/>
              <a:t>g.gu_st_num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p.pr_name</a:t>
            </a:r>
            <a:r>
              <a:rPr lang="ko-KR" altLang="en-US" dirty="0"/>
              <a:t> = '</a:t>
            </a:r>
            <a:r>
              <a:rPr lang="ko-KR" altLang="en-US" dirty="0" err="1"/>
              <a:t>강길동</a:t>
            </a:r>
            <a:r>
              <a:rPr lang="ko-KR" altLang="en-US" dirty="0"/>
              <a:t>';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A3252C-CE99-1BCE-94B2-323B2FDF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1603300"/>
            <a:ext cx="7489370" cy="51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6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0AD12-C50A-0A5F-40FB-43AE8CFD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Q10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E4E98E-A928-21CD-429C-551E4D709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26" y="1511074"/>
            <a:ext cx="9204275" cy="5167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F8120-745A-F0B2-30C3-1982FE51632D}"/>
              </a:ext>
            </a:extLst>
          </p:cNvPr>
          <p:cNvSpPr txBox="1"/>
          <p:nvPr/>
        </p:nvSpPr>
        <p:spPr>
          <a:xfrm>
            <a:off x="6870246" y="3907552"/>
            <a:ext cx="6098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view</a:t>
            </a:r>
            <a:r>
              <a:rPr lang="ko-KR" altLang="en-US" dirty="0"/>
              <a:t> </a:t>
            </a:r>
            <a:r>
              <a:rPr lang="ko-KR" altLang="en-US" dirty="0" err="1"/>
              <a:t>kim_view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endParaRPr lang="ko-KR" altLang="en-US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 </a:t>
            </a:r>
            <a:r>
              <a:rPr lang="ko-KR" altLang="en-US" dirty="0" err="1"/>
              <a:t>su.su_title</a:t>
            </a:r>
            <a:r>
              <a:rPr lang="ko-KR" altLang="en-US" dirty="0"/>
              <a:t> '과목이름' , </a:t>
            </a:r>
            <a:r>
              <a:rPr lang="ko-KR" altLang="en-US" dirty="0" err="1"/>
              <a:t>su.su_point</a:t>
            </a:r>
            <a:r>
              <a:rPr lang="ko-KR" altLang="en-US" dirty="0"/>
              <a:t> '학점' , </a:t>
            </a:r>
            <a:r>
              <a:rPr lang="ko-KR" altLang="en-US" dirty="0" err="1"/>
              <a:t>su.su_time</a:t>
            </a:r>
            <a:r>
              <a:rPr lang="ko-KR" altLang="en-US" dirty="0"/>
              <a:t> '시수'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 </a:t>
            </a:r>
            <a:r>
              <a:rPr lang="ko-KR" altLang="en-US" dirty="0" err="1"/>
              <a:t>su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course</a:t>
            </a:r>
            <a:r>
              <a:rPr lang="ko-KR" altLang="en-US" dirty="0"/>
              <a:t> c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su.su_num</a:t>
            </a:r>
            <a:r>
              <a:rPr lang="ko-KR" altLang="en-US" dirty="0"/>
              <a:t> = </a:t>
            </a:r>
            <a:r>
              <a:rPr lang="ko-KR" altLang="en-US" dirty="0" err="1"/>
              <a:t>c.co_su_num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c.co_num</a:t>
            </a:r>
            <a:r>
              <a:rPr lang="ko-KR" altLang="en-US" dirty="0"/>
              <a:t> = </a:t>
            </a:r>
            <a:r>
              <a:rPr lang="ko-KR" altLang="en-US" dirty="0" err="1"/>
              <a:t>a.at_co_num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= </a:t>
            </a:r>
            <a:r>
              <a:rPr lang="ko-KR" altLang="en-US" dirty="0" err="1"/>
              <a:t>a.at_st_num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s.st_name</a:t>
            </a:r>
            <a:r>
              <a:rPr lang="ko-KR" altLang="en-US" dirty="0"/>
              <a:t>= '김영철'</a:t>
            </a:r>
          </a:p>
          <a:p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 </a:t>
            </a:r>
            <a:r>
              <a:rPr lang="ko-KR" altLang="en-US" dirty="0" err="1"/>
              <a:t>su.su_title</a:t>
            </a:r>
            <a:r>
              <a:rPr lang="ko-KR" altLang="en-US" dirty="0"/>
              <a:t>, </a:t>
            </a:r>
            <a:r>
              <a:rPr lang="ko-KR" altLang="en-US" dirty="0" err="1"/>
              <a:t>su.su_point</a:t>
            </a:r>
            <a:r>
              <a:rPr lang="ko-KR" altLang="en-US" dirty="0"/>
              <a:t>, </a:t>
            </a:r>
            <a:r>
              <a:rPr lang="ko-KR" altLang="en-US" dirty="0" err="1"/>
              <a:t>su.su_time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175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EB87-43A2-9E66-55B6-F92CFDFD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4F68F-61B1-DD5D-2342-114A0A2C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4693C-7050-E605-A6DC-9EA5BBE8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CC4FEC-8D7B-50CA-697C-B8832C9E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214" y="2367643"/>
            <a:ext cx="6844973" cy="22527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87C24-9B29-1ED9-4A84-9C73051E088A}"/>
              </a:ext>
            </a:extLst>
          </p:cNvPr>
          <p:cNvSpPr txBox="1"/>
          <p:nvPr/>
        </p:nvSpPr>
        <p:spPr>
          <a:xfrm>
            <a:off x="4927827" y="4796721"/>
            <a:ext cx="6098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mysql</a:t>
            </a:r>
            <a:r>
              <a:rPr lang="ko-KR" altLang="en-US" dirty="0"/>
              <a:t>&gt; </a:t>
            </a:r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professor</a:t>
            </a:r>
            <a:r>
              <a:rPr lang="ko-KR" altLang="en-US" dirty="0"/>
              <a:t> </a:t>
            </a:r>
            <a:r>
              <a:rPr lang="ko-KR" altLang="en-US" dirty="0" err="1"/>
              <a:t>p</a:t>
            </a:r>
            <a:endParaRPr lang="ko-KR" altLang="en-US" dirty="0"/>
          </a:p>
          <a:p>
            <a:r>
              <a:rPr lang="ko-KR" altLang="en-US" dirty="0"/>
              <a:t>    -&gt; </a:t>
            </a:r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guide</a:t>
            </a:r>
            <a:r>
              <a:rPr lang="ko-KR" altLang="en-US" dirty="0"/>
              <a:t> 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g.gu_pr_num</a:t>
            </a:r>
            <a:r>
              <a:rPr lang="ko-KR" altLang="en-US" dirty="0"/>
              <a:t> = </a:t>
            </a:r>
            <a:r>
              <a:rPr lang="ko-KR" altLang="en-US" dirty="0" err="1"/>
              <a:t>p.pr_num</a:t>
            </a:r>
            <a:endParaRPr lang="ko-KR" altLang="en-US" dirty="0"/>
          </a:p>
          <a:p>
            <a:r>
              <a:rPr lang="ko-KR" altLang="en-US" dirty="0"/>
              <a:t>    -&gt; </a:t>
            </a:r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= </a:t>
            </a:r>
            <a:r>
              <a:rPr lang="ko-KR" altLang="en-US" dirty="0" err="1"/>
              <a:t>g.gu_st_num</a:t>
            </a:r>
            <a:endParaRPr lang="ko-KR" altLang="en-US" dirty="0"/>
          </a:p>
          <a:p>
            <a:r>
              <a:rPr lang="ko-KR" altLang="en-US" dirty="0"/>
              <a:t>    -&gt; and </a:t>
            </a:r>
            <a:r>
              <a:rPr lang="ko-KR" altLang="en-US" dirty="0" err="1"/>
              <a:t>p.pr_name</a:t>
            </a:r>
            <a:r>
              <a:rPr lang="ko-KR" altLang="en-US" dirty="0"/>
              <a:t>='홍길동';</a:t>
            </a:r>
          </a:p>
          <a:p>
            <a:r>
              <a:rPr lang="ko-KR" altLang="en-US" dirty="0" err="1"/>
              <a:t>Empty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(0.00 </a:t>
            </a:r>
            <a:r>
              <a:rPr lang="ko-KR" altLang="en-US" dirty="0" err="1"/>
              <a:t>sec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9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C67B4-ABE9-A724-628D-12660E91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BDAED6-95F9-D4DC-1AA6-721519050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724" y="1690688"/>
            <a:ext cx="6918666" cy="43672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178D46-4853-F2E0-1580-3F303B3775E3}"/>
              </a:ext>
            </a:extLst>
          </p:cNvPr>
          <p:cNvSpPr txBox="1"/>
          <p:nvPr/>
        </p:nvSpPr>
        <p:spPr>
          <a:xfrm>
            <a:off x="7523390" y="3687554"/>
            <a:ext cx="50332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su.su_point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avg</a:t>
            </a:r>
            <a:r>
              <a:rPr lang="ko-KR" altLang="en-US" dirty="0"/>
              <a:t>(</a:t>
            </a:r>
            <a:r>
              <a:rPr lang="ko-KR" altLang="en-US" dirty="0" err="1"/>
              <a:t>a.at_mid</a:t>
            </a:r>
            <a:r>
              <a:rPr lang="ko-KR" altLang="en-US" dirty="0"/>
              <a:t>) '중간', </a:t>
            </a:r>
          </a:p>
          <a:p>
            <a:r>
              <a:rPr lang="ko-KR" altLang="en-US" dirty="0" err="1"/>
              <a:t>avg</a:t>
            </a:r>
            <a:r>
              <a:rPr lang="ko-KR" altLang="en-US" dirty="0"/>
              <a:t>(</a:t>
            </a:r>
            <a:r>
              <a:rPr lang="ko-KR" altLang="en-US" dirty="0" err="1"/>
              <a:t>a.at_final</a:t>
            </a:r>
            <a:r>
              <a:rPr lang="ko-KR" altLang="en-US" dirty="0"/>
              <a:t>) '기말',</a:t>
            </a:r>
          </a:p>
          <a:p>
            <a:r>
              <a:rPr lang="ko-KR" altLang="en-US" dirty="0" err="1"/>
              <a:t>avg</a:t>
            </a:r>
            <a:r>
              <a:rPr lang="ko-KR" altLang="en-US" dirty="0"/>
              <a:t>(</a:t>
            </a:r>
            <a:r>
              <a:rPr lang="ko-KR" altLang="en-US" dirty="0" err="1"/>
              <a:t>a.at_attend</a:t>
            </a:r>
            <a:r>
              <a:rPr lang="ko-KR" altLang="en-US" dirty="0"/>
              <a:t>) '출석',</a:t>
            </a:r>
          </a:p>
          <a:p>
            <a:r>
              <a:rPr lang="ko-KR" altLang="en-US" dirty="0" err="1"/>
              <a:t>avg</a:t>
            </a:r>
            <a:r>
              <a:rPr lang="ko-KR" altLang="en-US" dirty="0"/>
              <a:t>(</a:t>
            </a:r>
            <a:r>
              <a:rPr lang="ko-KR" altLang="en-US" dirty="0" err="1"/>
              <a:t>a.at_homework</a:t>
            </a:r>
            <a:r>
              <a:rPr lang="ko-KR" altLang="en-US" dirty="0"/>
              <a:t>) '과제'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 </a:t>
            </a:r>
            <a:r>
              <a:rPr lang="ko-KR" altLang="en-US" dirty="0" err="1"/>
              <a:t>su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course</a:t>
            </a:r>
            <a:r>
              <a:rPr lang="ko-KR" altLang="en-US" dirty="0"/>
              <a:t> c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su.su_num</a:t>
            </a:r>
            <a:r>
              <a:rPr lang="ko-KR" altLang="en-US" dirty="0"/>
              <a:t> = </a:t>
            </a:r>
            <a:r>
              <a:rPr lang="ko-KR" altLang="en-US" dirty="0" err="1"/>
              <a:t>c.co_su_num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c.co_num</a:t>
            </a:r>
            <a:r>
              <a:rPr lang="ko-KR" altLang="en-US" dirty="0"/>
              <a:t> = </a:t>
            </a:r>
            <a:r>
              <a:rPr lang="ko-KR" altLang="en-US" dirty="0" err="1"/>
              <a:t>a.at_co_num</a:t>
            </a:r>
            <a:endParaRPr lang="ko-KR" altLang="en-US" dirty="0"/>
          </a:p>
          <a:p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su.su_point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2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1698-8A94-BA0B-CEBF-0E8C7F33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1FA68-6AB5-52B7-700A-168A954B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1420586"/>
            <a:ext cx="6792687" cy="5253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50C5C-1030-64BC-77C8-DC6C6692517A}"/>
              </a:ext>
            </a:extLst>
          </p:cNvPr>
          <p:cNvSpPr txBox="1"/>
          <p:nvPr/>
        </p:nvSpPr>
        <p:spPr>
          <a:xfrm>
            <a:off x="7556047" y="3573254"/>
            <a:ext cx="6098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su.su_title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a.at_mid</a:t>
            </a:r>
            <a:r>
              <a:rPr lang="ko-KR" altLang="en-US" dirty="0"/>
              <a:t>) '중간', </a:t>
            </a:r>
          </a:p>
          <a:p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a.at_final</a:t>
            </a:r>
            <a:r>
              <a:rPr lang="ko-KR" altLang="en-US" dirty="0"/>
              <a:t>) '기말',</a:t>
            </a:r>
          </a:p>
          <a:p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a.at_attend</a:t>
            </a:r>
            <a:r>
              <a:rPr lang="ko-KR" altLang="en-US" dirty="0"/>
              <a:t>) '출석',</a:t>
            </a:r>
          </a:p>
          <a:p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a.at_homework</a:t>
            </a:r>
            <a:r>
              <a:rPr lang="ko-KR" altLang="en-US" dirty="0"/>
              <a:t>) '과제'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 </a:t>
            </a:r>
            <a:r>
              <a:rPr lang="ko-KR" altLang="en-US" dirty="0" err="1"/>
              <a:t>su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course</a:t>
            </a:r>
            <a:r>
              <a:rPr lang="ko-KR" altLang="en-US" dirty="0"/>
              <a:t> c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su.su_num</a:t>
            </a:r>
            <a:r>
              <a:rPr lang="ko-KR" altLang="en-US" dirty="0"/>
              <a:t> = </a:t>
            </a:r>
            <a:r>
              <a:rPr lang="ko-KR" altLang="en-US" dirty="0" err="1"/>
              <a:t>c.co_su_num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c.co_num</a:t>
            </a:r>
            <a:r>
              <a:rPr lang="ko-KR" altLang="en-US" dirty="0"/>
              <a:t> = </a:t>
            </a:r>
            <a:r>
              <a:rPr lang="ko-KR" altLang="en-US" dirty="0" err="1"/>
              <a:t>a.at_co_num</a:t>
            </a:r>
            <a:endParaRPr lang="ko-KR" altLang="en-US" dirty="0"/>
          </a:p>
          <a:p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su.su_title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64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E785-F40D-4517-A8AD-08D0801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Q4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84650B-A565-F017-DACB-58305D80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1690688"/>
            <a:ext cx="7608725" cy="4334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E34A4-C1DE-34D6-9D73-CA99DA966E9B}"/>
              </a:ext>
            </a:extLst>
          </p:cNvPr>
          <p:cNvSpPr txBox="1"/>
          <p:nvPr/>
        </p:nvSpPr>
        <p:spPr>
          <a:xfrm>
            <a:off x="7817304" y="4567147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distinct</a:t>
            </a:r>
            <a:r>
              <a:rPr lang="ko-KR" altLang="en-US" dirty="0"/>
              <a:t>(</a:t>
            </a:r>
            <a:r>
              <a:rPr lang="ko-KR" altLang="en-US" dirty="0" err="1"/>
              <a:t>s.st_name</a:t>
            </a:r>
            <a:r>
              <a:rPr lang="ko-KR" altLang="en-US" dirty="0"/>
              <a:t>) '재수강자 명단'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= </a:t>
            </a:r>
            <a:r>
              <a:rPr lang="ko-KR" altLang="en-US" dirty="0" err="1"/>
              <a:t>a.at_st_num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a.at_repetition</a:t>
            </a:r>
            <a:r>
              <a:rPr lang="ko-KR" altLang="en-US" dirty="0"/>
              <a:t> = '</a:t>
            </a:r>
            <a:r>
              <a:rPr lang="ko-KR" altLang="en-US" dirty="0" err="1"/>
              <a:t>y</a:t>
            </a:r>
            <a:r>
              <a:rPr lang="ko-KR" alt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7352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20AA-5DA0-E5F2-5422-35EB3BCF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6FF056-AE53-A604-3615-85C8F325F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7239681" cy="48378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F7D19-6899-FEF0-4E23-EC1D51835375}"/>
              </a:ext>
            </a:extLst>
          </p:cNvPr>
          <p:cNvSpPr txBox="1"/>
          <p:nvPr/>
        </p:nvSpPr>
        <p:spPr>
          <a:xfrm>
            <a:off x="7474404" y="4011609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, </a:t>
            </a:r>
            <a:r>
              <a:rPr lang="ko-KR" altLang="en-US" dirty="0" err="1"/>
              <a:t>s.st_name</a:t>
            </a:r>
            <a:r>
              <a:rPr lang="ko-KR" altLang="en-US" dirty="0"/>
              <a:t>, </a:t>
            </a:r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su.su_point</a:t>
            </a:r>
            <a:r>
              <a:rPr lang="ko-KR" altLang="en-US" dirty="0"/>
              <a:t>)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 </a:t>
            </a:r>
            <a:r>
              <a:rPr lang="ko-KR" altLang="en-US" dirty="0" err="1"/>
              <a:t>su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course</a:t>
            </a:r>
            <a:r>
              <a:rPr lang="ko-KR" altLang="en-US" dirty="0"/>
              <a:t> c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su.su_num</a:t>
            </a:r>
            <a:r>
              <a:rPr lang="ko-KR" altLang="en-US" dirty="0"/>
              <a:t> = </a:t>
            </a:r>
            <a:r>
              <a:rPr lang="ko-KR" altLang="en-US" dirty="0" err="1"/>
              <a:t>c.co_su_num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c.co_num</a:t>
            </a:r>
            <a:r>
              <a:rPr lang="ko-KR" altLang="en-US" dirty="0"/>
              <a:t> = </a:t>
            </a:r>
            <a:r>
              <a:rPr lang="ko-KR" altLang="en-US" dirty="0" err="1"/>
              <a:t>a.at_co_num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= </a:t>
            </a:r>
            <a:r>
              <a:rPr lang="ko-KR" altLang="en-US" dirty="0" err="1"/>
              <a:t>a.at_st_num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a.at_repetition</a:t>
            </a:r>
            <a:r>
              <a:rPr lang="ko-KR" altLang="en-US" dirty="0"/>
              <a:t> = '</a:t>
            </a:r>
            <a:r>
              <a:rPr lang="ko-KR" altLang="en-US" dirty="0" err="1"/>
              <a:t>n</a:t>
            </a:r>
            <a:r>
              <a:rPr lang="ko-KR" altLang="en-US" dirty="0"/>
              <a:t>'</a:t>
            </a:r>
          </a:p>
          <a:p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036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6749D-8C9A-EFF0-2ED4-78C0969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99D8E2-266D-41B5-499D-CB3B92131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4717"/>
            <a:ext cx="3781425" cy="24479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3CC59-327F-F66E-F0C1-2B3DB345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11" y="0"/>
            <a:ext cx="457752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5EE804-597F-DF8D-244A-36F2D3509C69}"/>
              </a:ext>
            </a:extLst>
          </p:cNvPr>
          <p:cNvSpPr txBox="1"/>
          <p:nvPr/>
        </p:nvSpPr>
        <p:spPr>
          <a:xfrm>
            <a:off x="355147" y="3976571"/>
            <a:ext cx="6098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update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st_point</a:t>
            </a:r>
            <a:r>
              <a:rPr lang="ko-KR" altLang="en-US" dirty="0"/>
              <a:t> = (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su_point</a:t>
            </a:r>
            <a:r>
              <a:rPr lang="ko-KR" altLang="en-US" dirty="0"/>
              <a:t>)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course</a:t>
            </a:r>
            <a:r>
              <a:rPr lang="ko-KR" altLang="en-US" dirty="0"/>
              <a:t> c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s.su_num</a:t>
            </a:r>
            <a:r>
              <a:rPr lang="ko-KR" altLang="en-US" dirty="0"/>
              <a:t> = </a:t>
            </a:r>
            <a:r>
              <a:rPr lang="ko-KR" altLang="en-US" dirty="0" err="1"/>
              <a:t>c.co_su_num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a.at_co_num</a:t>
            </a:r>
            <a:r>
              <a:rPr lang="ko-KR" altLang="en-US" dirty="0"/>
              <a:t> = </a:t>
            </a:r>
            <a:r>
              <a:rPr lang="ko-KR" altLang="en-US" dirty="0" err="1"/>
              <a:t>c.co_num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a.at_repetition</a:t>
            </a:r>
            <a:r>
              <a:rPr lang="ko-KR" altLang="en-US" dirty="0"/>
              <a:t> = '</a:t>
            </a:r>
            <a:r>
              <a:rPr lang="ko-KR" altLang="en-US" dirty="0" err="1"/>
              <a:t>n</a:t>
            </a:r>
            <a:r>
              <a:rPr lang="ko-KR" altLang="en-US" dirty="0"/>
              <a:t>' and </a:t>
            </a:r>
            <a:r>
              <a:rPr lang="ko-KR" altLang="en-US" dirty="0" err="1"/>
              <a:t>a.at_st_num</a:t>
            </a:r>
            <a:r>
              <a:rPr lang="ko-KR" altLang="en-US" dirty="0"/>
              <a:t> = </a:t>
            </a:r>
            <a:r>
              <a:rPr lang="ko-KR" altLang="en-US" dirty="0" err="1"/>
              <a:t>student.st_num</a:t>
            </a:r>
            <a:endParaRPr lang="ko-KR" altLang="en-US" dirty="0"/>
          </a:p>
          <a:p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a.at_st_num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76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E1B46-C7D2-54F0-7F59-369E1348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D0BC7A-4688-12A7-2359-6B3A509D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577"/>
            <a:ext cx="9258300" cy="5588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124FD-3ED0-42E4-7708-E3E65E840F76}"/>
              </a:ext>
            </a:extLst>
          </p:cNvPr>
          <p:cNvSpPr txBox="1"/>
          <p:nvPr/>
        </p:nvSpPr>
        <p:spPr>
          <a:xfrm>
            <a:off x="5796643" y="4184551"/>
            <a:ext cx="63953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'학번', </a:t>
            </a:r>
            <a:r>
              <a:rPr lang="ko-KR" altLang="en-US" dirty="0" err="1"/>
              <a:t>s.st_name</a:t>
            </a:r>
            <a:r>
              <a:rPr lang="ko-KR" altLang="en-US" dirty="0"/>
              <a:t> '이름', </a:t>
            </a:r>
          </a:p>
          <a:p>
            <a:r>
              <a:rPr lang="ko-KR" altLang="en-US" dirty="0" err="1"/>
              <a:t>concat</a:t>
            </a:r>
            <a:r>
              <a:rPr lang="ko-KR" altLang="en-US" dirty="0"/>
              <a:t>( </a:t>
            </a:r>
            <a:r>
              <a:rPr lang="ko-KR" altLang="en-US" dirty="0" err="1"/>
              <a:t>su_title</a:t>
            </a:r>
            <a:r>
              <a:rPr lang="ko-KR" altLang="en-US" dirty="0"/>
              <a:t>,  </a:t>
            </a:r>
            <a:r>
              <a:rPr lang="ko-KR" altLang="en-US" dirty="0" err="1"/>
              <a:t>concat</a:t>
            </a:r>
            <a:r>
              <a:rPr lang="ko-KR" altLang="en-US" dirty="0"/>
              <a:t>( '(' , </a:t>
            </a:r>
            <a:r>
              <a:rPr lang="ko-KR" altLang="en-US" dirty="0" err="1"/>
              <a:t>concat</a:t>
            </a:r>
            <a:r>
              <a:rPr lang="ko-KR" altLang="en-US" dirty="0"/>
              <a:t>(</a:t>
            </a:r>
            <a:r>
              <a:rPr lang="ko-KR" altLang="en-US" dirty="0" err="1"/>
              <a:t>c.co_year</a:t>
            </a:r>
            <a:r>
              <a:rPr lang="ko-KR" altLang="en-US" dirty="0"/>
              <a:t>,   </a:t>
            </a:r>
            <a:r>
              <a:rPr lang="ko-KR" altLang="en-US" dirty="0" err="1"/>
              <a:t>concat</a:t>
            </a:r>
            <a:r>
              <a:rPr lang="ko-KR" altLang="en-US" dirty="0"/>
              <a:t>('_' , </a:t>
            </a:r>
            <a:r>
              <a:rPr lang="ko-KR" altLang="en-US" dirty="0" err="1"/>
              <a:t>concat</a:t>
            </a:r>
            <a:r>
              <a:rPr lang="ko-KR" altLang="en-US" dirty="0"/>
              <a:t>(</a:t>
            </a:r>
            <a:r>
              <a:rPr lang="ko-KR" altLang="en-US" dirty="0" err="1"/>
              <a:t>c.co_term</a:t>
            </a:r>
            <a:r>
              <a:rPr lang="ko-KR" altLang="en-US" dirty="0"/>
              <a:t>, ')'  )   ) ) ) )     </a:t>
            </a:r>
            <a:r>
              <a:rPr lang="ko-KR" altLang="en-US" dirty="0" err="1"/>
              <a:t>as</a:t>
            </a:r>
            <a:r>
              <a:rPr lang="ko-KR" altLang="en-US" dirty="0"/>
              <a:t> '과목(</a:t>
            </a:r>
            <a:r>
              <a:rPr lang="ko-KR" altLang="en-US" dirty="0" err="1"/>
              <a:t>수강년도_학기</a:t>
            </a:r>
            <a:r>
              <a:rPr lang="ko-KR" altLang="en-US" dirty="0"/>
              <a:t>)'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 </a:t>
            </a:r>
            <a:r>
              <a:rPr lang="ko-KR" altLang="en-US" dirty="0" err="1"/>
              <a:t>su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course</a:t>
            </a:r>
            <a:r>
              <a:rPr lang="ko-KR" altLang="en-US" dirty="0"/>
              <a:t> c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su.su_num</a:t>
            </a:r>
            <a:r>
              <a:rPr lang="ko-KR" altLang="en-US" dirty="0"/>
              <a:t> = </a:t>
            </a:r>
            <a:r>
              <a:rPr lang="ko-KR" altLang="en-US" dirty="0" err="1"/>
              <a:t>c.co_su_num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c.co_num</a:t>
            </a:r>
            <a:r>
              <a:rPr lang="ko-KR" altLang="en-US" dirty="0"/>
              <a:t> = </a:t>
            </a:r>
            <a:r>
              <a:rPr lang="ko-KR" altLang="en-US" dirty="0" err="1"/>
              <a:t>a.at_co_num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= </a:t>
            </a:r>
            <a:r>
              <a:rPr lang="ko-KR" altLang="en-US" dirty="0" err="1"/>
              <a:t>a.at_st_num</a:t>
            </a:r>
            <a:endParaRPr lang="ko-KR" altLang="en-US" dirty="0"/>
          </a:p>
          <a:p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s.st_num,s.st_name</a:t>
            </a:r>
            <a:r>
              <a:rPr lang="ko-KR" altLang="en-US" dirty="0"/>
              <a:t>, </a:t>
            </a:r>
            <a:r>
              <a:rPr lang="ko-KR" altLang="en-US" dirty="0" err="1"/>
              <a:t>su_title</a:t>
            </a:r>
            <a:r>
              <a:rPr lang="ko-KR" altLang="en-US" dirty="0"/>
              <a:t>, </a:t>
            </a:r>
            <a:r>
              <a:rPr lang="ko-KR" altLang="en-US" dirty="0" err="1"/>
              <a:t>c.co_year</a:t>
            </a:r>
            <a:r>
              <a:rPr lang="ko-KR" altLang="en-US" dirty="0"/>
              <a:t>, </a:t>
            </a:r>
            <a:r>
              <a:rPr lang="ko-KR" altLang="en-US" dirty="0" err="1"/>
              <a:t>c.co_term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088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C4036-124E-0177-3394-6453972C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 Q8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C343C2-C0FA-794D-F5A9-3AD39A95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18510"/>
            <a:ext cx="9142971" cy="54394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910CF-877A-7A40-C9B7-5DDB3F8677EB}"/>
              </a:ext>
            </a:extLst>
          </p:cNvPr>
          <p:cNvSpPr txBox="1"/>
          <p:nvPr/>
        </p:nvSpPr>
        <p:spPr>
          <a:xfrm>
            <a:off x="6096000" y="4064453"/>
            <a:ext cx="6098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view</a:t>
            </a:r>
            <a:r>
              <a:rPr lang="ko-KR" altLang="en-US" dirty="0"/>
              <a:t> </a:t>
            </a:r>
            <a:r>
              <a:rPr lang="ko-KR" altLang="en-US" dirty="0" err="1"/>
              <a:t>pass_view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endParaRPr lang="ko-KR" altLang="en-US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'학번', </a:t>
            </a:r>
            <a:r>
              <a:rPr lang="ko-KR" altLang="en-US" dirty="0" err="1"/>
              <a:t>s.st_name</a:t>
            </a:r>
            <a:r>
              <a:rPr lang="ko-KR" altLang="en-US" dirty="0"/>
              <a:t> '이름', </a:t>
            </a:r>
            <a:r>
              <a:rPr lang="ko-KR" altLang="en-US" dirty="0" err="1"/>
              <a:t>su.su_title</a:t>
            </a:r>
            <a:r>
              <a:rPr lang="ko-KR" altLang="en-US" dirty="0"/>
              <a:t> '과목' , </a:t>
            </a:r>
            <a:r>
              <a:rPr lang="ko-KR" altLang="en-US" dirty="0" err="1"/>
              <a:t>s.st_point</a:t>
            </a:r>
            <a:r>
              <a:rPr lang="ko-KR" altLang="en-US" dirty="0"/>
              <a:t> '학점'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subject</a:t>
            </a:r>
            <a:r>
              <a:rPr lang="ko-KR" altLang="en-US" dirty="0"/>
              <a:t> </a:t>
            </a:r>
            <a:r>
              <a:rPr lang="ko-KR" altLang="en-US" dirty="0" err="1"/>
              <a:t>su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course</a:t>
            </a:r>
            <a:r>
              <a:rPr lang="ko-KR" altLang="en-US" dirty="0"/>
              <a:t> c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su.su_num</a:t>
            </a:r>
            <a:r>
              <a:rPr lang="ko-KR" altLang="en-US" dirty="0"/>
              <a:t> = </a:t>
            </a:r>
            <a:r>
              <a:rPr lang="ko-KR" altLang="en-US" dirty="0" err="1"/>
              <a:t>c.co_su_num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attend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c.co_num</a:t>
            </a:r>
            <a:r>
              <a:rPr lang="ko-KR" altLang="en-US" dirty="0"/>
              <a:t> = </a:t>
            </a:r>
            <a:r>
              <a:rPr lang="ko-KR" altLang="en-US" dirty="0" err="1"/>
              <a:t>a.at_co_num</a:t>
            </a:r>
            <a:endParaRPr lang="ko-KR" altLang="en-US" dirty="0"/>
          </a:p>
          <a:p>
            <a:r>
              <a:rPr lang="ko-KR" altLang="en-US" dirty="0" err="1"/>
              <a:t>join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 = </a:t>
            </a:r>
            <a:r>
              <a:rPr lang="ko-KR" altLang="en-US" dirty="0" err="1"/>
              <a:t>a.at_st_num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a.at_pass</a:t>
            </a:r>
            <a:r>
              <a:rPr lang="ko-KR" altLang="en-US" dirty="0"/>
              <a:t>= '</a:t>
            </a:r>
            <a:r>
              <a:rPr lang="ko-KR" altLang="en-US" dirty="0" err="1"/>
              <a:t>p</a:t>
            </a:r>
            <a:r>
              <a:rPr lang="ko-KR" altLang="en-US" dirty="0"/>
              <a:t>'</a:t>
            </a:r>
          </a:p>
          <a:p>
            <a:r>
              <a:rPr lang="ko-KR" altLang="en-US" dirty="0" err="1"/>
              <a:t>group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s.st_num</a:t>
            </a:r>
            <a:r>
              <a:rPr lang="ko-KR" altLang="en-US" dirty="0"/>
              <a:t>, </a:t>
            </a:r>
            <a:r>
              <a:rPr lang="ko-KR" altLang="en-US" dirty="0" err="1"/>
              <a:t>s.st_name</a:t>
            </a:r>
            <a:r>
              <a:rPr lang="ko-KR" altLang="en-US" dirty="0"/>
              <a:t>, </a:t>
            </a:r>
            <a:r>
              <a:rPr lang="ko-KR" altLang="en-US" dirty="0" err="1"/>
              <a:t>su.su_title</a:t>
            </a:r>
            <a:r>
              <a:rPr lang="ko-KR" altLang="en-US" dirty="0"/>
              <a:t>, </a:t>
            </a:r>
            <a:r>
              <a:rPr lang="ko-KR" altLang="en-US" dirty="0" err="1"/>
              <a:t>s.st_point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457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972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SQL작성</vt:lpstr>
      <vt:lpstr>문항8  Q1</vt:lpstr>
      <vt:lpstr>문항8  Q2</vt:lpstr>
      <vt:lpstr>문항8  Q3</vt:lpstr>
      <vt:lpstr>문항8  Q4</vt:lpstr>
      <vt:lpstr>문항8  Q5</vt:lpstr>
      <vt:lpstr>문항8  Q6</vt:lpstr>
      <vt:lpstr>문항8  Q7</vt:lpstr>
      <vt:lpstr>문항8  Q8</vt:lpstr>
      <vt:lpstr>문항8  Q9</vt:lpstr>
      <vt:lpstr>문항8  Q10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SQL작성</dc:title>
  <dc:creator>EZENIC-166</dc:creator>
  <cp:lastModifiedBy>EZENIC-166</cp:lastModifiedBy>
  <cp:revision>13</cp:revision>
  <dcterms:created xsi:type="dcterms:W3CDTF">2023-07-14T10:17:00Z</dcterms:created>
  <dcterms:modified xsi:type="dcterms:W3CDTF">2023-07-14T11:59:12Z</dcterms:modified>
</cp:coreProperties>
</file>