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A843-06E9-6374-8676-7500A361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64A51-2487-85AC-7222-058FABB77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53B1-00A4-16DF-92A1-EEB031AC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2D79E-4DBC-4737-F6BD-F4C29F13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12144-71C0-7E6E-E2ED-C3FA497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177D-2DB7-AAA6-898F-2E3AB99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A1F9D-4539-EC87-55B9-AB0A1256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D78D4-C6EE-7186-C63E-E6E2074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23651-16E8-4733-A0CD-AD39A44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621A8-0D94-A0A7-82F9-963BDDB5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5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C8830-9ADC-19D3-5F78-B2BC1494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34EF2-1ED2-AEA5-44DE-B8F2D486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3802-E628-7079-E4FB-C536A4FB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5F3A9-CB3F-1D96-B194-14A7D65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BDEE3-D5C4-4864-324A-B8995C06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FEA49-E97B-F780-851C-ECE9159A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0A961-13F7-6DC5-23BF-B3D6503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7B7B7-8507-7F8A-42ED-0F6FE57D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CC603-279E-6F68-0C74-60F89CE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B07CA-0CB3-D667-6502-C70652E9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B2D8-8917-D6DC-1D81-B9BF61AA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B52BF-4984-34B5-264A-B53279FF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437AD-88A0-79F7-66F6-A60780EB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D8DC3-AFDE-C18D-F5CD-D4692DEE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FA954-9581-3FD9-D106-DA1332F2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CDF9-B0C5-B8B6-F4D2-E4B5FF10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FD1E2-10E9-3308-A6DA-0BD42EF50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53E03-8A1F-4721-8849-0196BEB3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977E0-2379-ACEB-656B-595C814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EAB1-C175-DEF1-F580-75EDD8D7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468C0-0CAD-994E-3447-5DD45FF7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C658A-0C74-3FA5-62D7-8D57282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3BC2C-D413-85B7-D8B2-ABFF1464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2F727-77AF-49FB-961C-D84FD49B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AB722-8FF2-94B6-8A61-C83B3A50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52DA0-0757-8EBB-4B21-6B3320FB1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87075-DFE9-A7E5-53E7-0BD829C3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F18958-B226-9ADE-F883-2FC25F4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5769A-0F32-001F-7BF4-68FC53D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8F49C-074D-72F1-2549-F4DFC7EC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D9D516-E801-221C-695C-CF48C76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D571B-087D-A205-D624-6CC6C34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8235E-AC83-2CAB-A08F-B6900C5F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9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5662A1-8B23-8D2F-20F0-92525B70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163107-6627-1A68-9DFE-73A80DD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13215-FFA3-12FA-5FB2-61C677E8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98357-676B-EAA8-0F32-4E57342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13862-9416-FD41-4F88-33C2CABC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6D5A2-DB18-655F-FFA4-07CDCAC5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839CF-F158-5AAA-A651-8DE94CA8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86602-187C-339B-81DC-478F22B4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9DBD7-94A4-B083-E3FB-428585DF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F6596-D066-5F79-1D38-71061584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6F9541-F22E-FD85-18C9-DF27DA778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D53E3-D3F7-DFDA-70D4-E05041C75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8DAB1-30DC-90FD-F4FF-0C233E70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340D7-4F44-90CC-E1E4-583C5477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41F53-7B2C-D204-EBCD-47AAE4BF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A486B4-27B5-4286-B7D6-FE5D9890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30871-A43A-843C-B922-AA6AFC6B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5FD30-B18B-8742-C823-9EEB7FC6A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9953-2551-48D2-B90B-5FA1EDFAE7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F1F79-8238-8F62-3E08-629EF34C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7CF2D-B029-4080-DA90-B7956B8A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A68F-8B91-4E02-B9C5-40D2B684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5686-F9EB-55D0-8DBE-20D3A7D8E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FE09F6-FB96-928C-07B9-7A903C763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4644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7155-2DA0-9617-6D37-52506E8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40FF8-1CFD-3430-BD82-CE6C15D970B5}"/>
              </a:ext>
            </a:extLst>
          </p:cNvPr>
          <p:cNvSpPr txBox="1"/>
          <p:nvPr/>
        </p:nvSpPr>
        <p:spPr>
          <a:xfrm>
            <a:off x="6951890" y="1200087"/>
            <a:ext cx="60987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member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(10),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name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age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(60)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order1(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order_num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(10),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order_customer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order_product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order_amount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order_date</a:t>
            </a:r>
            <a:r>
              <a:rPr lang="ko-KR" altLang="en-US" dirty="0"/>
              <a:t> DATE,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foreign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order_customer</a:t>
            </a:r>
            <a:r>
              <a:rPr lang="ko-KR" altLang="en-US" dirty="0"/>
              <a:t>) </a:t>
            </a:r>
            <a:r>
              <a:rPr lang="ko-KR" altLang="en-US" dirty="0" err="1"/>
              <a:t>references</a:t>
            </a:r>
            <a:r>
              <a:rPr lang="ko-KR" altLang="en-US" dirty="0"/>
              <a:t> </a:t>
            </a:r>
            <a:r>
              <a:rPr lang="ko-KR" altLang="en-US" dirty="0" err="1"/>
              <a:t>member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order_num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508B28-A59D-94B9-277C-950AA3E8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1" y="4164531"/>
            <a:ext cx="6529229" cy="2113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EEBA0-8AEE-4436-8582-4C2F3B6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07" y="1468275"/>
            <a:ext cx="4908574" cy="19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E21B1-1780-FCA8-BE06-91FFF567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B8F0F-3F99-1F7D-51AE-133DAA69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1" y="1432832"/>
            <a:ext cx="4878575" cy="1650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C4D2A-8527-18A1-E7E2-C563A929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85" y="3774850"/>
            <a:ext cx="6537315" cy="27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DB1F-A22F-8C6A-6C49-A7FA1FC3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B3E00D-6577-CA75-AC3E-33418EB0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938" y="2341109"/>
            <a:ext cx="8487093" cy="2175782"/>
          </a:xfrm>
        </p:spPr>
      </p:pic>
    </p:spTree>
    <p:extLst>
      <p:ext uri="{BB962C8B-B14F-4D97-AF65-F5344CB8AC3E}">
        <p14:creationId xmlns:p14="http://schemas.microsoft.com/office/powerpoint/2010/main" val="33914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5435-B331-7261-F21A-D9654C83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1B662-EE16-A1C1-3DCC-BB8EDF53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55" y="2001610"/>
            <a:ext cx="993653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D1D7-C642-5803-3D93-62F3FF82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D34DF4-A033-C5D9-833E-B1D55096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36" y="1543731"/>
            <a:ext cx="8942614" cy="47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4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121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SQL활용</vt:lpstr>
      <vt:lpstr>1</vt:lpstr>
      <vt:lpstr>2</vt:lpstr>
      <vt:lpstr>3</vt:lpstr>
      <vt:lpstr>4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SQL활용</dc:title>
  <dc:creator>EZENIC-166</dc:creator>
  <cp:lastModifiedBy>EZENIC-166</cp:lastModifiedBy>
  <cp:revision>4</cp:revision>
  <dcterms:created xsi:type="dcterms:W3CDTF">2023-07-14T12:35:24Z</dcterms:created>
  <dcterms:modified xsi:type="dcterms:W3CDTF">2023-07-14T13:49:25Z</dcterms:modified>
</cp:coreProperties>
</file>