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03:32:52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752D7-E87B-9F7E-B733-A3BD6AD8E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574B16-6CEA-6589-68F2-5A48062BE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5B2C15-F5A3-6C3A-1CF1-6A500B6B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97C1-37FE-4C24-BDFE-4A8F9EFF39CB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0863C-CEB3-A17D-0BDC-7F6640D1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8EB053-6116-C917-381D-AA6A1E99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788B-6E1C-4792-8516-8F66E6614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68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C4335-9448-CE32-9EF1-AF72728E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4692E9-FD99-E03E-54C6-FD4BA87AB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790ABE-0A47-15BB-3CD3-9CC17B1F8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97C1-37FE-4C24-BDFE-4A8F9EFF39CB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3B612-2C81-20E5-1B3C-52EF15458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06B8D1-5D64-8DA3-9228-052A6B13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788B-6E1C-4792-8516-8F66E6614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62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57E83F-37B6-1E49-C61F-DA9DAABF5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186370-90E1-3DCD-42D8-9152EC691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D9D76-2960-EAFA-C6DB-5057E06E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97C1-37FE-4C24-BDFE-4A8F9EFF39CB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C3561-2AC5-3072-DB53-040D987E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6BB7E9-E6C8-9639-DDC8-CC0B89FD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788B-6E1C-4792-8516-8F66E6614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23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5A4AE-6AEB-4C4A-D186-EB53C0FE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910AA-57E9-7975-EBD1-3FBB6D1BD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EAB0D9-EDCB-0E07-3A5F-6F36A3254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97C1-37FE-4C24-BDFE-4A8F9EFF39CB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58A4C-B476-3C07-C052-A430F7879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DF728-BF3C-C5EF-3C32-07EBA205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788B-6E1C-4792-8516-8F66E6614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46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DB5EA-8F0E-98A8-1658-8F50344B9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E95B6-890C-84A8-9E60-62C99B9DD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507D6E-7D0D-88AE-BBC1-092C39AAF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97C1-37FE-4C24-BDFE-4A8F9EFF39CB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06CD3-1CD5-0A72-7580-0DA11574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15476-D9B7-246C-ACDE-D1373D63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788B-6E1C-4792-8516-8F66E6614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46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6D032-C6BD-B22C-C703-D1FEC5BF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279469-3862-ED16-B56B-DD5F514BB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00FD77-02E7-6A59-2720-01038A7EF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C9DCDE-43AD-212E-5773-57FDDBF1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97C1-37FE-4C24-BDFE-4A8F9EFF39CB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8A0203-3D0C-5F9F-17B5-D642E69EA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A67D79-7FB5-CF7E-363D-02D7462F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788B-6E1C-4792-8516-8F66E6614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94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F8934-92C9-CF63-FD4B-5F9ED110E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22560B-A1E8-B9E0-950A-28E42E87D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52D324-7431-00E1-FC75-9DB596649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7C5F62-1B65-7068-209C-AB9CAEE45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439197-7D6B-80C8-0FFA-7A1FD1014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26D476-00C6-8F53-B258-C38FD94E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97C1-37FE-4C24-BDFE-4A8F9EFF39CB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F5F251-057B-FB53-B27E-57E6F36B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2184D9-7143-307E-2DEE-63C4AF29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788B-6E1C-4792-8516-8F66E6614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69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0651-AA9C-7E56-790B-3CE9D021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49C6C3-F6FA-536A-571F-A865B1C9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97C1-37FE-4C24-BDFE-4A8F9EFF39CB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A3FF3A-ED18-D831-F733-DBEB26B9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6BCA28-3689-DE70-BB98-3D789528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788B-6E1C-4792-8516-8F66E6614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73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6FE697-429A-E022-BB2E-EFADA4D2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97C1-37FE-4C24-BDFE-4A8F9EFF39CB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9E4CB3-4F82-12E9-2FC3-1CF6D0A14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035460-B359-C73C-7D12-11D569E0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788B-6E1C-4792-8516-8F66E6614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68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67AD9-C5F8-5724-7B56-4ADD9F62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F7003-6B6B-FFB9-C3A9-6C27A095E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FE2587-C597-C925-AB4C-BEE7A188F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28B3E-2C3F-B6F6-7188-00EDE3652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97C1-37FE-4C24-BDFE-4A8F9EFF39CB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41162E-CAC0-5427-261F-3923CD3B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B6947-AC3D-D52E-820A-099ECDCD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788B-6E1C-4792-8516-8F66E6614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4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F3A12-945C-7140-DEAB-71BAEE595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470A9F-93D8-A809-6DD3-A16B8B52F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E2983E-0001-5CE2-9B74-0A928D8AE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A89F30-1393-BACC-80FB-C9C8308C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97C1-37FE-4C24-BDFE-4A8F9EFF39CB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1A1951-2208-D0CB-E086-E331FEFD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EBFB4C-EE7D-BCA9-CA0D-75517B88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788B-6E1C-4792-8516-8F66E6614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1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414C40-B00F-A5B1-5A87-1950CEF3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BA081D-14EB-2650-81DA-EA538926A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ADA68-F2FE-19EC-565B-9AC38912E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797C1-37FE-4C24-BDFE-4A8F9EFF39CB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11C3F-F0CA-9A36-6E62-A83AAF06F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127CF-7C40-8A4D-670C-4FD2963E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F788B-6E1C-4792-8516-8F66E6614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50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4EB6E6C-39DE-8F3B-598B-2E97CE298D83}"/>
              </a:ext>
            </a:extLst>
          </p:cNvPr>
          <p:cNvSpPr/>
          <p:nvPr/>
        </p:nvSpPr>
        <p:spPr>
          <a:xfrm>
            <a:off x="4006297" y="628927"/>
            <a:ext cx="2438400" cy="178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product</a:t>
            </a:r>
          </a:p>
          <a:p>
            <a:pPr algn="ctr"/>
            <a:r>
              <a:rPr lang="en-US" altLang="ko-KR" dirty="0"/>
              <a:t>Controller</a:t>
            </a:r>
          </a:p>
          <a:p>
            <a:pPr algn="ctr"/>
            <a:r>
              <a:rPr lang="en-US" altLang="ko-KR" dirty="0"/>
              <a:t>= manager</a:t>
            </a:r>
            <a:r>
              <a:rPr lang="ko-KR" altLang="en-US" dirty="0"/>
              <a:t>역할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496978-A074-5D03-9901-E3D0821F6576}"/>
              </a:ext>
            </a:extLst>
          </p:cNvPr>
          <p:cNvSpPr/>
          <p:nvPr/>
        </p:nvSpPr>
        <p:spPr>
          <a:xfrm>
            <a:off x="9992139" y="4810539"/>
            <a:ext cx="1974573" cy="1457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76B9C0-A713-A248-F4CC-75B87863C74E}"/>
              </a:ext>
            </a:extLst>
          </p:cNvPr>
          <p:cNvSpPr/>
          <p:nvPr/>
        </p:nvSpPr>
        <p:spPr>
          <a:xfrm>
            <a:off x="6735969" y="4055439"/>
            <a:ext cx="1285461" cy="99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 Interface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6B44B5-18D2-B796-1D85-BD01FF86434B}"/>
              </a:ext>
            </a:extLst>
          </p:cNvPr>
          <p:cNvSpPr/>
          <p:nvPr/>
        </p:nvSpPr>
        <p:spPr>
          <a:xfrm>
            <a:off x="9948517" y="3674791"/>
            <a:ext cx="1849805" cy="45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DBconnector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23FC57-0BFB-5F6B-7B1A-C1FF9965091F}"/>
              </a:ext>
            </a:extLst>
          </p:cNvPr>
          <p:cNvSpPr/>
          <p:nvPr/>
        </p:nvSpPr>
        <p:spPr>
          <a:xfrm>
            <a:off x="7780132" y="561286"/>
            <a:ext cx="1596888" cy="964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 interface</a:t>
            </a:r>
          </a:p>
          <a:p>
            <a:pPr algn="ctr"/>
            <a:r>
              <a:rPr lang="ko-KR" altLang="en-US" dirty="0"/>
              <a:t>중간다리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8726C1-0D13-E8CA-8596-300762ACF838}"/>
              </a:ext>
            </a:extLst>
          </p:cNvPr>
          <p:cNvSpPr/>
          <p:nvPr/>
        </p:nvSpPr>
        <p:spPr>
          <a:xfrm>
            <a:off x="534087" y="652394"/>
            <a:ext cx="2438400" cy="1517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productVO</a:t>
            </a:r>
            <a:endParaRPr lang="en-US" altLang="ko-KR" dirty="0"/>
          </a:p>
          <a:p>
            <a:pPr algn="ctr"/>
            <a:r>
              <a:rPr lang="en-US" altLang="ko-KR" dirty="0"/>
              <a:t>= </a:t>
            </a:r>
            <a:r>
              <a:rPr lang="ko-KR" altLang="en-US" dirty="0"/>
              <a:t>실제</a:t>
            </a:r>
            <a:r>
              <a:rPr lang="en-US" altLang="ko-KR" dirty="0"/>
              <a:t> </a:t>
            </a:r>
            <a:r>
              <a:rPr lang="ko-KR" altLang="en-US" dirty="0"/>
              <a:t>객체를 저장할 클래스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8F0BDF-42A6-C9B3-21AC-7E1C5D867DE0}"/>
              </a:ext>
            </a:extLst>
          </p:cNvPr>
          <p:cNvSpPr/>
          <p:nvPr/>
        </p:nvSpPr>
        <p:spPr>
          <a:xfrm>
            <a:off x="7591289" y="1780762"/>
            <a:ext cx="1974573" cy="1406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ServiceImpl</a:t>
            </a:r>
            <a:endParaRPr lang="en-US" altLang="ko-KR" dirty="0"/>
          </a:p>
          <a:p>
            <a:pPr algn="ctr"/>
            <a:r>
              <a:rPr lang="ko-KR" altLang="en-US" dirty="0"/>
              <a:t>중간다리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EEA1C3-8AC2-DE61-1B62-DB00C16C6378}"/>
              </a:ext>
            </a:extLst>
          </p:cNvPr>
          <p:cNvSpPr/>
          <p:nvPr/>
        </p:nvSpPr>
        <p:spPr>
          <a:xfrm>
            <a:off x="6391413" y="5242890"/>
            <a:ext cx="1974573" cy="1263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DAOImpl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29F85A95-2154-F17D-39F3-472B5D1EEE47}"/>
                  </a:ext>
                </a:extLst>
              </p14:cNvPr>
              <p14:cNvContentPartPr/>
              <p14:nvPr/>
            </p14:nvContentPartPr>
            <p14:xfrm>
              <a:off x="10161440" y="4468240"/>
              <a:ext cx="360" cy="360"/>
            </p14:xfrm>
          </p:contentPart>
        </mc:Choice>
        <mc:Fallback xmlns=""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29F85A95-2154-F17D-39F3-472B5D1EEE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52800" y="445960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직사각형 73">
            <a:extLst>
              <a:ext uri="{FF2B5EF4-FFF2-40B4-BE49-F238E27FC236}">
                <a16:creationId xmlns:a16="http://schemas.microsoft.com/office/drawing/2014/main" id="{C8DED739-A3A7-BB84-FF5C-4EBC88208136}"/>
              </a:ext>
            </a:extLst>
          </p:cNvPr>
          <p:cNvSpPr/>
          <p:nvPr/>
        </p:nvSpPr>
        <p:spPr>
          <a:xfrm>
            <a:off x="1364422" y="4223854"/>
            <a:ext cx="2911608" cy="1651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JSP</a:t>
            </a:r>
            <a:r>
              <a:rPr lang="ko-KR" altLang="en-US" dirty="0"/>
              <a:t>로 생성</a:t>
            </a:r>
            <a:endParaRPr lang="en-US" altLang="ko-KR" dirty="0"/>
          </a:p>
          <a:p>
            <a:pPr algn="ctr"/>
            <a:r>
              <a:rPr lang="ko-KR" altLang="en-US" dirty="0"/>
              <a:t>각 페이지마다 별도 생성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61E5B16-B17D-4675-1EE4-BECE1CE3DF24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6444697" y="1043334"/>
            <a:ext cx="1335435" cy="47845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5D89432-6EF7-CB65-8AFF-471D70B69001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8578576" y="1525381"/>
            <a:ext cx="0" cy="255381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2019A6B-7340-258D-B54A-3701CFB889F5}"/>
              </a:ext>
            </a:extLst>
          </p:cNvPr>
          <p:cNvCxnSpPr>
            <a:stCxn id="8" idx="2"/>
            <a:endCxn id="4" idx="0"/>
          </p:cNvCxnSpPr>
          <p:nvPr/>
        </p:nvCxnSpPr>
        <p:spPr>
          <a:xfrm flipH="1">
            <a:off x="7378700" y="3187149"/>
            <a:ext cx="1199876" cy="86829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85F83076-5F12-84A5-0FA4-600364C8885B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7378700" y="5049354"/>
            <a:ext cx="0" cy="193536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FC90B5F-8DD0-FAD4-61BF-E1B34DCA2A2F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 flipV="1">
            <a:off x="8365986" y="5539409"/>
            <a:ext cx="1626153" cy="33544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62DCDB5-113B-F8D2-EE1D-E1B3C6BDAFD4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8365986" y="3900546"/>
            <a:ext cx="1582531" cy="197430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76F94E7-01F3-BFEC-7872-C401E1C1FB02}"/>
              </a:ext>
            </a:extLst>
          </p:cNvPr>
          <p:cNvCxnSpPr>
            <a:stCxn id="2" idx="2"/>
            <a:endCxn id="74" idx="0"/>
          </p:cNvCxnSpPr>
          <p:nvPr/>
        </p:nvCxnSpPr>
        <p:spPr>
          <a:xfrm flipH="1">
            <a:off x="2820226" y="2414657"/>
            <a:ext cx="2405271" cy="180919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310652A-9AAD-AAA0-9D6E-7078A84D394B}"/>
              </a:ext>
            </a:extLst>
          </p:cNvPr>
          <p:cNvCxnSpPr>
            <a:stCxn id="74" idx="3"/>
            <a:endCxn id="2" idx="2"/>
          </p:cNvCxnSpPr>
          <p:nvPr/>
        </p:nvCxnSpPr>
        <p:spPr>
          <a:xfrm flipV="1">
            <a:off x="4276030" y="2414657"/>
            <a:ext cx="949467" cy="263469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10DC7DC-E70B-2F79-0F16-6CA2F6F65C2B}"/>
              </a:ext>
            </a:extLst>
          </p:cNvPr>
          <p:cNvSpPr txBox="1"/>
          <p:nvPr/>
        </p:nvSpPr>
        <p:spPr>
          <a:xfrm>
            <a:off x="2888747" y="2961657"/>
            <a:ext cx="1173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Response</a:t>
            </a:r>
          </a:p>
          <a:p>
            <a:r>
              <a:rPr lang="ko-KR" altLang="en-US" dirty="0"/>
              <a:t>응답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67EAB45-4CAE-7024-7A87-20B8923BFC18}"/>
              </a:ext>
            </a:extLst>
          </p:cNvPr>
          <p:cNvSpPr txBox="1"/>
          <p:nvPr/>
        </p:nvSpPr>
        <p:spPr>
          <a:xfrm>
            <a:off x="4721913" y="3821909"/>
            <a:ext cx="1017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Request</a:t>
            </a:r>
          </a:p>
          <a:p>
            <a:r>
              <a:rPr lang="ko-KR" altLang="en-US" dirty="0"/>
              <a:t>요청</a:t>
            </a:r>
          </a:p>
        </p:txBody>
      </p:sp>
    </p:spTree>
    <p:extLst>
      <p:ext uri="{BB962C8B-B14F-4D97-AF65-F5344CB8AC3E}">
        <p14:creationId xmlns:p14="http://schemas.microsoft.com/office/powerpoint/2010/main" val="175319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/>
              <a:t> </a:t>
            </a:r>
            <a:r>
              <a:rPr lang="ko-KR" altLang="en-US" dirty="0" smtClean="0"/>
              <a:t>용어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62503" cy="435133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ko-KR" sz="2400" dirty="0"/>
              <a:t>VO(Value Object)  : </a:t>
            </a:r>
            <a:r>
              <a:rPr lang="ko-KR" altLang="en-US" sz="2400" dirty="0"/>
              <a:t>값을 객체로 사용하기 위한 </a:t>
            </a:r>
            <a:r>
              <a:rPr lang="ko-KR" altLang="en-US" sz="2400" dirty="0" smtClean="0"/>
              <a:t>클래스</a:t>
            </a:r>
            <a:endParaRPr lang="en-US" altLang="ko-KR" sz="2400" dirty="0" smtClean="0"/>
          </a:p>
          <a:p>
            <a:pPr>
              <a:lnSpc>
                <a:spcPct val="170000"/>
              </a:lnSpc>
            </a:pPr>
            <a:r>
              <a:rPr lang="en-US" altLang="ko-KR" sz="2400" dirty="0"/>
              <a:t>DTO(Data Transfer Object) : </a:t>
            </a:r>
            <a:r>
              <a:rPr lang="ko-KR" altLang="en-US" sz="2400" dirty="0"/>
              <a:t>데이터 전송</a:t>
            </a:r>
            <a:r>
              <a:rPr lang="en-US" altLang="ko-KR" sz="2400" dirty="0"/>
              <a:t>(</a:t>
            </a:r>
            <a:r>
              <a:rPr lang="ko-KR" altLang="en-US" sz="2400" dirty="0"/>
              <a:t>교환</a:t>
            </a:r>
            <a:r>
              <a:rPr lang="en-US" altLang="ko-KR" sz="2400" dirty="0"/>
              <a:t>) </a:t>
            </a:r>
            <a:r>
              <a:rPr lang="ko-KR" altLang="en-US" sz="2400" dirty="0" smtClean="0"/>
              <a:t>객체</a:t>
            </a:r>
            <a:endParaRPr lang="en-US" altLang="ko-KR" sz="2400" dirty="0" smtClean="0"/>
          </a:p>
          <a:p>
            <a:pPr>
              <a:lnSpc>
                <a:spcPct val="170000"/>
              </a:lnSpc>
            </a:pPr>
            <a:r>
              <a:rPr lang="en-US" altLang="ko-KR" sz="2400" dirty="0"/>
              <a:t>DAO(Data Access Object) : </a:t>
            </a:r>
            <a:r>
              <a:rPr lang="ko-KR" altLang="en-US" sz="2400" dirty="0"/>
              <a:t>데이터베이스 </a:t>
            </a:r>
            <a:r>
              <a:rPr lang="en-US" altLang="ko-KR" sz="2400" dirty="0"/>
              <a:t>data</a:t>
            </a:r>
            <a:r>
              <a:rPr lang="ko-KR" altLang="en-US" sz="2400" dirty="0"/>
              <a:t>에 접근하기 위한 </a:t>
            </a:r>
            <a:r>
              <a:rPr lang="ko-KR" altLang="en-US" sz="2400" dirty="0" smtClean="0"/>
              <a:t>객체</a:t>
            </a:r>
            <a:endParaRPr lang="en-US" altLang="ko-KR" sz="2400" dirty="0" smtClean="0"/>
          </a:p>
          <a:p>
            <a:pPr>
              <a:lnSpc>
                <a:spcPct val="170000"/>
              </a:lnSpc>
            </a:pPr>
            <a:r>
              <a:rPr lang="en-US" altLang="ko-KR" sz="2400" dirty="0" smtClean="0"/>
              <a:t>ORM(Object Relational Mapping) : </a:t>
            </a:r>
            <a:r>
              <a:rPr lang="ko-KR" altLang="en-US" sz="2400" dirty="0" smtClean="0"/>
              <a:t>객체</a:t>
            </a:r>
            <a:r>
              <a:rPr lang="en-US" altLang="ko-KR" sz="2400" dirty="0" smtClean="0"/>
              <a:t> – </a:t>
            </a:r>
            <a:r>
              <a:rPr lang="ko-KR" altLang="en-US" sz="2400" dirty="0" smtClean="0"/>
              <a:t>관계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매핑의 약자</a:t>
            </a:r>
            <a:endParaRPr lang="en-US" altLang="ko-KR" sz="2400" dirty="0" smtClean="0"/>
          </a:p>
          <a:p>
            <a:pPr>
              <a:lnSpc>
                <a:spcPct val="170000"/>
              </a:lnSpc>
            </a:pPr>
            <a:r>
              <a:rPr lang="en-US" altLang="ko-KR" sz="2400" dirty="0" smtClean="0"/>
              <a:t>ORM</a:t>
            </a:r>
            <a:r>
              <a:rPr lang="ko-KR" altLang="en-US" sz="2400" dirty="0" smtClean="0"/>
              <a:t>은 객체와 </a:t>
            </a:r>
            <a:r>
              <a:rPr lang="en-US" altLang="ko-KR" sz="2400" dirty="0" smtClean="0"/>
              <a:t>DB</a:t>
            </a:r>
            <a:r>
              <a:rPr lang="ko-KR" altLang="en-US" sz="2400" dirty="0" smtClean="0"/>
              <a:t>의 관계를 매핑해주는 것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44965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/>
              <a:t> </a:t>
            </a:r>
            <a:r>
              <a:rPr lang="ko-KR" altLang="en-US" dirty="0" smtClean="0"/>
              <a:t>용어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4"/>
            <a:ext cx="10962503" cy="47358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CRUD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C : </a:t>
            </a:r>
            <a:r>
              <a:rPr lang="ko-KR" altLang="en-US" sz="2400" dirty="0"/>
              <a:t>생성 </a:t>
            </a:r>
            <a:r>
              <a:rPr lang="en-US" altLang="ko-KR" sz="2400" dirty="0"/>
              <a:t>R : </a:t>
            </a:r>
            <a:r>
              <a:rPr lang="ko-KR" altLang="en-US" sz="2400" dirty="0"/>
              <a:t>읽기 </a:t>
            </a:r>
            <a:r>
              <a:rPr lang="en-US" altLang="ko-KR" sz="2400" dirty="0"/>
              <a:t>U : </a:t>
            </a:r>
            <a:r>
              <a:rPr lang="ko-KR" altLang="en-US" sz="2400" dirty="0"/>
              <a:t>수정 </a:t>
            </a:r>
            <a:r>
              <a:rPr lang="en-US" altLang="ko-KR" sz="2400" dirty="0"/>
              <a:t>D : </a:t>
            </a:r>
            <a:r>
              <a:rPr lang="ko-KR" altLang="en-US" sz="2400" dirty="0"/>
              <a:t>삭제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라이브러리 </a:t>
            </a:r>
            <a:r>
              <a:rPr lang="ko-KR" altLang="en-US" sz="2400" dirty="0"/>
              <a:t>다운로드 사이트 </a:t>
            </a:r>
            <a:r>
              <a:rPr lang="en-US" altLang="ko-KR" sz="2400" dirty="0"/>
              <a:t>: mvnrepository.com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mysql-connector-java-8.0.28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taglibs-standard-compat-1.2.5 / </a:t>
            </a:r>
            <a:r>
              <a:rPr lang="en-US" altLang="ko-KR" sz="2400" dirty="0" err="1" smtClean="0"/>
              <a:t>impl</a:t>
            </a:r>
            <a:r>
              <a:rPr lang="en-US" altLang="ko-KR" sz="2400" dirty="0" smtClean="0"/>
              <a:t> / </a:t>
            </a:r>
            <a:r>
              <a:rPr lang="en-US" altLang="ko-KR" sz="2400" dirty="0" err="1" smtClean="0"/>
              <a:t>jstlel</a:t>
            </a:r>
            <a:r>
              <a:rPr lang="en-US" altLang="ko-KR" sz="2400" dirty="0" smtClean="0"/>
              <a:t> / spec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log4j-api-2.17.2 / core / slf4j-impl / web 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slf4j-api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950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create database </a:t>
            </a:r>
            <a:r>
              <a:rPr lang="en-US" altLang="ko-KR" dirty="0" err="1"/>
              <a:t>javadb</a:t>
            </a:r>
            <a:r>
              <a:rPr lang="en-US" altLang="ko-KR" dirty="0"/>
              <a:t>;  //</a:t>
            </a:r>
            <a:r>
              <a:rPr lang="ko-KR" altLang="en-US" dirty="0"/>
              <a:t>내가 사용할 </a:t>
            </a:r>
            <a:r>
              <a:rPr lang="en-US" altLang="ko-KR" dirty="0"/>
              <a:t>DB </a:t>
            </a:r>
            <a:r>
              <a:rPr lang="ko-KR" altLang="en-US" dirty="0"/>
              <a:t>생성</a:t>
            </a:r>
          </a:p>
          <a:p>
            <a:r>
              <a:rPr lang="en-US" altLang="ko-KR" dirty="0"/>
              <a:t>use </a:t>
            </a:r>
            <a:r>
              <a:rPr lang="en-US" altLang="ko-KR" dirty="0" err="1"/>
              <a:t>mysql</a:t>
            </a:r>
            <a:r>
              <a:rPr lang="en-US" altLang="ko-KR" dirty="0"/>
              <a:t>; </a:t>
            </a:r>
          </a:p>
          <a:p>
            <a:r>
              <a:rPr lang="en-US" altLang="ko-KR" dirty="0"/>
              <a:t>// create user '</a:t>
            </a:r>
            <a:r>
              <a:rPr lang="ko-KR" altLang="en-US" dirty="0" err="1"/>
              <a:t>유저명</a:t>
            </a:r>
            <a:r>
              <a:rPr lang="en-US" altLang="ko-KR" dirty="0"/>
              <a:t>'@'localhost' identified by '</a:t>
            </a:r>
            <a:r>
              <a:rPr lang="ko-KR" altLang="en-US" dirty="0"/>
              <a:t>비번</a:t>
            </a:r>
            <a:r>
              <a:rPr lang="en-US" altLang="ko-KR" dirty="0"/>
              <a:t>' ;</a:t>
            </a:r>
          </a:p>
          <a:p>
            <a:r>
              <a:rPr lang="en-US" altLang="ko-KR" dirty="0"/>
              <a:t>create user '</a:t>
            </a:r>
            <a:r>
              <a:rPr lang="en-US" altLang="ko-KR" dirty="0" err="1"/>
              <a:t>javauser</a:t>
            </a:r>
            <a:r>
              <a:rPr lang="en-US" altLang="ko-KR" dirty="0"/>
              <a:t>'@'localhost' identified by '</a:t>
            </a:r>
            <a:r>
              <a:rPr lang="en-US" altLang="ko-KR" dirty="0" err="1"/>
              <a:t>mysql</a:t>
            </a:r>
            <a:r>
              <a:rPr lang="en-US" altLang="ko-KR" dirty="0"/>
              <a:t>' ;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권한 설정</a:t>
            </a:r>
          </a:p>
          <a:p>
            <a:r>
              <a:rPr lang="en-US" altLang="ko-KR" dirty="0"/>
              <a:t>grant all privileges on javadb.* to '</a:t>
            </a:r>
            <a:r>
              <a:rPr lang="en-US" altLang="ko-KR" dirty="0" err="1"/>
              <a:t>javauser</a:t>
            </a:r>
            <a:r>
              <a:rPr lang="en-US" altLang="ko-KR" dirty="0"/>
              <a:t>'@'localhost' with grant option;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변경사항 적용 후 </a:t>
            </a:r>
            <a:r>
              <a:rPr lang="ko-KR" altLang="en-US" dirty="0" err="1"/>
              <a:t>새로고침</a:t>
            </a:r>
            <a:endParaRPr lang="ko-KR" altLang="en-US" dirty="0"/>
          </a:p>
          <a:p>
            <a:r>
              <a:rPr lang="en-US" altLang="ko-KR" dirty="0"/>
              <a:t>flush privileges;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628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r>
              <a:rPr lang="en-US" altLang="ko-KR" dirty="0"/>
              <a:t>(</a:t>
            </a:r>
            <a:r>
              <a:rPr lang="ko-KR" altLang="en-US" dirty="0"/>
              <a:t>환경변수 설정 안되면 접속 안됨</a:t>
            </a:r>
            <a:r>
              <a:rPr lang="en-US" altLang="ko-KR" dirty="0"/>
              <a:t>.)</a:t>
            </a:r>
          </a:p>
          <a:p>
            <a:r>
              <a:rPr lang="en-US" altLang="ko-KR" dirty="0" err="1"/>
              <a:t>mysql</a:t>
            </a:r>
            <a:r>
              <a:rPr lang="en-US" altLang="ko-KR" dirty="0"/>
              <a:t> -</a:t>
            </a:r>
            <a:r>
              <a:rPr lang="en-US" altLang="ko-KR" dirty="0" err="1"/>
              <a:t>ujavauser</a:t>
            </a:r>
            <a:r>
              <a:rPr lang="en-US" altLang="ko-KR" dirty="0"/>
              <a:t> -</a:t>
            </a:r>
            <a:r>
              <a:rPr lang="en-US" altLang="ko-KR" dirty="0" err="1"/>
              <a:t>pmysql</a:t>
            </a:r>
            <a:endParaRPr lang="en-US" altLang="ko-KR" dirty="0"/>
          </a:p>
          <a:p>
            <a:r>
              <a:rPr lang="en-US" altLang="ko-KR" dirty="0"/>
              <a:t>show databases; // </a:t>
            </a:r>
            <a:r>
              <a:rPr lang="en-US" altLang="ko-KR" dirty="0" err="1"/>
              <a:t>javauser</a:t>
            </a:r>
            <a:r>
              <a:rPr lang="ko-KR" altLang="en-US" dirty="0"/>
              <a:t>가 권한을 가진 </a:t>
            </a:r>
            <a:r>
              <a:rPr lang="en-US" altLang="ko-KR" dirty="0"/>
              <a:t>DB</a:t>
            </a:r>
            <a:r>
              <a:rPr lang="ko-KR" altLang="en-US" dirty="0"/>
              <a:t>를 </a:t>
            </a:r>
            <a:r>
              <a:rPr lang="ko-KR" altLang="en-US" dirty="0" err="1"/>
              <a:t>볼수</a:t>
            </a:r>
            <a:r>
              <a:rPr lang="ko-KR" altLang="en-US" dirty="0"/>
              <a:t>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25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table product(</a:t>
            </a:r>
          </a:p>
          <a:p>
            <a:r>
              <a:rPr lang="en-US" altLang="ko-KR" dirty="0" err="1"/>
              <a:t>pno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auto_increment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pname</a:t>
            </a:r>
            <a:r>
              <a:rPr lang="en-US" altLang="ko-KR" dirty="0"/>
              <a:t> </a:t>
            </a:r>
            <a:r>
              <a:rPr lang="en-US" altLang="ko-KR" dirty="0" smtClean="0"/>
              <a:t>varchar(50) </a:t>
            </a:r>
            <a:r>
              <a:rPr lang="en-US" altLang="ko-KR" dirty="0"/>
              <a:t>not null,</a:t>
            </a:r>
          </a:p>
          <a:p>
            <a:r>
              <a:rPr lang="en-US" altLang="ko-KR" dirty="0"/>
              <a:t>price </a:t>
            </a:r>
            <a:r>
              <a:rPr lang="en-US" altLang="ko-KR" dirty="0" err="1"/>
              <a:t>int</a:t>
            </a:r>
            <a:r>
              <a:rPr lang="en-US" altLang="ko-KR" dirty="0"/>
              <a:t> not null,</a:t>
            </a:r>
          </a:p>
          <a:p>
            <a:r>
              <a:rPr lang="en-US" altLang="ko-KR" dirty="0" err="1"/>
              <a:t>regdate</a:t>
            </a:r>
            <a:r>
              <a:rPr lang="en-US" altLang="ko-KR" dirty="0"/>
              <a:t> </a:t>
            </a:r>
            <a:r>
              <a:rPr lang="en-US" altLang="ko-KR" dirty="0" err="1"/>
              <a:t>datetime</a:t>
            </a:r>
            <a:r>
              <a:rPr lang="en-US" altLang="ko-KR" dirty="0"/>
              <a:t> default now(),</a:t>
            </a:r>
          </a:p>
          <a:p>
            <a:r>
              <a:rPr lang="en-US" altLang="ko-KR" dirty="0" err="1"/>
              <a:t>madeby</a:t>
            </a:r>
            <a:r>
              <a:rPr lang="en-US" altLang="ko-KR" dirty="0"/>
              <a:t> varchar(50) not null,</a:t>
            </a:r>
          </a:p>
          <a:p>
            <a:r>
              <a:rPr lang="en-US" altLang="ko-KR" dirty="0"/>
              <a:t>primary key(</a:t>
            </a:r>
            <a:r>
              <a:rPr lang="en-US" altLang="ko-KR" dirty="0" err="1"/>
              <a:t>pno</a:t>
            </a:r>
            <a:r>
              <a:rPr lang="en-US" altLang="ko-KR" dirty="0"/>
              <a:t>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0900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 </a:t>
            </a:r>
            <a:r>
              <a:rPr lang="ko-KR" altLang="en-US" smtClean="0"/>
              <a:t>테이블 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bno (</a:t>
            </a:r>
            <a:r>
              <a:rPr lang="ko-KR" altLang="en-US" smtClean="0"/>
              <a:t>번호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title (</a:t>
            </a:r>
            <a:r>
              <a:rPr lang="ko-KR" altLang="en-US" smtClean="0"/>
              <a:t>제목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writer(</a:t>
            </a:r>
            <a:r>
              <a:rPr lang="ko-KR" altLang="en-US" smtClean="0"/>
              <a:t>작성자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content(</a:t>
            </a:r>
            <a:r>
              <a:rPr lang="ko-KR" altLang="en-US" smtClean="0"/>
              <a:t>내용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regdate(</a:t>
            </a:r>
            <a:r>
              <a:rPr lang="ko-KR" altLang="en-US" smtClean="0"/>
              <a:t>작성일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moddate(</a:t>
            </a:r>
            <a:r>
              <a:rPr lang="ko-KR" altLang="en-US" smtClean="0"/>
              <a:t>수정일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readcount(</a:t>
            </a:r>
            <a:r>
              <a:rPr lang="ko-KR" altLang="en-US" smtClean="0"/>
              <a:t>횟수</a:t>
            </a:r>
            <a:r>
              <a:rPr lang="en-US" altLang="ko-KR" smtClean="0"/>
              <a:t>) -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94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글쓰기</a:t>
            </a:r>
            <a:endParaRPr lang="en-US" altLang="ko-KR" smtClean="0"/>
          </a:p>
          <a:p>
            <a:r>
              <a:rPr lang="en-US" altLang="ko-KR" smtClean="0"/>
              <a:t>2. </a:t>
            </a:r>
            <a:r>
              <a:rPr lang="ko-KR" altLang="en-US" smtClean="0"/>
              <a:t>글 목록 보기</a:t>
            </a:r>
            <a:endParaRPr lang="en-US" altLang="ko-KR" smtClean="0"/>
          </a:p>
          <a:p>
            <a:r>
              <a:rPr lang="en-US" altLang="ko-KR" smtClean="0"/>
              <a:t>3. </a:t>
            </a:r>
            <a:r>
              <a:rPr lang="ko-KR" altLang="en-US" smtClean="0"/>
              <a:t>게시글 보기</a:t>
            </a:r>
            <a:r>
              <a:rPr lang="en-US" altLang="ko-KR" smtClean="0"/>
              <a:t>(</a:t>
            </a:r>
            <a:r>
              <a:rPr lang="ko-KR" altLang="en-US" smtClean="0"/>
              <a:t>하나의 게시글</a:t>
            </a:r>
            <a:r>
              <a:rPr lang="en-US" altLang="ko-KR" smtClean="0"/>
              <a:t>) =&gt; readcount++</a:t>
            </a:r>
          </a:p>
          <a:p>
            <a:r>
              <a:rPr lang="en-US" altLang="ko-KR" smtClean="0"/>
              <a:t>4. </a:t>
            </a:r>
            <a:r>
              <a:rPr lang="ko-KR" altLang="en-US" smtClean="0"/>
              <a:t>게시글</a:t>
            </a:r>
            <a:r>
              <a:rPr lang="en-US" altLang="ko-KR" smtClean="0"/>
              <a:t> </a:t>
            </a:r>
            <a:r>
              <a:rPr lang="ko-KR" altLang="en-US" smtClean="0"/>
              <a:t>수정</a:t>
            </a:r>
            <a:endParaRPr lang="en-US" altLang="ko-KR" smtClean="0"/>
          </a:p>
          <a:p>
            <a:r>
              <a:rPr lang="en-US" altLang="ko-KR" smtClean="0"/>
              <a:t>5. </a:t>
            </a:r>
            <a:r>
              <a:rPr lang="ko-KR" altLang="en-US" smtClean="0"/>
              <a:t>게시글 삭제</a:t>
            </a:r>
            <a:endParaRPr lang="en-US" altLang="ko-KR" smtClean="0"/>
          </a:p>
          <a:p>
            <a:r>
              <a:rPr lang="en-US" altLang="ko-KR" smtClean="0"/>
              <a:t>6. </a:t>
            </a:r>
            <a:r>
              <a:rPr lang="ko-KR" altLang="en-US" smtClean="0"/>
              <a:t>종료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650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319</Words>
  <Application>Microsoft Office PowerPoint</Application>
  <PresentationFormat>와이드스크린</PresentationFormat>
  <Paragraphs>70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객체 용어 설명</vt:lpstr>
      <vt:lpstr>객체 용어 설명</vt:lpstr>
      <vt:lpstr>DB 설정</vt:lpstr>
      <vt:lpstr>DB 설정</vt:lpstr>
      <vt:lpstr>테이블 생성</vt:lpstr>
      <vt:lpstr>Board 테이블 생성</vt:lpstr>
      <vt:lpstr>메뉴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EZEN-217T</cp:lastModifiedBy>
  <cp:revision>8</cp:revision>
  <dcterms:created xsi:type="dcterms:W3CDTF">2022-11-21T09:22:47Z</dcterms:created>
  <dcterms:modified xsi:type="dcterms:W3CDTF">2023-08-31T12:36:29Z</dcterms:modified>
</cp:coreProperties>
</file>