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5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0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7D3D-D7E5-4E95-B920-F4E1E2F34D1D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7D6A-5244-4F06-93FB-3DCD7433C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/servlet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게시판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03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올리는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DB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(board)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41842"/>
              </p:ext>
            </p:extLst>
          </p:nvPr>
        </p:nvGraphicFramePr>
        <p:xfrm>
          <a:off x="1107551" y="2568562"/>
          <a:ext cx="10246248" cy="37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562">
                  <a:extLst>
                    <a:ext uri="{9D8B030D-6E8A-4147-A177-3AD203B41FA5}">
                      <a16:colId xmlns:a16="http://schemas.microsoft.com/office/drawing/2014/main" val="2358787667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1329142076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2384586567"/>
                    </a:ext>
                  </a:extLst>
                </a:gridCol>
                <a:gridCol w="2561562">
                  <a:extLst>
                    <a:ext uri="{9D8B030D-6E8A-4147-A177-3AD203B41FA5}">
                      <a16:colId xmlns:a16="http://schemas.microsoft.com/office/drawing/2014/main" val="2774739284"/>
                    </a:ext>
                  </a:extLst>
                </a:gridCol>
              </a:tblGrid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53510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기본키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17995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95002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r>
                        <a:rPr lang="ko-KR" altLang="en-US" dirty="0" smtClean="0"/>
                        <a:t>한 사용자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50961"/>
                  </a:ext>
                </a:extLst>
              </a:tr>
              <a:tr h="601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76881"/>
                  </a:ext>
                </a:extLst>
              </a:tr>
              <a:tr h="30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now()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02603"/>
                  </a:ext>
                </a:extLst>
              </a:tr>
              <a:tr h="30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moddate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now()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</a:t>
            </a:r>
            <a:r>
              <a:rPr lang="ko-KR" altLang="en-US" dirty="0" smtClean="0"/>
              <a:t>메서드 정리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62705"/>
              </p:ext>
            </p:extLst>
          </p:nvPr>
        </p:nvGraphicFramePr>
        <p:xfrm>
          <a:off x="838200" y="1825626"/>
          <a:ext cx="10515600" cy="383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167001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2389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19670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2956814"/>
                    </a:ext>
                  </a:extLst>
                </a:gridCol>
              </a:tblGrid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34939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글쓰기</a:t>
                      </a:r>
                      <a:r>
                        <a:rPr lang="en-US" altLang="ko-KR" dirty="0" smtClean="0"/>
                        <a:t>(register)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bsv.register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dao.insert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bco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sql.insert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bco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05857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리스트</a:t>
                      </a:r>
                      <a:r>
                        <a:rPr lang="en-US" altLang="ko-KR" dirty="0" smtClean="0"/>
                        <a:t>(list)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List = </a:t>
                      </a:r>
                      <a:r>
                        <a:rPr lang="en-US" altLang="ko-KR" dirty="0" err="1" smtClean="0"/>
                        <a:t>bsv.getList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List=</a:t>
                      </a:r>
                      <a:r>
                        <a:rPr lang="en-US" altLang="ko-KR" dirty="0" err="1" smtClean="0"/>
                        <a:t>dao.selectList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sql.selectList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3936"/>
                  </a:ext>
                </a:extLst>
              </a:tr>
              <a:tr h="984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상세보기</a:t>
                      </a:r>
                      <a:r>
                        <a:rPr lang="en-US" altLang="ko-KR" dirty="0" smtClean="0"/>
                        <a:t>(detail)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en-US" altLang="ko-KR" dirty="0" err="1" smtClean="0"/>
                        <a:t>getDetail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en-US" altLang="ko-KR" dirty="0" err="1" smtClean="0"/>
                        <a:t>selectOne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sql.selectOne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456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(modify)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bsv.modify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dao.update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bco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sql.update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bvo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45137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(remove)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bsv.remove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dao.delete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sql.delete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5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8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176" y="339887"/>
            <a:ext cx="10515600" cy="852204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=&gt; view =&gt;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176" y="1690688"/>
            <a:ext cx="4545709" cy="313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5786" y="1931899"/>
            <a:ext cx="1465384" cy="5299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5786" y="2703057"/>
            <a:ext cx="1465384" cy="5299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게시글보기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 flipH="1">
            <a:off x="4207867" y="290593"/>
            <a:ext cx="322789" cy="3812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83474" y="1548829"/>
            <a:ext cx="4831393" cy="3273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 화면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register.jsp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3356" y="2263117"/>
            <a:ext cx="2311212" cy="3974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43356" y="2831299"/>
            <a:ext cx="2311212" cy="3974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43356" y="3412149"/>
            <a:ext cx="2311212" cy="3974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68483" y="4015003"/>
            <a:ext cx="930479" cy="3974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16200000" flipH="1">
            <a:off x="8936832" y="3617710"/>
            <a:ext cx="322789" cy="111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66218" y="3888055"/>
            <a:ext cx="1577626" cy="44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index.jsp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76165" y="4811151"/>
            <a:ext cx="4777635" cy="93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controller(register</a:t>
            </a:r>
            <a:r>
              <a:rPr lang="ko-KR" altLang="en-US" dirty="0" smtClean="0">
                <a:solidFill>
                  <a:schemeClr val="tx1"/>
                </a:solidFill>
              </a:rPr>
              <a:t>메서드로이동</a:t>
            </a:r>
            <a:r>
              <a:rPr lang="en-US" altLang="ko-KR" dirty="0" smtClean="0">
                <a:solidFill>
                  <a:schemeClr val="tx1"/>
                </a:solidFill>
              </a:rPr>
              <a:t>)=&gt;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저장 후 </a:t>
            </a:r>
            <a:r>
              <a:rPr lang="en-US" altLang="ko-KR" dirty="0" err="1" smtClean="0">
                <a:solidFill>
                  <a:schemeClr val="tx1"/>
                </a:solidFill>
              </a:rPr>
              <a:t>index.jsp</a:t>
            </a:r>
            <a:r>
              <a:rPr lang="ko-KR" altLang="en-US" dirty="0" smtClean="0">
                <a:solidFill>
                  <a:schemeClr val="tx1"/>
                </a:solidFill>
              </a:rPr>
              <a:t>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17424213" flipH="1">
            <a:off x="1580878" y="3084579"/>
            <a:ext cx="150703" cy="745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1470" y="3353157"/>
            <a:ext cx="1298031" cy="44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list.jsp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98783" y="3932307"/>
            <a:ext cx="3645758" cy="200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216023" y="4300214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18346" y="4624191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218346" y="4924816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218346" y="5250492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218346" y="5538591"/>
            <a:ext cx="215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481052" y="2632974"/>
            <a:ext cx="2402005" cy="94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controller-&gt; list</a:t>
            </a:r>
            <a:r>
              <a:rPr lang="ko-KR" altLang="en-US" dirty="0" smtClean="0"/>
              <a:t>받아와서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list.jsp</a:t>
            </a:r>
            <a:r>
              <a:rPr lang="ko-KR" altLang="en-US" dirty="0" smtClean="0"/>
              <a:t>에 뿌리기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79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클릭하면 글쓰기 화면으로 이동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글쓰기 화면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18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768" y="263045"/>
            <a:ext cx="5416625" cy="307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4188" y="684231"/>
            <a:ext cx="387054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제목 작성자 작성일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2591" y="12525"/>
            <a:ext cx="2045038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list.jsp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4188" y="1243195"/>
            <a:ext cx="387054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제목 작성자 작성일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4188" y="1802159"/>
            <a:ext cx="387054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제목 작성자 작성일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4188" y="2315741"/>
            <a:ext cx="3870543" cy="48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제목 작성자 작성일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 rot="16200000" flipH="1">
            <a:off x="4375532" y="-1611912"/>
            <a:ext cx="225453" cy="452654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6790" y="330352"/>
            <a:ext cx="4269608" cy="198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태그로 링크 설정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컨트롤로의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메서드로 이동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detail</a:t>
            </a:r>
            <a:r>
              <a:rPr lang="ko-KR" altLang="en-US" dirty="0" smtClean="0"/>
              <a:t>값을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에서 가져온 후 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jsp</a:t>
            </a:r>
            <a:r>
              <a:rPr lang="ko-KR" altLang="en-US" dirty="0" smtClean="0"/>
              <a:t>로 뿌리기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해당 </a:t>
            </a:r>
            <a:r>
              <a:rPr lang="en-US" altLang="ko-KR" dirty="0" err="1" smtClean="0"/>
              <a:t>detail.jsp</a:t>
            </a:r>
            <a:r>
              <a:rPr lang="ko-KR" altLang="en-US" dirty="0" smtClean="0"/>
              <a:t>로 설정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29792" y="632581"/>
            <a:ext cx="850153" cy="54016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2592" y="3589248"/>
            <a:ext cx="5301802" cy="268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detail.jsp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컨트롤로에서 가져온 상세 데이터 표현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51769" y="4777020"/>
            <a:ext cx="876823" cy="4271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 rot="16200000" flipH="1">
            <a:off x="3826211" y="2760724"/>
            <a:ext cx="253031" cy="440169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32278" y="3047847"/>
            <a:ext cx="5317343" cy="304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modify.jsp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수정화면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기존의 값을 가져가서 화면에 뿌리기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수정을 원하는 값만 수정해서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다시 컨트롤러로 값을 보내서 </a:t>
            </a:r>
            <a:endParaRPr lang="en-US" altLang="ko-KR" dirty="0"/>
          </a:p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 시키기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list.jsp</a:t>
            </a:r>
            <a:r>
              <a:rPr lang="ko-KR" altLang="en-US" dirty="0" smtClean="0"/>
              <a:t>로 이동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detail.jsp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컨트롤러로 이동해서 해당 화면을 가지고 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79297" y="5468244"/>
            <a:ext cx="876823" cy="4271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 rot="16200000" flipH="1">
            <a:off x="3853737" y="3475315"/>
            <a:ext cx="253031" cy="440169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954868" y="5549646"/>
            <a:ext cx="928132" cy="303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532278" y="6303365"/>
            <a:ext cx="5317343" cy="3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컨트롤러의 삭제 메서드로 이동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552014" y="361957"/>
            <a:ext cx="928132" cy="303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0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mvnrepository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다운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mysql-connector-java-8.0.28</a:t>
            </a:r>
          </a:p>
          <a:p>
            <a:r>
              <a:rPr lang="en-US" altLang="ko-KR" dirty="0" smtClean="0"/>
              <a:t>jstl-1.2</a:t>
            </a:r>
          </a:p>
          <a:p>
            <a:r>
              <a:rPr lang="en-US" altLang="ko-KR" dirty="0" smtClean="0"/>
              <a:t>log4j-api-2.18.0</a:t>
            </a:r>
          </a:p>
          <a:p>
            <a:r>
              <a:rPr lang="en-US" altLang="ko-KR" dirty="0" smtClean="0"/>
              <a:t>log4j-core-2.18.0</a:t>
            </a:r>
          </a:p>
          <a:p>
            <a:r>
              <a:rPr lang="en-US" altLang="ko-KR" dirty="0" smtClean="0"/>
              <a:t>log4j-slf4j-2.18.0</a:t>
            </a:r>
          </a:p>
          <a:p>
            <a:r>
              <a:rPr lang="en-US" altLang="ko-KR" dirty="0" smtClean="0"/>
              <a:t>log4j-web-2.18.0</a:t>
            </a:r>
          </a:p>
          <a:p>
            <a:r>
              <a:rPr lang="en-US" altLang="ko-KR" smtClean="0"/>
              <a:t>mybatis-3.5.10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화면은 컨트롤러로 무조건 보냄</a:t>
            </a:r>
            <a:endParaRPr lang="en-US" altLang="ko-KR" dirty="0" smtClean="0"/>
          </a:p>
          <a:p>
            <a:r>
              <a:rPr lang="ko-KR" altLang="en-US" dirty="0" err="1" smtClean="0"/>
              <a:t>컴트롤로는</a:t>
            </a:r>
            <a:r>
              <a:rPr lang="ko-KR" altLang="en-US" dirty="0" smtClean="0"/>
              <a:t> 뷰와 서비스를 연결하는듯 </a:t>
            </a:r>
            <a:r>
              <a:rPr lang="ko-KR" altLang="en-US" dirty="0" err="1" smtClean="0"/>
              <a:t>왔다갓따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보내느</a:t>
            </a:r>
            <a:r>
              <a:rPr lang="ko-KR" altLang="en-US" dirty="0" smtClean="0"/>
              <a:t> 역할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27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283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jsp/servlet</vt:lpstr>
      <vt:lpstr>프로젝트를 올리는 순서</vt:lpstr>
      <vt:lpstr>board 메서드 정리</vt:lpstr>
      <vt:lpstr>화면 =&gt; view =&gt; jsp</vt:lpstr>
      <vt:lpstr>PowerPoint 프레젠테이션</vt:lpstr>
      <vt:lpstr>PowerPoint 프레젠테이션</vt:lpstr>
      <vt:lpstr>라이브러리 – mvnrepository 사이트에서 다운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EZEN-217T</dc:creator>
  <cp:lastModifiedBy>EZEN-217T</cp:lastModifiedBy>
  <cp:revision>16</cp:revision>
  <dcterms:created xsi:type="dcterms:W3CDTF">2023-09-04T08:11:42Z</dcterms:created>
  <dcterms:modified xsi:type="dcterms:W3CDTF">2023-09-05T07:52:42Z</dcterms:modified>
</cp:coreProperties>
</file>