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4" r:id="rId6"/>
    <p:sldId id="262" r:id="rId7"/>
    <p:sldId id="263" r:id="rId8"/>
    <p:sldId id="261" r:id="rId9"/>
    <p:sldId id="266" r:id="rId10"/>
    <p:sldId id="267" r:id="rId11"/>
    <p:sldId id="265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7D3D-D7E5-4E95-B920-F4E1E2F34D1D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7D6A-5244-4F06-93FB-3DCD7433C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95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7D3D-D7E5-4E95-B920-F4E1E2F34D1D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7D6A-5244-4F06-93FB-3DCD7433C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59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7D3D-D7E5-4E95-B920-F4E1E2F34D1D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7D6A-5244-4F06-93FB-3DCD7433C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9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7D3D-D7E5-4E95-B920-F4E1E2F34D1D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7D6A-5244-4F06-93FB-3DCD7433C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76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7D3D-D7E5-4E95-B920-F4E1E2F34D1D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7D6A-5244-4F06-93FB-3DCD7433C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80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7D3D-D7E5-4E95-B920-F4E1E2F34D1D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7D6A-5244-4F06-93FB-3DCD7433C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2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7D3D-D7E5-4E95-B920-F4E1E2F34D1D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7D6A-5244-4F06-93FB-3DCD7433C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33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7D3D-D7E5-4E95-B920-F4E1E2F34D1D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7D6A-5244-4F06-93FB-3DCD7433C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51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7D3D-D7E5-4E95-B920-F4E1E2F34D1D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7D6A-5244-4F06-93FB-3DCD7433C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4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7D3D-D7E5-4E95-B920-F4E1E2F34D1D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7D6A-5244-4F06-93FB-3DCD7433C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67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7D3D-D7E5-4E95-B920-F4E1E2F34D1D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7D6A-5244-4F06-93FB-3DCD7433C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84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B7D3D-D7E5-4E95-B920-F4E1E2F34D1D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D7D6A-5244-4F06-93FB-3DCD7433C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8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en-US" altLang="ko-KR" dirty="0" smtClean="0"/>
              <a:t>/servlet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게시판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0037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DB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회원가입시</a:t>
            </a:r>
            <a:r>
              <a:rPr lang="ko-KR" altLang="en-US" dirty="0" smtClean="0"/>
              <a:t> 받을 </a:t>
            </a:r>
            <a:r>
              <a:rPr lang="ko-KR" altLang="en-US" dirty="0" err="1" smtClean="0"/>
              <a:t>정보구상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맴버</a:t>
            </a:r>
            <a:r>
              <a:rPr lang="en-US" altLang="ko-KR" dirty="0" smtClean="0"/>
              <a:t>?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id, password, email, name, address , </a:t>
            </a:r>
            <a:r>
              <a:rPr lang="en-US" altLang="ko-KR" dirty="0" err="1" smtClean="0"/>
              <a:t>regdate</a:t>
            </a:r>
            <a:r>
              <a:rPr lang="en-US" altLang="ko-KR" dirty="0" smtClean="0"/>
              <a:t>, phone</a:t>
            </a:r>
          </a:p>
          <a:p>
            <a:r>
              <a:rPr lang="en-US" altLang="ko-KR" dirty="0" smtClean="0"/>
              <a:t>id, password, email, age</a:t>
            </a:r>
          </a:p>
          <a:p>
            <a:r>
              <a:rPr lang="en-US" altLang="ko-KR" dirty="0" smtClean="0"/>
              <a:t>member</a:t>
            </a:r>
          </a:p>
          <a:p>
            <a:r>
              <a:rPr lang="en-US" altLang="ko-KR" dirty="0" smtClean="0"/>
              <a:t>id varchar(100) – primary key</a:t>
            </a:r>
          </a:p>
          <a:p>
            <a:r>
              <a:rPr lang="en-US" altLang="ko-KR" dirty="0" smtClean="0"/>
              <a:t>password varchar(100) not null</a:t>
            </a:r>
          </a:p>
          <a:p>
            <a:r>
              <a:rPr lang="en-US" altLang="ko-KR" dirty="0" smtClean="0"/>
              <a:t>email varchar(100) not null</a:t>
            </a:r>
          </a:p>
          <a:p>
            <a:r>
              <a:rPr lang="en-US" altLang="ko-KR" dirty="0" smtClean="0"/>
              <a:t>age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err="1" smtClean="0"/>
              <a:t>regdate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 default now()</a:t>
            </a:r>
          </a:p>
          <a:p>
            <a:r>
              <a:rPr lang="en-US" altLang="ko-KR" dirty="0" err="1" smtClean="0"/>
              <a:t>last_login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 default now()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993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69"/>
          </a:xfrm>
        </p:spPr>
        <p:txBody>
          <a:bodyPr/>
          <a:lstStyle/>
          <a:p>
            <a:r>
              <a:rPr lang="ko-KR" altLang="en-US" dirty="0" smtClean="0"/>
              <a:t>로그인 추가 </a:t>
            </a:r>
            <a:r>
              <a:rPr lang="en-US" altLang="ko-KR" dirty="0" smtClean="0"/>
              <a:t>– Member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32043" y="1420812"/>
            <a:ext cx="5745250" cy="3503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199" y="1120784"/>
            <a:ext cx="197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index.jsp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40973" y="2227162"/>
            <a:ext cx="197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id: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40973" y="2705442"/>
            <a:ext cx="197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pw: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75658" y="3149901"/>
            <a:ext cx="1502229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회원가입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75657" y="3668061"/>
            <a:ext cx="1502229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645920" y="2227162"/>
            <a:ext cx="1502229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711235" y="2720888"/>
            <a:ext cx="1502229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4709" y="3089126"/>
            <a:ext cx="104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join.jsp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30247" y="4119495"/>
            <a:ext cx="755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form</a:t>
            </a:r>
            <a:r>
              <a:rPr lang="ko-KR" altLang="en-US" dirty="0" smtClean="0"/>
              <a:t>태그로 </a:t>
            </a:r>
            <a:r>
              <a:rPr lang="en-US" altLang="ko-KR" dirty="0" smtClean="0"/>
              <a:t>ID / PW</a:t>
            </a:r>
            <a:r>
              <a:rPr lang="ko-KR" altLang="en-US" dirty="0" smtClean="0"/>
              <a:t>정보를 가지고 </a:t>
            </a:r>
            <a:r>
              <a:rPr lang="en-US" altLang="ko-KR" dirty="0" err="1" smtClean="0"/>
              <a:t>controlle</a:t>
            </a:r>
            <a:r>
              <a:rPr lang="ko-KR" altLang="en-US" dirty="0" smtClean="0"/>
              <a:t>로 이동 </a:t>
            </a:r>
            <a:r>
              <a:rPr lang="en-US" altLang="ko-KR" dirty="0" smtClean="0"/>
              <a:t>-&gt; DB</a:t>
            </a:r>
            <a:r>
              <a:rPr lang="ko-KR" altLang="en-US" dirty="0" smtClean="0"/>
              <a:t>정보 찾기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있으면 로그인 정보를 세션에 저장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index.jsp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77460" y="1665960"/>
            <a:ext cx="4967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로그인이</a:t>
            </a:r>
            <a:r>
              <a:rPr lang="ko-KR" altLang="en-US" dirty="0" smtClean="0"/>
              <a:t> 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 아웃 활성화 세션에 로그인정보가 있으면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558176" y="2290721"/>
            <a:ext cx="1502229" cy="61124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21500" y="3257531"/>
            <a:ext cx="415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세션에 로그인 정보가 없으면 활성화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50309" y="1756064"/>
            <a:ext cx="332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OOO</a:t>
            </a:r>
            <a:r>
              <a:rPr lang="ko-KR" altLang="en-US" dirty="0" smtClean="0"/>
              <a:t>님 로그인 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023394" y="2422461"/>
            <a:ext cx="331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현재 시간을 기록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49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51366" cy="1325563"/>
          </a:xfrm>
        </p:spPr>
        <p:txBody>
          <a:bodyPr/>
          <a:lstStyle/>
          <a:p>
            <a:r>
              <a:rPr lang="en-US" altLang="ko-KR" dirty="0" err="1" smtClean="0"/>
              <a:t>join.jsp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59768"/>
            <a:ext cx="61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id: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1" y="2566852"/>
            <a:ext cx="121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password: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1" y="3173936"/>
            <a:ext cx="78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email: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1" y="3918858"/>
            <a:ext cx="61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age: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30086" y="1902105"/>
            <a:ext cx="2377440" cy="4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53047" y="2566852"/>
            <a:ext cx="2377440" cy="4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621972" y="3130086"/>
            <a:ext cx="2377440" cy="4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52156" y="3855869"/>
            <a:ext cx="2377440" cy="4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7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200" y="365125"/>
            <a:ext cx="38513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join.jsp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430988"/>
              </p:ext>
            </p:extLst>
          </p:nvPr>
        </p:nvGraphicFramePr>
        <p:xfrm>
          <a:off x="571973" y="1690688"/>
          <a:ext cx="10246248" cy="373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1562">
                  <a:extLst>
                    <a:ext uri="{9D8B030D-6E8A-4147-A177-3AD203B41FA5}">
                      <a16:colId xmlns:a16="http://schemas.microsoft.com/office/drawing/2014/main" val="2358787667"/>
                    </a:ext>
                  </a:extLst>
                </a:gridCol>
                <a:gridCol w="2561562">
                  <a:extLst>
                    <a:ext uri="{9D8B030D-6E8A-4147-A177-3AD203B41FA5}">
                      <a16:colId xmlns:a16="http://schemas.microsoft.com/office/drawing/2014/main" val="1329142076"/>
                    </a:ext>
                  </a:extLst>
                </a:gridCol>
                <a:gridCol w="2561562">
                  <a:extLst>
                    <a:ext uri="{9D8B030D-6E8A-4147-A177-3AD203B41FA5}">
                      <a16:colId xmlns:a16="http://schemas.microsoft.com/office/drawing/2014/main" val="2384586567"/>
                    </a:ext>
                  </a:extLst>
                </a:gridCol>
                <a:gridCol w="2561562">
                  <a:extLst>
                    <a:ext uri="{9D8B030D-6E8A-4147-A177-3AD203B41FA5}">
                      <a16:colId xmlns:a16="http://schemas.microsoft.com/office/drawing/2014/main" val="2774739284"/>
                    </a:ext>
                  </a:extLst>
                </a:gridCol>
              </a:tblGrid>
              <a:tr h="601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email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regdate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53510"/>
                  </a:ext>
                </a:extLst>
              </a:tr>
              <a:tr h="6014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17995"/>
                  </a:ext>
                </a:extLst>
              </a:tr>
              <a:tr h="6014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95002"/>
                  </a:ext>
                </a:extLst>
              </a:tr>
              <a:tr h="6014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150961"/>
                  </a:ext>
                </a:extLst>
              </a:tr>
              <a:tr h="6014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576881"/>
                  </a:ext>
                </a:extLst>
              </a:tr>
              <a:tr h="3007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502603"/>
                  </a:ext>
                </a:extLst>
              </a:tr>
              <a:tr h="3007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570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94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200" y="365125"/>
            <a:ext cx="38513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modify.jsp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1060" y="1874965"/>
            <a:ext cx="49670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정보를 가지고 수정할 수 있게 </a:t>
            </a:r>
            <a:r>
              <a:rPr lang="en-US" altLang="ko-KR" dirty="0" smtClean="0"/>
              <a:t>input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id</a:t>
            </a:r>
            <a:r>
              <a:rPr lang="ko-KR" altLang="en-US" dirty="0" smtClean="0"/>
              <a:t>는 수정 안됨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password / email/ age </a:t>
            </a:r>
            <a:r>
              <a:rPr lang="ko-KR" altLang="en-US" dirty="0" err="1" smtClean="0"/>
              <a:t>수정가능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화면은 </a:t>
            </a:r>
            <a:r>
              <a:rPr lang="en-US" altLang="ko-KR" dirty="0" err="1" smtClean="0"/>
              <a:t>join.jsp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비슷하게 구성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38200" y="4321399"/>
            <a:ext cx="1502229" cy="61124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051126" y="4321399"/>
            <a:ext cx="1502229" cy="61124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탈퇴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45380" y="4321399"/>
            <a:ext cx="6021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정보를 가지고 </a:t>
            </a:r>
            <a:r>
              <a:rPr lang="en-US" altLang="ko-KR" dirty="0" smtClean="0"/>
              <a:t>controller </a:t>
            </a:r>
            <a:r>
              <a:rPr lang="ko-KR" altLang="en-US" dirty="0" smtClean="0"/>
              <a:t>이동 </a:t>
            </a:r>
            <a:r>
              <a:rPr lang="en-US" altLang="ko-KR" dirty="0" smtClean="0"/>
              <a:t>-&gt;</a:t>
            </a:r>
          </a:p>
          <a:p>
            <a:r>
              <a:rPr lang="ko-KR" altLang="en-US" dirty="0" smtClean="0"/>
              <a:t>로그아웃 진행 후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delete -&gt; </a:t>
            </a:r>
            <a:r>
              <a:rPr lang="en-US" altLang="ko-KR" dirty="0" err="1" smtClean="0"/>
              <a:t>index.jsp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5492702"/>
            <a:ext cx="602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어ㅗㄹ마ㅓㅇ리ㅏㅓㄴㅇ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924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select * from board order by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 limit 0, 10</a:t>
            </a:r>
          </a:p>
          <a:p>
            <a:r>
              <a:rPr lang="en-US" altLang="ko-KR" dirty="0" smtClean="0"/>
              <a:t>0 =&gt; index </a:t>
            </a:r>
            <a:r>
              <a:rPr lang="ko-KR" altLang="en-US" dirty="0" smtClean="0"/>
              <a:t>번지 </a:t>
            </a:r>
            <a:r>
              <a:rPr lang="en-US" altLang="ko-KR" dirty="0" smtClean="0"/>
              <a:t>10=&gt;</a:t>
            </a:r>
            <a:r>
              <a:rPr lang="ko-KR" altLang="en-US" dirty="0" err="1" smtClean="0"/>
              <a:t>한페이지에</a:t>
            </a:r>
            <a:r>
              <a:rPr lang="ko-KR" altLang="en-US" dirty="0" smtClean="0"/>
              <a:t> 출력 개수</a:t>
            </a:r>
            <a:endParaRPr lang="en-US" altLang="ko-KR" dirty="0" smtClean="0"/>
          </a:p>
          <a:p>
            <a:r>
              <a:rPr lang="en-US" altLang="ko-KR" dirty="0" smtClean="0"/>
              <a:t>0, 10, 20, 30 …. , 10</a:t>
            </a:r>
            <a:r>
              <a:rPr lang="ko-KR" altLang="en-US" dirty="0" smtClean="0"/>
              <a:t>개는 고정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list case </a:t>
            </a:r>
            <a:r>
              <a:rPr lang="ko-KR" altLang="en-US" dirty="0" smtClean="0"/>
              <a:t>에서 수정</a:t>
            </a:r>
            <a:endParaRPr lang="en-US" altLang="ko-KR" dirty="0" smtClean="0"/>
          </a:p>
          <a:p>
            <a:r>
              <a:rPr lang="en-US" altLang="ko-KR" dirty="0" err="1" smtClean="0"/>
              <a:t>list.jsp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이전 하단 </a:t>
            </a:r>
            <a:r>
              <a:rPr lang="en-US" altLang="ko-KR" dirty="0" smtClean="0"/>
              <a:t>1 2 3 4 5 6 7 8 9 </a:t>
            </a:r>
            <a:r>
              <a:rPr lang="ko-KR" altLang="en-US" dirty="0" smtClean="0"/>
              <a:t>다음</a:t>
            </a:r>
            <a:endParaRPr lang="en-US" altLang="ko-KR" dirty="0" smtClean="0"/>
          </a:p>
          <a:p>
            <a:r>
              <a:rPr lang="en-US" altLang="ko-KR" dirty="0" err="1" smtClean="0"/>
              <a:t>db</a:t>
            </a:r>
            <a:r>
              <a:rPr lang="ko-KR" altLang="en-US" dirty="0" smtClean="0"/>
              <a:t>상 총 게시물 개수에 따라 하단 숫자의 값이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1909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페이징의</a:t>
            </a:r>
            <a:r>
              <a:rPr lang="ko-KR" altLang="en-US" dirty="0" smtClean="0"/>
              <a:t> 번호를 눌렀을 때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조회를 다시 해서 표현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 =&gt; limit 0, 10 =&gt; </a:t>
            </a:r>
            <a:r>
              <a:rPr lang="ko-KR" altLang="en-US" dirty="0" err="1" smtClean="0"/>
              <a:t>페이지번호</a:t>
            </a:r>
            <a:r>
              <a:rPr lang="en-US" altLang="ko-KR" dirty="0" smtClean="0"/>
              <a:t>-1*10</a:t>
            </a:r>
          </a:p>
          <a:p>
            <a:r>
              <a:rPr lang="en-US" altLang="ko-KR" dirty="0" smtClean="0"/>
              <a:t>2 =&gt; limit 10, 10</a:t>
            </a:r>
          </a:p>
          <a:p>
            <a:r>
              <a:rPr lang="en-US" altLang="ko-KR" dirty="0" smtClean="0"/>
              <a:t>3 =&gt; limit 20, 10</a:t>
            </a:r>
          </a:p>
          <a:p>
            <a:r>
              <a:rPr lang="ko-KR" altLang="en-US" dirty="0" smtClean="0"/>
              <a:t>총 페이지 개수</a:t>
            </a:r>
            <a:endParaRPr lang="en-US" altLang="ko-KR" dirty="0" smtClean="0"/>
          </a:p>
          <a:p>
            <a:r>
              <a:rPr lang="ko-KR" altLang="en-US" dirty="0" smtClean="0"/>
              <a:t>이전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표시 여부</a:t>
            </a:r>
            <a:endParaRPr lang="en-US" altLang="ko-KR" dirty="0" smtClean="0"/>
          </a:p>
          <a:p>
            <a:r>
              <a:rPr lang="ko-KR" altLang="en-US" dirty="0" smtClean="0"/>
              <a:t>다음 버튼 </a:t>
            </a:r>
            <a:r>
              <a:rPr lang="ko-KR" altLang="en-US" smtClean="0"/>
              <a:t>눌렀을 때 표시되는 페이징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78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프로젝트를 올리는 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 DB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(board)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041842"/>
              </p:ext>
            </p:extLst>
          </p:nvPr>
        </p:nvGraphicFramePr>
        <p:xfrm>
          <a:off x="1107551" y="2568562"/>
          <a:ext cx="10246248" cy="373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1562">
                  <a:extLst>
                    <a:ext uri="{9D8B030D-6E8A-4147-A177-3AD203B41FA5}">
                      <a16:colId xmlns:a16="http://schemas.microsoft.com/office/drawing/2014/main" val="2358787667"/>
                    </a:ext>
                  </a:extLst>
                </a:gridCol>
                <a:gridCol w="2561562">
                  <a:extLst>
                    <a:ext uri="{9D8B030D-6E8A-4147-A177-3AD203B41FA5}">
                      <a16:colId xmlns:a16="http://schemas.microsoft.com/office/drawing/2014/main" val="1329142076"/>
                    </a:ext>
                  </a:extLst>
                </a:gridCol>
                <a:gridCol w="2561562">
                  <a:extLst>
                    <a:ext uri="{9D8B030D-6E8A-4147-A177-3AD203B41FA5}">
                      <a16:colId xmlns:a16="http://schemas.microsoft.com/office/drawing/2014/main" val="2384586567"/>
                    </a:ext>
                  </a:extLst>
                </a:gridCol>
                <a:gridCol w="2561562">
                  <a:extLst>
                    <a:ext uri="{9D8B030D-6E8A-4147-A177-3AD203B41FA5}">
                      <a16:colId xmlns:a16="http://schemas.microsoft.com/office/drawing/2014/main" val="2774739284"/>
                    </a:ext>
                  </a:extLst>
                </a:gridCol>
              </a:tblGrid>
              <a:tr h="601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형식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53510"/>
                  </a:ext>
                </a:extLst>
              </a:tr>
              <a:tr h="601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bno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기본키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Auto_increment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17995"/>
                  </a:ext>
                </a:extLst>
              </a:tr>
              <a:tr h="601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Varchar(200)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95002"/>
                  </a:ext>
                </a:extLst>
              </a:tr>
              <a:tr h="601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writer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Login</a:t>
                      </a:r>
                      <a:r>
                        <a:rPr lang="ko-KR" altLang="en-US" dirty="0" smtClean="0"/>
                        <a:t>한 사용자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150961"/>
                  </a:ext>
                </a:extLst>
              </a:tr>
              <a:tr h="601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content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576881"/>
                  </a:ext>
                </a:extLst>
              </a:tr>
              <a:tr h="300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regdate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datetime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now()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502603"/>
                  </a:ext>
                </a:extLst>
              </a:tr>
              <a:tr h="300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moddate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datetime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now()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570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8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board </a:t>
            </a:r>
            <a:r>
              <a:rPr lang="ko-KR" altLang="en-US" dirty="0" smtClean="0"/>
              <a:t>메서드 정리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262705"/>
              </p:ext>
            </p:extLst>
          </p:nvPr>
        </p:nvGraphicFramePr>
        <p:xfrm>
          <a:off x="838200" y="1825626"/>
          <a:ext cx="10515600" cy="3836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71670018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8238942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196704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62956814"/>
                    </a:ext>
                  </a:extLst>
                </a:gridCol>
              </a:tblGrid>
              <a:tr h="570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controller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service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dao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034939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글쓰기</a:t>
                      </a:r>
                      <a:r>
                        <a:rPr lang="en-US" altLang="ko-KR" dirty="0" smtClean="0"/>
                        <a:t>(register)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bsv.register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bvo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dao.insert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bco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sql.insert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bco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805857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리스트</a:t>
                      </a:r>
                      <a:r>
                        <a:rPr lang="en-US" altLang="ko-KR" dirty="0" smtClean="0"/>
                        <a:t>(list)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List = </a:t>
                      </a:r>
                      <a:r>
                        <a:rPr lang="en-US" altLang="ko-KR" dirty="0" err="1" smtClean="0"/>
                        <a:t>bsv.getList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List=</a:t>
                      </a:r>
                      <a:r>
                        <a:rPr lang="en-US" altLang="ko-KR" dirty="0" err="1" smtClean="0"/>
                        <a:t>dao.selectList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sql.selectList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33936"/>
                  </a:ext>
                </a:extLst>
              </a:tr>
              <a:tr h="9844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상세보기</a:t>
                      </a:r>
                      <a:r>
                        <a:rPr lang="en-US" altLang="ko-KR" dirty="0" smtClean="0"/>
                        <a:t>(detail)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bvo</a:t>
                      </a:r>
                      <a:r>
                        <a:rPr lang="en-US" altLang="ko-KR" dirty="0" smtClean="0"/>
                        <a:t>= </a:t>
                      </a:r>
                      <a:r>
                        <a:rPr lang="en-US" altLang="ko-KR" dirty="0" err="1" smtClean="0"/>
                        <a:t>getDetail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bno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bvo</a:t>
                      </a:r>
                      <a:r>
                        <a:rPr lang="en-US" altLang="ko-KR" dirty="0" smtClean="0"/>
                        <a:t>= </a:t>
                      </a:r>
                      <a:r>
                        <a:rPr lang="en-US" altLang="ko-KR" dirty="0" err="1" smtClean="0"/>
                        <a:t>selectOne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bno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sql.selectOne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bno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1456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수정</a:t>
                      </a:r>
                      <a:r>
                        <a:rPr lang="en-US" altLang="ko-KR" dirty="0" smtClean="0"/>
                        <a:t>(modify)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bsv.modify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bvo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dao.update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bco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sql.update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bvo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345137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삭제</a:t>
                      </a:r>
                      <a:r>
                        <a:rPr lang="en-US" altLang="ko-KR" dirty="0" smtClean="0"/>
                        <a:t>(remove)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bsv.remove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bno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dao.delete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bno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sql.delete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bno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52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08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2176" y="339887"/>
            <a:ext cx="10515600" cy="852204"/>
          </a:xfrm>
        </p:spPr>
        <p:txBody>
          <a:bodyPr/>
          <a:lstStyle/>
          <a:p>
            <a:r>
              <a:rPr lang="ko-KR" altLang="en-US" dirty="0" smtClean="0"/>
              <a:t>화면 </a:t>
            </a:r>
            <a:r>
              <a:rPr lang="en-US" altLang="ko-KR" dirty="0" smtClean="0"/>
              <a:t>=&gt; view =&gt; </a:t>
            </a:r>
            <a:r>
              <a:rPr lang="en-US" altLang="ko-KR" dirty="0" err="1" smtClean="0"/>
              <a:t>jsp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2176" y="1690688"/>
            <a:ext cx="4545709" cy="3131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55786" y="1931899"/>
            <a:ext cx="1465384" cy="52994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55786" y="2703057"/>
            <a:ext cx="1465384" cy="52994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게시글보기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 rot="16200000" flipH="1">
            <a:off x="4207867" y="290593"/>
            <a:ext cx="322789" cy="3812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83474" y="1548829"/>
            <a:ext cx="4831393" cy="32736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글쓰기 화면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register.jsp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43356" y="2263117"/>
            <a:ext cx="2311212" cy="39745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제목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243356" y="2831299"/>
            <a:ext cx="2311212" cy="39745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243356" y="3412149"/>
            <a:ext cx="2311212" cy="39745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468483" y="4015003"/>
            <a:ext cx="930479" cy="39745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13" name="아래쪽 화살표 12"/>
          <p:cNvSpPr/>
          <p:nvPr/>
        </p:nvSpPr>
        <p:spPr>
          <a:xfrm rot="16200000" flipH="1">
            <a:off x="8936832" y="3617710"/>
            <a:ext cx="322789" cy="1117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966218" y="3888055"/>
            <a:ext cx="1577626" cy="449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index.jsp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76165" y="4811151"/>
            <a:ext cx="4777635" cy="935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controller(register</a:t>
            </a:r>
            <a:r>
              <a:rPr lang="ko-KR" altLang="en-US" dirty="0" smtClean="0">
                <a:solidFill>
                  <a:schemeClr val="tx1"/>
                </a:solidFill>
              </a:rPr>
              <a:t>메서드로이동</a:t>
            </a:r>
            <a:r>
              <a:rPr lang="en-US" altLang="ko-KR" dirty="0" smtClean="0">
                <a:solidFill>
                  <a:schemeClr val="tx1"/>
                </a:solidFill>
              </a:rPr>
              <a:t>)=&gt; </a:t>
            </a:r>
            <a:r>
              <a:rPr lang="en-US" altLang="ko-KR" dirty="0" err="1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에 저장 후 </a:t>
            </a:r>
            <a:r>
              <a:rPr lang="en-US" altLang="ko-KR" dirty="0" err="1" smtClean="0">
                <a:solidFill>
                  <a:schemeClr val="tx1"/>
                </a:solidFill>
              </a:rPr>
              <a:t>index.jsp</a:t>
            </a:r>
            <a:r>
              <a:rPr lang="ko-KR" altLang="en-US" dirty="0" smtClean="0">
                <a:solidFill>
                  <a:schemeClr val="tx1"/>
                </a:solidFill>
              </a:rPr>
              <a:t>로 이동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아래쪽 화살표 15"/>
          <p:cNvSpPr/>
          <p:nvPr/>
        </p:nvSpPr>
        <p:spPr>
          <a:xfrm rot="17424213" flipH="1">
            <a:off x="1580878" y="3084579"/>
            <a:ext cx="150703" cy="745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071470" y="3353157"/>
            <a:ext cx="1298031" cy="449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list.jsp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998783" y="3932307"/>
            <a:ext cx="3645758" cy="2005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2216023" y="4300214"/>
            <a:ext cx="2153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218346" y="4624191"/>
            <a:ext cx="2153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218346" y="4924816"/>
            <a:ext cx="2153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218346" y="5250492"/>
            <a:ext cx="2153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218346" y="5538591"/>
            <a:ext cx="2153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481052" y="2632974"/>
            <a:ext cx="2402005" cy="942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controller-&gt; list</a:t>
            </a:r>
            <a:r>
              <a:rPr lang="ko-KR" altLang="en-US" dirty="0" smtClean="0"/>
              <a:t>받아와서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list.jsp</a:t>
            </a:r>
            <a:r>
              <a:rPr lang="ko-KR" altLang="en-US" dirty="0" smtClean="0"/>
              <a:t>에 뿌리기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579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글쓰기 버튼을 클릭하면 글쓰기 화면으로 이동</a:t>
            </a:r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글쓰기 화면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18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7768" y="263045"/>
            <a:ext cx="5416625" cy="3078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14188" y="684231"/>
            <a:ext cx="3870543" cy="488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제목 작성자 작성일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2591" y="12525"/>
            <a:ext cx="2045038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list.jsp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14188" y="1243195"/>
            <a:ext cx="3870543" cy="488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제목 작성자 작성일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14188" y="1802159"/>
            <a:ext cx="3870543" cy="488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제목 작성자 작성일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14188" y="2315741"/>
            <a:ext cx="3870543" cy="488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제목 작성자 작성일</a:t>
            </a:r>
            <a:endParaRPr lang="ko-KR" altLang="en-US" dirty="0"/>
          </a:p>
        </p:txBody>
      </p:sp>
      <p:sp>
        <p:nvSpPr>
          <p:cNvPr id="10" name="아래쪽 화살표 9"/>
          <p:cNvSpPr/>
          <p:nvPr/>
        </p:nvSpPr>
        <p:spPr>
          <a:xfrm rot="16200000" flipH="1">
            <a:off x="4375532" y="-1611912"/>
            <a:ext cx="225453" cy="452654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76790" y="330352"/>
            <a:ext cx="4269608" cy="198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태그로 링크 설정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컨트롤로의 </a:t>
            </a:r>
            <a:r>
              <a:rPr lang="en-US" altLang="ko-KR" dirty="0" smtClean="0"/>
              <a:t>detail</a:t>
            </a:r>
            <a:r>
              <a:rPr lang="ko-KR" altLang="en-US" dirty="0" smtClean="0"/>
              <a:t>메서드로 이동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detail</a:t>
            </a:r>
            <a:r>
              <a:rPr lang="ko-KR" altLang="en-US" dirty="0" smtClean="0"/>
              <a:t>값을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에서 가져온 후 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jsp</a:t>
            </a:r>
            <a:r>
              <a:rPr lang="ko-KR" altLang="en-US" dirty="0" smtClean="0"/>
              <a:t>로 뿌리기</a:t>
            </a:r>
            <a:r>
              <a:rPr lang="en-US" altLang="ko-KR" dirty="0" smtClean="0"/>
              <a:t>)</a:t>
            </a:r>
          </a:p>
          <a:p>
            <a:pPr algn="ctr"/>
            <a:r>
              <a:rPr lang="ko-KR" altLang="en-US" dirty="0" smtClean="0"/>
              <a:t>해당 </a:t>
            </a:r>
            <a:r>
              <a:rPr lang="en-US" altLang="ko-KR" dirty="0" err="1" smtClean="0"/>
              <a:t>detail.jsp</a:t>
            </a:r>
            <a:r>
              <a:rPr lang="ko-KR" altLang="en-US" dirty="0" smtClean="0"/>
              <a:t>로 설정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529792" y="632581"/>
            <a:ext cx="850153" cy="540165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22592" y="3589248"/>
            <a:ext cx="5301802" cy="2686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detail.jsp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컨트롤로에서 가져온 상세 데이터 표현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51769" y="4777020"/>
            <a:ext cx="876823" cy="4271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19" name="아래쪽 화살표 18"/>
          <p:cNvSpPr/>
          <p:nvPr/>
        </p:nvSpPr>
        <p:spPr>
          <a:xfrm rot="16200000" flipH="1">
            <a:off x="3826211" y="2760724"/>
            <a:ext cx="253031" cy="440169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532278" y="3047847"/>
            <a:ext cx="5317343" cy="3047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modify.jsp</a:t>
            </a:r>
            <a:r>
              <a:rPr lang="ko-KR" altLang="en-US" dirty="0" smtClean="0"/>
              <a:t>로 이동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수정화면</a:t>
            </a:r>
            <a:r>
              <a:rPr lang="en-US" altLang="ko-KR" dirty="0" smtClean="0"/>
              <a:t>)</a:t>
            </a:r>
          </a:p>
          <a:p>
            <a:pPr algn="ctr"/>
            <a:r>
              <a:rPr lang="ko-KR" altLang="en-US" dirty="0" smtClean="0"/>
              <a:t>기존의 값을 가져가서 화면에 뿌리기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수정을 원하는 값만 수정해서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다시 컨트롤러로 값을 보내서 </a:t>
            </a:r>
            <a:endParaRPr lang="en-US" altLang="ko-KR" dirty="0"/>
          </a:p>
          <a:p>
            <a:pPr algn="ctr"/>
            <a:r>
              <a:rPr lang="en-US" altLang="ko-KR" dirty="0" smtClean="0"/>
              <a:t>DB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 시키기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 smtClean="0"/>
              <a:t>list.jsp</a:t>
            </a:r>
            <a:r>
              <a:rPr lang="ko-KR" altLang="en-US" dirty="0" smtClean="0"/>
              <a:t>로 이동 </a:t>
            </a:r>
            <a:r>
              <a:rPr lang="en-US" altLang="ko-KR" dirty="0" smtClean="0"/>
              <a:t>/ </a:t>
            </a:r>
            <a:r>
              <a:rPr lang="en-US" altLang="ko-KR" dirty="0" err="1" smtClean="0"/>
              <a:t>detail.jsp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컨트롤러로 이동해서 해당 화면을 가지고 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로 이동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79297" y="5468244"/>
            <a:ext cx="876823" cy="4271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23" name="아래쪽 화살표 22"/>
          <p:cNvSpPr/>
          <p:nvPr/>
        </p:nvSpPr>
        <p:spPr>
          <a:xfrm rot="16200000" flipH="1">
            <a:off x="3853737" y="3475315"/>
            <a:ext cx="253031" cy="440169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954868" y="5549646"/>
            <a:ext cx="928132" cy="3032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bno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532278" y="6303365"/>
            <a:ext cx="5317343" cy="335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컨트롤러의 삭제 메서드로 이동 </a:t>
            </a:r>
            <a:r>
              <a:rPr lang="en-US" altLang="ko-KR" dirty="0" err="1" smtClean="0"/>
              <a:t>list.jsp</a:t>
            </a:r>
            <a:r>
              <a:rPr lang="ko-KR" altLang="en-US" dirty="0" smtClean="0"/>
              <a:t>로 이동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552014" y="361957"/>
            <a:ext cx="928132" cy="3032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bno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00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라이브러리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mvnrepository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사이트에서 다운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mysql-connector-java-8.0.28</a:t>
            </a:r>
          </a:p>
          <a:p>
            <a:r>
              <a:rPr lang="en-US" altLang="ko-KR" dirty="0" smtClean="0"/>
              <a:t>jstl-1.2</a:t>
            </a:r>
          </a:p>
          <a:p>
            <a:r>
              <a:rPr lang="en-US" altLang="ko-KR" dirty="0" smtClean="0"/>
              <a:t>log4j-api-2.18.0</a:t>
            </a:r>
          </a:p>
          <a:p>
            <a:r>
              <a:rPr lang="en-US" altLang="ko-KR" dirty="0" smtClean="0"/>
              <a:t>log4j-core-2.18.0</a:t>
            </a:r>
          </a:p>
          <a:p>
            <a:r>
              <a:rPr lang="en-US" altLang="ko-KR" dirty="0" smtClean="0"/>
              <a:t>log4j-slf4j-2.18.0</a:t>
            </a:r>
          </a:p>
          <a:p>
            <a:r>
              <a:rPr lang="en-US" altLang="ko-KR" dirty="0" smtClean="0"/>
              <a:t>log4j-web-2.18.0</a:t>
            </a:r>
          </a:p>
          <a:p>
            <a:r>
              <a:rPr lang="en-US" altLang="ko-KR" smtClean="0"/>
              <a:t>mybatis-3.5.10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58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화면은 컨트롤러로 무조건 보냄</a:t>
            </a:r>
            <a:endParaRPr lang="en-US" altLang="ko-KR" dirty="0" smtClean="0"/>
          </a:p>
          <a:p>
            <a:r>
              <a:rPr lang="ko-KR" altLang="en-US" dirty="0" err="1" smtClean="0"/>
              <a:t>컴트롤로는</a:t>
            </a:r>
            <a:r>
              <a:rPr lang="ko-KR" altLang="en-US" dirty="0" smtClean="0"/>
              <a:t> 뷰와 서비스를 연결하는듯 </a:t>
            </a:r>
            <a:r>
              <a:rPr lang="ko-KR" altLang="en-US" dirty="0" err="1" smtClean="0"/>
              <a:t>왔다갓따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보내느</a:t>
            </a:r>
            <a:r>
              <a:rPr lang="ko-KR" altLang="en-US" dirty="0" smtClean="0"/>
              <a:t> 역할</a:t>
            </a:r>
            <a:r>
              <a:rPr lang="en-US" altLang="ko-KR" dirty="0" smtClean="0"/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427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/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회원정보수정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관리자 입장 </a:t>
            </a:r>
            <a:r>
              <a:rPr lang="en-US" altLang="ko-KR" dirty="0" smtClean="0"/>
              <a:t>=&gt; </a:t>
            </a:r>
            <a:r>
              <a:rPr lang="ko-KR" altLang="en-US" dirty="0" err="1" smtClean="0"/>
              <a:t>회원리스트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일반유저</a:t>
            </a:r>
            <a:r>
              <a:rPr lang="ko-KR" altLang="en-US" dirty="0" smtClean="0"/>
              <a:t> 입장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회원가입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회원정보보기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회원정보수정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탈퇴버튼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jsp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r>
              <a:rPr lang="en-US" altLang="ko-KR" dirty="0" err="1" smtClean="0"/>
              <a:t>index.jsp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en-US" altLang="ko-KR" dirty="0" err="1" smtClean="0"/>
              <a:t>join.jsp</a:t>
            </a:r>
            <a:r>
              <a:rPr lang="en-US" altLang="ko-KR" dirty="0" smtClean="0"/>
              <a:t> -&gt;</a:t>
            </a:r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r>
              <a:rPr lang="en-US" altLang="ko-KR" dirty="0" err="1" smtClean="0"/>
              <a:t>list.jsp</a:t>
            </a:r>
            <a:r>
              <a:rPr lang="en-US" altLang="ko-KR" dirty="0" smtClean="0"/>
              <a:t> -&gt; </a:t>
            </a:r>
            <a:r>
              <a:rPr lang="ko-KR" altLang="en-US" dirty="0" err="1" smtClean="0"/>
              <a:t>회원리스트</a:t>
            </a:r>
            <a:endParaRPr lang="en-US" altLang="ko-KR" dirty="0" smtClean="0"/>
          </a:p>
          <a:p>
            <a:r>
              <a:rPr lang="en-US" altLang="ko-KR" dirty="0" err="1" smtClean="0"/>
              <a:t>modify.jsp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48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601</Words>
  <Application>Microsoft Office PowerPoint</Application>
  <PresentationFormat>와이드스크린</PresentationFormat>
  <Paragraphs>193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jsp/servlet</vt:lpstr>
      <vt:lpstr>프로젝트를 올리는 순서</vt:lpstr>
      <vt:lpstr>board 메서드 정리</vt:lpstr>
      <vt:lpstr>화면 =&gt; view =&gt; jsp</vt:lpstr>
      <vt:lpstr>PowerPoint 프레젠테이션</vt:lpstr>
      <vt:lpstr>PowerPoint 프레젠테이션</vt:lpstr>
      <vt:lpstr>라이브러리 – mvnrepository 사이트에서 다운</vt:lpstr>
      <vt:lpstr>PowerPoint 프레젠테이션</vt:lpstr>
      <vt:lpstr>회원가입/ 로그인 / 회원정보수정</vt:lpstr>
      <vt:lpstr>1. DB 구성</vt:lpstr>
      <vt:lpstr>로그인 추가 – Member</vt:lpstr>
      <vt:lpstr>join.jsp</vt:lpstr>
      <vt:lpstr>PowerPoint 프레젠테이션</vt:lpstr>
      <vt:lpstr>PowerPoint 프레젠테이션</vt:lpstr>
      <vt:lpstr>paging</vt:lpstr>
      <vt:lpstr>paging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EZEN-217T</dc:creator>
  <cp:lastModifiedBy>EZEN-217T</cp:lastModifiedBy>
  <cp:revision>32</cp:revision>
  <dcterms:created xsi:type="dcterms:W3CDTF">2023-09-04T08:11:42Z</dcterms:created>
  <dcterms:modified xsi:type="dcterms:W3CDTF">2023-09-11T08:58:22Z</dcterms:modified>
</cp:coreProperties>
</file>