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5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3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2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5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8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5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7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5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1971-9764-471F-A3A3-EE0591FE8E4C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jsp/servlet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게시판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7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 </a:t>
            </a:r>
            <a:r>
              <a:rPr lang="ko-KR" altLang="en-US" smtClean="0"/>
              <a:t>추가 </a:t>
            </a:r>
            <a:r>
              <a:rPr lang="en-US" altLang="ko-KR" smtClean="0"/>
              <a:t>- Member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27343" y="1916482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index.jsp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309925" y="266804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id: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23207" y="2615867"/>
            <a:ext cx="2135688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09925" y="319750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pw: 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6817" y="3176617"/>
            <a:ext cx="2135688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6381" y="4746646"/>
            <a:ext cx="1578280" cy="4160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46381" y="4160544"/>
            <a:ext cx="1578280" cy="4160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16990" y="4455598"/>
            <a:ext cx="720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630" y="3939237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join.jsp</a:t>
            </a:r>
            <a:endParaRPr lang="ko-KR" altLang="en-US" sz="240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910698" y="5239459"/>
            <a:ext cx="24719" cy="504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474" y="5815383"/>
            <a:ext cx="11318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form</a:t>
            </a:r>
            <a:r>
              <a:rPr lang="ko-KR" altLang="en-US" sz="2400" smtClean="0"/>
              <a:t>태그로 </a:t>
            </a:r>
            <a:r>
              <a:rPr lang="en-US" altLang="ko-KR" sz="2400" smtClean="0"/>
              <a:t>ID / PW </a:t>
            </a:r>
            <a:r>
              <a:rPr lang="ko-KR" altLang="en-US" sz="2400" smtClean="0"/>
              <a:t>정보를 가지고 </a:t>
            </a:r>
            <a:r>
              <a:rPr lang="en-US" altLang="ko-KR" sz="2400" smtClean="0"/>
              <a:t>controller</a:t>
            </a:r>
            <a:r>
              <a:rPr lang="ko-KR" altLang="en-US" sz="2400" smtClean="0"/>
              <a:t>로 이동 </a:t>
            </a:r>
            <a:r>
              <a:rPr lang="en-US" altLang="ko-KR" sz="2400" smtClean="0"/>
              <a:t>-&gt; DB </a:t>
            </a:r>
            <a:r>
              <a:rPr lang="ko-KR" altLang="en-US" sz="2400" smtClean="0"/>
              <a:t>정보찾기 </a:t>
            </a:r>
            <a:r>
              <a:rPr lang="en-US" altLang="ko-KR" sz="2400" smtClean="0"/>
              <a:t>-&gt; </a:t>
            </a:r>
            <a:r>
              <a:rPr lang="ko-KR" altLang="en-US" sz="2400" smtClean="0"/>
              <a:t>있으면</a:t>
            </a:r>
            <a:endParaRPr lang="en-US" altLang="ko-KR" sz="2400" smtClean="0"/>
          </a:p>
          <a:p>
            <a:r>
              <a:rPr lang="ko-KR" altLang="en-US" sz="2400" smtClean="0"/>
              <a:t>로그인정보를 세션에 저장 </a:t>
            </a:r>
            <a:r>
              <a:rPr lang="en-US" altLang="ko-KR" sz="2400" smtClean="0"/>
              <a:t>-&gt; index.jsp</a:t>
            </a:r>
            <a:r>
              <a:rPr lang="ko-KR" altLang="en-US" sz="2400" smtClean="0"/>
              <a:t> </a:t>
            </a:r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5035463" y="3407079"/>
            <a:ext cx="1716066" cy="57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로그아웃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97469" y="2468792"/>
            <a:ext cx="464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로그인이 되면</a:t>
            </a:r>
            <a:r>
              <a:rPr lang="en-US" altLang="ko-KR" sz="2400" smtClean="0"/>
              <a:t>, </a:t>
            </a:r>
            <a:r>
              <a:rPr lang="ko-KR" altLang="en-US" sz="2400" smtClean="0"/>
              <a:t>로그아웃 활성화</a:t>
            </a:r>
            <a:endParaRPr lang="en-US" altLang="ko-KR" sz="2400" smtClean="0"/>
          </a:p>
          <a:p>
            <a:r>
              <a:rPr lang="ko-KR" altLang="en-US" sz="2400" smtClean="0"/>
              <a:t>세션에 로그인정보가 있으면</a:t>
            </a:r>
            <a:r>
              <a:rPr lang="en-US" altLang="ko-KR" sz="2400" smtClean="0"/>
              <a:t>…</a:t>
            </a:r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3050723" y="4293069"/>
            <a:ext cx="396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세션에 로그인정보가 없으면 활성화</a:t>
            </a:r>
            <a:endParaRPr lang="ko-KR" altLang="en-US" sz="2000"/>
          </a:p>
        </p:txBody>
      </p:sp>
      <p:sp>
        <p:nvSpPr>
          <p:cNvPr id="22" name="TextBox 21"/>
          <p:cNvSpPr txBox="1"/>
          <p:nvPr/>
        </p:nvSpPr>
        <p:spPr>
          <a:xfrm>
            <a:off x="3265996" y="1405404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OOO</a:t>
            </a:r>
            <a:r>
              <a:rPr lang="ko-KR" altLang="en-US" sz="2400" smtClean="0"/>
              <a:t>님 로그인되었습니다</a:t>
            </a:r>
            <a:r>
              <a:rPr lang="en-US" altLang="ko-KR" sz="2400" smtClean="0"/>
              <a:t>. </a:t>
            </a:r>
            <a:endParaRPr lang="ko-KR" alt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6751529" y="3472322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로그아웃 </a:t>
            </a:r>
            <a:r>
              <a:rPr lang="en-US" altLang="ko-KR" sz="2400" smtClean="0"/>
              <a:t>-&gt; </a:t>
            </a:r>
            <a:r>
              <a:rPr lang="ko-KR" altLang="en-US" sz="2400" smtClean="0"/>
              <a:t>현재시간을 기록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199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join.jsp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7238" y="227973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id: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53644" y="2104373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081" y="32381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password: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3644" y="3050413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19190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email: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3644" y="3984112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7238" y="509317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age: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53644" y="4917811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87858" y="2104373"/>
            <a:ext cx="1465545" cy="54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가입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24395" y="3062754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회원가입 정보를 가지고 </a:t>
            </a:r>
            <a:r>
              <a:rPr lang="en-US" altLang="ko-KR" sz="2400" smtClean="0"/>
              <a:t>controller</a:t>
            </a:r>
            <a:r>
              <a:rPr lang="ko-KR" altLang="en-US" sz="2400" smtClean="0"/>
              <a:t>로 이동</a:t>
            </a:r>
            <a:endParaRPr lang="en-US" altLang="ko-KR" sz="2400" smtClean="0"/>
          </a:p>
          <a:p>
            <a:r>
              <a:rPr lang="en-US" altLang="ko-KR" sz="2400" smtClean="0"/>
              <a:t>-&gt; DB </a:t>
            </a:r>
            <a:r>
              <a:rPr lang="ko-KR" altLang="en-US" sz="2400" smtClean="0"/>
              <a:t>저장 </a:t>
            </a:r>
            <a:r>
              <a:rPr lang="en-US" altLang="ko-KR" sz="2400" smtClean="0"/>
              <a:t>-&gt; index</a:t>
            </a:r>
            <a:r>
              <a:rPr lang="ko-KR" altLang="en-US" sz="2400" smtClean="0"/>
              <a:t>로 이동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0639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26312"/>
              </p:ext>
            </p:extLst>
          </p:nvPr>
        </p:nvGraphicFramePr>
        <p:xfrm>
          <a:off x="654137" y="190963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26549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560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262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4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email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regdate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2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9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4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8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85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modify.jsp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02082" y="1803748"/>
            <a:ext cx="76610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기존 정보를 가지고 수정할 수 있게 </a:t>
            </a:r>
            <a:r>
              <a:rPr lang="en-US" altLang="ko-KR" sz="2800" smtClean="0"/>
              <a:t>input </a:t>
            </a:r>
            <a:r>
              <a:rPr lang="ko-KR" altLang="en-US" sz="2800" smtClean="0"/>
              <a:t>구성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id</a:t>
            </a:r>
            <a:r>
              <a:rPr lang="ko-KR" altLang="en-US" sz="2800" smtClean="0"/>
              <a:t>는 수정안됨</a:t>
            </a:r>
            <a:r>
              <a:rPr lang="en-US" altLang="ko-KR" sz="2800" smtClean="0"/>
              <a:t>.</a:t>
            </a:r>
          </a:p>
          <a:p>
            <a:endParaRPr lang="en-US" altLang="ko-KR" sz="2800"/>
          </a:p>
          <a:p>
            <a:r>
              <a:rPr lang="en-US" altLang="ko-KR" sz="2800" smtClean="0"/>
              <a:t>password / email / age </a:t>
            </a:r>
            <a:r>
              <a:rPr lang="ko-KR" altLang="en-US" sz="2800" smtClean="0"/>
              <a:t>수정가능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ko-KR" altLang="en-US" sz="2800" smtClean="0"/>
              <a:t>화면은 </a:t>
            </a:r>
            <a:r>
              <a:rPr lang="en-US" altLang="ko-KR" sz="2800" smtClean="0"/>
              <a:t>join.jsp </a:t>
            </a:r>
            <a:r>
              <a:rPr lang="ko-KR" altLang="en-US" sz="2800" smtClean="0"/>
              <a:t>비슷하게 구성</a:t>
            </a:r>
            <a:endParaRPr lang="ko-KR" altLang="en-US" sz="2800"/>
          </a:p>
        </p:txBody>
      </p:sp>
      <p:sp>
        <p:nvSpPr>
          <p:cNvPr id="4" name="직사각형 3"/>
          <p:cNvSpPr/>
          <p:nvPr/>
        </p:nvSpPr>
        <p:spPr>
          <a:xfrm>
            <a:off x="1177447" y="5223353"/>
            <a:ext cx="1252603" cy="50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8565" y="5223353"/>
            <a:ext cx="1252603" cy="50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탈퇴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2082" y="6035457"/>
            <a:ext cx="775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정보를 가지고 </a:t>
            </a:r>
            <a:r>
              <a:rPr lang="en-US" altLang="ko-KR" sz="2400" smtClean="0"/>
              <a:t>controller </a:t>
            </a:r>
            <a:r>
              <a:rPr lang="ko-KR" altLang="en-US" sz="2400" smtClean="0"/>
              <a:t>이동 </a:t>
            </a:r>
            <a:r>
              <a:rPr lang="en-US" altLang="ko-KR" sz="2400" smtClean="0"/>
              <a:t>-&gt; DB </a:t>
            </a:r>
            <a:r>
              <a:rPr lang="ko-KR" altLang="en-US" sz="2400" smtClean="0"/>
              <a:t>저장 </a:t>
            </a:r>
            <a:r>
              <a:rPr lang="en-US" altLang="ko-KR" sz="2400" smtClean="0"/>
              <a:t>-&gt; index.jsp</a:t>
            </a:r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372314" y="4937343"/>
            <a:ext cx="6419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정보를 가지고 </a:t>
            </a:r>
            <a:r>
              <a:rPr lang="en-US" altLang="ko-KR" sz="2400"/>
              <a:t>controller </a:t>
            </a:r>
            <a:r>
              <a:rPr lang="ko-KR" altLang="en-US" sz="2400" smtClean="0"/>
              <a:t>이동 </a:t>
            </a:r>
            <a:r>
              <a:rPr lang="en-US" altLang="ko-KR" sz="2400" smtClean="0"/>
              <a:t>-&gt; </a:t>
            </a:r>
          </a:p>
          <a:p>
            <a:r>
              <a:rPr lang="ko-KR" altLang="en-US" sz="2400" smtClean="0"/>
              <a:t>로그아웃 진행 후 </a:t>
            </a:r>
            <a:r>
              <a:rPr lang="en-US" altLang="ko-KR" sz="2400" smtClean="0"/>
              <a:t>DB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delete -&gt; index.jsp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6563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paging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select * from board order by bno desc limit 0, 10</a:t>
            </a:r>
          </a:p>
          <a:p>
            <a:r>
              <a:rPr lang="en-US" altLang="ko-KR" smtClean="0"/>
              <a:t>0 =&gt; index </a:t>
            </a:r>
            <a:r>
              <a:rPr lang="ko-KR" altLang="en-US" smtClean="0"/>
              <a:t>번지   </a:t>
            </a:r>
            <a:r>
              <a:rPr lang="en-US" altLang="ko-KR" smtClean="0"/>
              <a:t>10=&gt;</a:t>
            </a:r>
            <a:r>
              <a:rPr lang="ko-KR" altLang="en-US" smtClean="0"/>
              <a:t>한페이지에 출력 개수</a:t>
            </a:r>
            <a:endParaRPr lang="en-US" altLang="ko-KR" smtClean="0"/>
          </a:p>
          <a:p>
            <a:r>
              <a:rPr lang="en-US" altLang="ko-KR" smtClean="0"/>
              <a:t>0, 10, 20, 30 ….     </a:t>
            </a:r>
            <a:r>
              <a:rPr lang="ko-KR" altLang="en-US" smtClean="0"/>
              <a:t>개수 </a:t>
            </a:r>
            <a:r>
              <a:rPr lang="en-US" altLang="ko-KR" smtClean="0"/>
              <a:t>10</a:t>
            </a:r>
            <a:r>
              <a:rPr lang="ko-KR" altLang="en-US" smtClean="0"/>
              <a:t>은 고정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list case </a:t>
            </a:r>
            <a:r>
              <a:rPr lang="ko-KR" altLang="en-US" smtClean="0"/>
              <a:t>에서 수정</a:t>
            </a:r>
            <a:endParaRPr lang="en-US" altLang="ko-KR" smtClean="0"/>
          </a:p>
          <a:p>
            <a:r>
              <a:rPr lang="en-US" altLang="ko-KR" smtClean="0"/>
              <a:t>list.jsp </a:t>
            </a:r>
            <a:r>
              <a:rPr lang="ko-KR" altLang="en-US" smtClean="0"/>
              <a:t>하단 </a:t>
            </a:r>
            <a:endParaRPr lang="en-US" altLang="ko-KR" smtClean="0"/>
          </a:p>
          <a:p>
            <a:r>
              <a:rPr lang="ko-KR" altLang="en-US" smtClean="0"/>
              <a:t>이전 </a:t>
            </a:r>
            <a:r>
              <a:rPr lang="en-US" altLang="ko-KR" smtClean="0"/>
              <a:t>1 2 3 4 5 6 7 8 9 10 </a:t>
            </a:r>
            <a:r>
              <a:rPr lang="ko-KR" altLang="en-US" smtClean="0"/>
              <a:t>다음</a:t>
            </a:r>
            <a:endParaRPr lang="en-US" altLang="ko-KR" smtClean="0"/>
          </a:p>
          <a:p>
            <a:r>
              <a:rPr lang="en-US" altLang="ko-KR" smtClean="0"/>
              <a:t>db</a:t>
            </a:r>
            <a:r>
              <a:rPr lang="ko-KR" altLang="en-US" smtClean="0"/>
              <a:t>상 총 게시물 개수에 따라 하단 숫자의 값이 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7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paging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페이징의 번호를 눌렀을 때 </a:t>
            </a:r>
            <a:r>
              <a:rPr lang="en-US" altLang="ko-KR" smtClean="0"/>
              <a:t>list </a:t>
            </a:r>
            <a:r>
              <a:rPr lang="ko-KR" altLang="en-US" smtClean="0"/>
              <a:t>조회를 다시 해서 표현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 =&gt; limit 0, 10  =&gt; (</a:t>
            </a:r>
            <a:r>
              <a:rPr lang="ko-KR" altLang="en-US" smtClean="0"/>
              <a:t>페이지번호 </a:t>
            </a:r>
            <a:r>
              <a:rPr lang="en-US" altLang="ko-KR" smtClean="0"/>
              <a:t>-1) *10</a:t>
            </a:r>
          </a:p>
          <a:p>
            <a:r>
              <a:rPr lang="en-US" altLang="ko-KR" smtClean="0"/>
              <a:t>2 =&gt; limit 10, 10</a:t>
            </a:r>
          </a:p>
          <a:p>
            <a:r>
              <a:rPr lang="en-US" altLang="ko-KR" smtClean="0"/>
              <a:t>3 =&gt; limit 20, 10</a:t>
            </a:r>
          </a:p>
          <a:p>
            <a:r>
              <a:rPr lang="ko-KR" altLang="en-US" smtClean="0"/>
              <a:t>총 페이지 개수</a:t>
            </a:r>
            <a:endParaRPr lang="en-US" altLang="ko-KR"/>
          </a:p>
          <a:p>
            <a:r>
              <a:rPr lang="ko-KR" altLang="en-US" smtClean="0"/>
              <a:t>이전</a:t>
            </a:r>
            <a:r>
              <a:rPr lang="en-US" altLang="ko-KR" smtClean="0"/>
              <a:t>, </a:t>
            </a:r>
            <a:r>
              <a:rPr lang="ko-KR" altLang="en-US" smtClean="0"/>
              <a:t>다음 표시 여부</a:t>
            </a:r>
            <a:endParaRPr lang="en-US" altLang="ko-KR" smtClean="0"/>
          </a:p>
          <a:p>
            <a:r>
              <a:rPr lang="ko-KR" altLang="en-US" smtClean="0"/>
              <a:t>다음 버튼 눌렀을 표시되는 페이징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0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페이지에서 검색 기능 추가</a:t>
            </a:r>
            <a:endParaRPr lang="en-US" altLang="ko-KR" dirty="0" smtClean="0"/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(w),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(t),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©</a:t>
            </a:r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wc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+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tc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+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wtc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102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동적쿼리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&lt;if&gt; &lt;choose&gt; &lt;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제목에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포함하는 값을 출력</a:t>
            </a: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en-US" altLang="ko-KR" dirty="0"/>
              <a:t>* from board where  title like "%2</a:t>
            </a:r>
            <a:r>
              <a:rPr lang="en-US" altLang="ko-KR" dirty="0" smtClean="0"/>
              <a:t>%";</a:t>
            </a:r>
          </a:p>
          <a:p>
            <a:r>
              <a:rPr lang="en-US" altLang="ko-KR" dirty="0"/>
              <a:t>select * from board where writer like "%2</a:t>
            </a:r>
            <a:r>
              <a:rPr lang="en-US" altLang="ko-KR" dirty="0" smtClean="0"/>
              <a:t>%";</a:t>
            </a:r>
          </a:p>
          <a:p>
            <a:r>
              <a:rPr lang="en-US" altLang="ko-KR" dirty="0"/>
              <a:t>select * from board where writer like </a:t>
            </a:r>
            <a:r>
              <a:rPr lang="en-US" altLang="ko-KR" dirty="0" smtClean="0"/>
              <a:t>%#{keyword}%;=&gt;</a:t>
            </a:r>
            <a:r>
              <a:rPr lang="ko-KR" altLang="en-US" dirty="0" err="1" smtClean="0"/>
              <a:t>인식안됨</a:t>
            </a:r>
            <a:endParaRPr lang="en-US" altLang="ko-KR" dirty="0" smtClean="0"/>
          </a:p>
          <a:p>
            <a:r>
              <a:rPr lang="en-US" altLang="ko-KR" dirty="0" smtClean="0"/>
              <a:t>like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('%',#{keyword},'%')   =&gt; </a:t>
            </a:r>
            <a:r>
              <a:rPr lang="ko-KR" altLang="en-US" dirty="0" smtClean="0"/>
              <a:t>인식됨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마이바티스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72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+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검색에 일치하는 데이터만 리스트로 표시</a:t>
            </a:r>
            <a:endParaRPr lang="en-US" altLang="ko-KR" dirty="0" smtClean="0"/>
          </a:p>
          <a:p>
            <a:r>
              <a:rPr lang="ko-KR" altLang="en-US" dirty="0" err="1" smtClean="0"/>
              <a:t>페이지네이션도</a:t>
            </a:r>
            <a:r>
              <a:rPr lang="ko-KR" altLang="en-US" dirty="0" smtClean="0"/>
              <a:t> 검색에 일치하는 데이터만 표시</a:t>
            </a:r>
            <a:endParaRPr lang="en-US" altLang="ko-KR" dirty="0" smtClean="0"/>
          </a:p>
          <a:p>
            <a:r>
              <a:rPr lang="ko-KR" altLang="en-US" dirty="0" err="1" smtClean="0"/>
              <a:t>페이지네이션의</a:t>
            </a:r>
            <a:r>
              <a:rPr lang="ko-KR" altLang="en-US" dirty="0" smtClean="0"/>
              <a:t> 숫자를 바꿔 다음페이지로 이동해도</a:t>
            </a:r>
            <a:endParaRPr lang="en-US" altLang="ko-KR" dirty="0" smtClean="0"/>
          </a:p>
          <a:p>
            <a:r>
              <a:rPr lang="ko-KR" altLang="en-US" dirty="0" smtClean="0"/>
              <a:t>해당 검색에 대한 데이터는 변화하면 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26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환경설정</a:t>
            </a:r>
            <a:r>
              <a:rPr lang="en-US" altLang="ko-KR" dirty="0" smtClean="0">
                <a:solidFill>
                  <a:srgbClr val="FF0000"/>
                </a:solidFill>
              </a:rPr>
              <a:t>(encoding, </a:t>
            </a:r>
            <a:r>
              <a:rPr lang="en-US" altLang="ko-KR" dirty="0" err="1" smtClean="0">
                <a:solidFill>
                  <a:srgbClr val="FF0000"/>
                </a:solidFill>
              </a:rPr>
              <a:t>jdk</a:t>
            </a:r>
            <a:r>
              <a:rPr lang="en-US" altLang="ko-KR" dirty="0" smtClean="0">
                <a:solidFill>
                  <a:srgbClr val="FF0000"/>
                </a:solidFill>
              </a:rPr>
              <a:t>, server…)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en-US" altLang="ko-KR" dirty="0" err="1" smtClean="0">
                <a:solidFill>
                  <a:srgbClr val="FF0000"/>
                </a:solidFill>
              </a:rPr>
              <a:t>index.jsp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3. web.xml -&gt; log4j2.xml </a:t>
            </a:r>
            <a:r>
              <a:rPr lang="ko-KR" altLang="en-US" dirty="0" smtClean="0">
                <a:solidFill>
                  <a:srgbClr val="FF0000"/>
                </a:solidFill>
              </a:rPr>
              <a:t>라이브러리 추가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4. </a:t>
            </a:r>
            <a:r>
              <a:rPr lang="en-US" altLang="ko-KR" dirty="0" smtClean="0">
                <a:solidFill>
                  <a:srgbClr val="FF0000"/>
                </a:solidFill>
              </a:rPr>
              <a:t>java </a:t>
            </a:r>
            <a:r>
              <a:rPr lang="ko-KR" altLang="en-US" dirty="0" smtClean="0">
                <a:solidFill>
                  <a:srgbClr val="FF0000"/>
                </a:solidFill>
              </a:rPr>
              <a:t>라인 </a:t>
            </a:r>
            <a:r>
              <a:rPr lang="ko-KR" altLang="en-US" dirty="0" err="1" smtClean="0">
                <a:solidFill>
                  <a:srgbClr val="FF0000"/>
                </a:solidFill>
              </a:rPr>
              <a:t>폴더구성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(package</a:t>
            </a:r>
            <a:r>
              <a:rPr lang="ko-KR" altLang="en-US" dirty="0" smtClean="0">
                <a:solidFill>
                  <a:srgbClr val="FF0000"/>
                </a:solidFill>
              </a:rPr>
              <a:t>구성</a:t>
            </a:r>
            <a:r>
              <a:rPr lang="en-US" altLang="ko-KR" dirty="0" smtClean="0">
                <a:solidFill>
                  <a:srgbClr val="FF0000"/>
                </a:solidFill>
              </a:rPr>
              <a:t>) controller, service, </a:t>
            </a:r>
            <a:r>
              <a:rPr lang="en-US" altLang="ko-KR" dirty="0" err="1" smtClean="0">
                <a:solidFill>
                  <a:srgbClr val="FF0000"/>
                </a:solidFill>
              </a:rPr>
              <a:t>dao</a:t>
            </a:r>
            <a:r>
              <a:rPr lang="en-US" altLang="ko-KR" dirty="0" smtClean="0">
                <a:solidFill>
                  <a:srgbClr val="FF0000"/>
                </a:solidFill>
              </a:rPr>
              <a:t>, domain, </a:t>
            </a:r>
            <a:r>
              <a:rPr lang="en-US" altLang="ko-KR" dirty="0" err="1" smtClean="0">
                <a:solidFill>
                  <a:srgbClr val="FF0000"/>
                </a:solidFill>
              </a:rPr>
              <a:t>orm</a:t>
            </a:r>
            <a:r>
              <a:rPr lang="en-US" altLang="ko-KR" dirty="0" smtClean="0">
                <a:solidFill>
                  <a:srgbClr val="FF0000"/>
                </a:solidFill>
              </a:rPr>
              <a:t>, mapper, handler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5. </a:t>
            </a:r>
            <a:r>
              <a:rPr lang="en-US" altLang="ko-KR" dirty="0" err="1" smtClean="0">
                <a:solidFill>
                  <a:srgbClr val="FF0000"/>
                </a:solidFill>
              </a:rPr>
              <a:t>webapp</a:t>
            </a:r>
            <a:r>
              <a:rPr lang="ko-KR" altLang="en-US" dirty="0" smtClean="0">
                <a:solidFill>
                  <a:srgbClr val="FF0000"/>
                </a:solidFill>
              </a:rPr>
              <a:t>라인 폴더 구성</a:t>
            </a:r>
            <a:r>
              <a:rPr lang="en-US" altLang="ko-KR" dirty="0" smtClean="0">
                <a:solidFill>
                  <a:srgbClr val="FF0000"/>
                </a:solidFill>
              </a:rPr>
              <a:t>(board, member)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7.VO </a:t>
            </a:r>
            <a:r>
              <a:rPr lang="ko-KR" altLang="en-US" dirty="0" smtClean="0">
                <a:solidFill>
                  <a:srgbClr val="00B050"/>
                </a:solidFill>
              </a:rPr>
              <a:t>생성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8. </a:t>
            </a:r>
            <a:r>
              <a:rPr lang="ko-KR" altLang="en-US" dirty="0" smtClean="0">
                <a:solidFill>
                  <a:srgbClr val="00B050"/>
                </a:solidFill>
              </a:rPr>
              <a:t>컨트롤러 작업 </a:t>
            </a:r>
            <a:r>
              <a:rPr lang="en-US" altLang="ko-KR" dirty="0" smtClean="0">
                <a:solidFill>
                  <a:srgbClr val="00B050"/>
                </a:solidFill>
              </a:rPr>
              <a:t>-&gt; </a:t>
            </a:r>
            <a:r>
              <a:rPr lang="en-US" altLang="ko-KR" dirty="0" smtClean="0">
                <a:solidFill>
                  <a:srgbClr val="FF0000"/>
                </a:solidFill>
              </a:rPr>
              <a:t>Servlet</a:t>
            </a:r>
            <a:r>
              <a:rPr lang="ko-KR" altLang="en-US" dirty="0" smtClean="0">
                <a:solidFill>
                  <a:srgbClr val="FF0000"/>
                </a:solidFill>
              </a:rPr>
              <a:t>으로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5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프로젝트를 올리는 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00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1. DB </a:t>
            </a:r>
            <a:r>
              <a:rPr lang="ko-KR" altLang="en-US" smtClean="0"/>
              <a:t>생성 </a:t>
            </a:r>
            <a:r>
              <a:rPr lang="en-US" altLang="ko-KR" smtClean="0"/>
              <a:t>(board)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10226"/>
              </p:ext>
            </p:extLst>
          </p:nvPr>
        </p:nvGraphicFramePr>
        <p:xfrm>
          <a:off x="1017391" y="2342368"/>
          <a:ext cx="9491948" cy="43017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2987">
                  <a:extLst>
                    <a:ext uri="{9D8B030D-6E8A-4147-A177-3AD203B41FA5}">
                      <a16:colId xmlns:a16="http://schemas.microsoft.com/office/drawing/2014/main" val="2641181270"/>
                    </a:ext>
                  </a:extLst>
                </a:gridCol>
                <a:gridCol w="2372987">
                  <a:extLst>
                    <a:ext uri="{9D8B030D-6E8A-4147-A177-3AD203B41FA5}">
                      <a16:colId xmlns:a16="http://schemas.microsoft.com/office/drawing/2014/main" val="3613784251"/>
                    </a:ext>
                  </a:extLst>
                </a:gridCol>
                <a:gridCol w="2372987">
                  <a:extLst>
                    <a:ext uri="{9D8B030D-6E8A-4147-A177-3AD203B41FA5}">
                      <a16:colId xmlns:a16="http://schemas.microsoft.com/office/drawing/2014/main" val="2498836450"/>
                    </a:ext>
                  </a:extLst>
                </a:gridCol>
                <a:gridCol w="2372987">
                  <a:extLst>
                    <a:ext uri="{9D8B030D-6E8A-4147-A177-3AD203B41FA5}">
                      <a16:colId xmlns:a16="http://schemas.microsoft.com/office/drawing/2014/main" val="625186540"/>
                    </a:ext>
                  </a:extLst>
                </a:gridCol>
              </a:tblGrid>
              <a:tr h="737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name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형식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속성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38712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bno(</a:t>
                      </a:r>
                      <a:r>
                        <a:rPr lang="ko-KR" altLang="en-US" smtClean="0"/>
                        <a:t>기본키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auto_increment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791722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title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varchar(200)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266384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writer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varchar(100)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login</a:t>
                      </a:r>
                      <a:r>
                        <a:rPr lang="ko-KR" altLang="en-US" smtClean="0"/>
                        <a:t>한 사용자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835223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text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833519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regdate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datetime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now()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13650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moddate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datetime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now()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98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30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1.Controller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-&gt; Servlet</a:t>
            </a:r>
            <a:r>
              <a:rPr lang="ko-KR" altLang="en-US" dirty="0" smtClean="0"/>
              <a:t>으로 생성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92D050"/>
                </a:solidFill>
              </a:rPr>
              <a:t>2.Controller -&gt; service -&gt; </a:t>
            </a:r>
            <a:r>
              <a:rPr lang="en-US" altLang="ko-KR" dirty="0" err="1" smtClean="0">
                <a:solidFill>
                  <a:srgbClr val="92D050"/>
                </a:solidFill>
              </a:rPr>
              <a:t>dao</a:t>
            </a:r>
            <a:r>
              <a:rPr lang="en-US" altLang="ko-KR" dirty="0" smtClean="0">
                <a:solidFill>
                  <a:srgbClr val="92D050"/>
                </a:solidFill>
              </a:rPr>
              <a:t> </a:t>
            </a:r>
            <a:r>
              <a:rPr lang="ko-KR" altLang="en-US" dirty="0" err="1" smtClean="0">
                <a:solidFill>
                  <a:srgbClr val="92D050"/>
                </a:solidFill>
              </a:rPr>
              <a:t>생성자</a:t>
            </a:r>
            <a:r>
              <a:rPr lang="ko-KR" altLang="en-US" dirty="0" smtClean="0">
                <a:solidFill>
                  <a:srgbClr val="92D050"/>
                </a:solidFill>
              </a:rPr>
              <a:t> 객체 생성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r>
              <a:rPr lang="en-US" altLang="ko-KR" dirty="0" smtClean="0">
                <a:solidFill>
                  <a:srgbClr val="92D050"/>
                </a:solidFill>
              </a:rPr>
              <a:t>3.mybatisConfig.xml</a:t>
            </a:r>
            <a:r>
              <a:rPr lang="ko-KR" altLang="en-US" dirty="0" smtClean="0">
                <a:solidFill>
                  <a:srgbClr val="92D050"/>
                </a:solidFill>
              </a:rPr>
              <a:t>설정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r>
              <a:rPr lang="en-US" altLang="ko-KR" dirty="0" smtClean="0">
                <a:solidFill>
                  <a:srgbClr val="92D050"/>
                </a:solidFill>
              </a:rPr>
              <a:t>4.DatabaseConnection class </a:t>
            </a:r>
            <a:r>
              <a:rPr lang="ko-KR" altLang="en-US" dirty="0" smtClean="0">
                <a:solidFill>
                  <a:srgbClr val="92D050"/>
                </a:solidFill>
              </a:rPr>
              <a:t>생성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r>
              <a:rPr lang="en-US" altLang="ko-KR" dirty="0" smtClean="0">
                <a:solidFill>
                  <a:srgbClr val="92D050"/>
                </a:solidFill>
              </a:rPr>
              <a:t>5.Mapper </a:t>
            </a:r>
            <a:r>
              <a:rPr lang="ko-KR" altLang="en-US" dirty="0" smtClean="0">
                <a:solidFill>
                  <a:srgbClr val="92D050"/>
                </a:solidFill>
              </a:rPr>
              <a:t>생성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r>
              <a:rPr lang="en-US" altLang="ko-KR" dirty="0" smtClean="0">
                <a:solidFill>
                  <a:srgbClr val="92D050"/>
                </a:solidFill>
              </a:rPr>
              <a:t>6.dao </a:t>
            </a:r>
            <a:r>
              <a:rPr lang="ko-KR" altLang="en-US" dirty="0" smtClean="0">
                <a:solidFill>
                  <a:srgbClr val="92D050"/>
                </a:solidFill>
              </a:rPr>
              <a:t>와 </a:t>
            </a:r>
            <a:r>
              <a:rPr lang="en-US" altLang="ko-KR" dirty="0" smtClean="0">
                <a:solidFill>
                  <a:srgbClr val="92D050"/>
                </a:solidFill>
              </a:rPr>
              <a:t>Mapper </a:t>
            </a:r>
            <a:r>
              <a:rPr lang="ko-KR" altLang="en-US" dirty="0" smtClean="0">
                <a:solidFill>
                  <a:srgbClr val="92D050"/>
                </a:solidFill>
              </a:rPr>
              <a:t>연결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r>
              <a:rPr lang="en-US" altLang="ko-KR" dirty="0" smtClean="0">
                <a:solidFill>
                  <a:srgbClr val="92D050"/>
                </a:solidFill>
              </a:rPr>
              <a:t>7. </a:t>
            </a:r>
            <a:r>
              <a:rPr lang="en-US" altLang="ko-KR" dirty="0" err="1" smtClean="0">
                <a:solidFill>
                  <a:srgbClr val="92D050"/>
                </a:solidFill>
              </a:rPr>
              <a:t>jsp</a:t>
            </a:r>
            <a:r>
              <a:rPr lang="en-US" altLang="ko-KR" dirty="0" smtClean="0">
                <a:solidFill>
                  <a:srgbClr val="92D050"/>
                </a:solidFill>
              </a:rPr>
              <a:t> </a:t>
            </a:r>
            <a:r>
              <a:rPr lang="ko-KR" altLang="en-US" dirty="0" smtClean="0">
                <a:solidFill>
                  <a:srgbClr val="92D050"/>
                </a:solidFill>
              </a:rPr>
              <a:t>생성 </a:t>
            </a:r>
            <a:r>
              <a:rPr lang="en-US" altLang="ko-KR" dirty="0" smtClean="0">
                <a:solidFill>
                  <a:srgbClr val="92D050"/>
                </a:solidFill>
              </a:rPr>
              <a:t>-&gt; </a:t>
            </a:r>
            <a:r>
              <a:rPr lang="en-US" altLang="ko-KR" dirty="0" err="1" smtClean="0">
                <a:solidFill>
                  <a:srgbClr val="92D050"/>
                </a:solidFill>
              </a:rPr>
              <a:t>contoller</a:t>
            </a:r>
            <a:r>
              <a:rPr lang="ko-KR" altLang="en-US" dirty="0" smtClean="0">
                <a:solidFill>
                  <a:srgbClr val="92D050"/>
                </a:solidFill>
              </a:rPr>
              <a:t>연결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 </a:t>
            </a:r>
            <a:r>
              <a:rPr lang="ko-KR" altLang="en-US" smtClean="0"/>
              <a:t>메서드 정리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20408"/>
              </p:ext>
            </p:extLst>
          </p:nvPr>
        </p:nvGraphicFramePr>
        <p:xfrm>
          <a:off x="450936" y="1825623"/>
          <a:ext cx="10902864" cy="4832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409">
                  <a:extLst>
                    <a:ext uri="{9D8B030D-6E8A-4147-A177-3AD203B41FA5}">
                      <a16:colId xmlns:a16="http://schemas.microsoft.com/office/drawing/2014/main" val="3529569116"/>
                    </a:ext>
                  </a:extLst>
                </a:gridCol>
                <a:gridCol w="2417523">
                  <a:extLst>
                    <a:ext uri="{9D8B030D-6E8A-4147-A177-3AD203B41FA5}">
                      <a16:colId xmlns:a16="http://schemas.microsoft.com/office/drawing/2014/main" val="755589916"/>
                    </a:ext>
                  </a:extLst>
                </a:gridCol>
                <a:gridCol w="2916216">
                  <a:extLst>
                    <a:ext uri="{9D8B030D-6E8A-4147-A177-3AD203B41FA5}">
                      <a16:colId xmlns:a16="http://schemas.microsoft.com/office/drawing/2014/main" val="593047420"/>
                    </a:ext>
                  </a:extLst>
                </a:gridCol>
                <a:gridCol w="2725716">
                  <a:extLst>
                    <a:ext uri="{9D8B030D-6E8A-4147-A177-3AD203B41FA5}">
                      <a16:colId xmlns:a16="http://schemas.microsoft.com/office/drawing/2014/main" val="1844311374"/>
                    </a:ext>
                  </a:extLst>
                </a:gridCol>
              </a:tblGrid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대상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controlller</a:t>
                      </a:r>
                      <a:r>
                        <a:rPr lang="ko-KR" altLang="en-US" sz="2400" smtClean="0"/>
                        <a:t> 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service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920023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글쓰기</a:t>
                      </a:r>
                      <a:r>
                        <a:rPr lang="en-US" altLang="ko-KR" sz="2400" smtClean="0"/>
                        <a:t> </a:t>
                      </a:r>
                      <a:r>
                        <a:rPr lang="ko-KR" altLang="en-US" sz="2400" smtClean="0"/>
                        <a:t>페이지로 이동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215179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글쓰기</a:t>
                      </a:r>
                      <a:r>
                        <a:rPr lang="en-US" altLang="ko-KR" sz="2400" smtClean="0"/>
                        <a:t>(register)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bsv.register(bvo)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dao.insert(bvo)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sql.insert(bvo)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730665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리스트</a:t>
                      </a:r>
                      <a:r>
                        <a:rPr lang="en-US" altLang="ko-KR" sz="2400" smtClean="0"/>
                        <a:t>(list)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List=bsv.getList()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List=dao.selectList()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sql.selectList()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74872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상세보기</a:t>
                      </a:r>
                      <a:r>
                        <a:rPr lang="en-US" altLang="ko-KR" sz="2400" smtClean="0"/>
                        <a:t>(detail)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bvo=getDetail(bno)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bvo=dao.selectOne(bno)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sql.selectOne(bno)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370043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수정</a:t>
                      </a:r>
                      <a:r>
                        <a:rPr lang="en-US" altLang="ko-KR" sz="2400" smtClean="0"/>
                        <a:t>(modify)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bsv.modify(bvo)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dao.update(bvo)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sql.update(bvo)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665373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삭제</a:t>
                      </a:r>
                      <a:r>
                        <a:rPr lang="en-US" altLang="ko-KR" sz="2400" smtClean="0"/>
                        <a:t>(remove)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bsv.remove(bno)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dao.delete(bno)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sql.delete(bno)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24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7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</a:t>
            </a:r>
            <a:r>
              <a:rPr lang="en-US" altLang="ko-KR" smtClean="0"/>
              <a:t>=&gt; view =&gt; jsp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8096" y="1822371"/>
            <a:ext cx="4947781" cy="367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53019" y="2404997"/>
            <a:ext cx="1716066" cy="5386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3019" y="3263355"/>
            <a:ext cx="1716066" cy="5386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게시글보기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169085" y="2674306"/>
            <a:ext cx="32442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26477" y="1747705"/>
            <a:ext cx="3945698" cy="294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글쓰기 화면 </a:t>
            </a:r>
            <a:r>
              <a:rPr lang="en-US" altLang="ko-KR" sz="2400" smtClean="0">
                <a:solidFill>
                  <a:schemeClr val="tx1"/>
                </a:solidFill>
              </a:rPr>
              <a:t>(register.jsp)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2361" y="2311051"/>
            <a:ext cx="1954061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52360" y="2796597"/>
            <a:ext cx="1954061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작성자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52359" y="3294342"/>
            <a:ext cx="1954061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27934" y="3958225"/>
            <a:ext cx="964504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등록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542750" y="4189956"/>
            <a:ext cx="1077239" cy="6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811533" y="3927070"/>
            <a:ext cx="1495816" cy="494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index.jsp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8158" y="1844538"/>
            <a:ext cx="1495816" cy="494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index.jsp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38795" y="4621938"/>
            <a:ext cx="4715005" cy="1477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controller(register</a:t>
            </a:r>
            <a:r>
              <a:rPr lang="ko-KR" altLang="en-US" sz="2400" smtClean="0">
                <a:solidFill>
                  <a:schemeClr val="tx1"/>
                </a:solidFill>
              </a:rPr>
              <a:t>메서드로이동</a:t>
            </a:r>
            <a:r>
              <a:rPr lang="en-US" altLang="ko-KR" sz="2400" smtClean="0">
                <a:solidFill>
                  <a:schemeClr val="tx1"/>
                </a:solidFill>
              </a:rPr>
              <a:t>) =&gt; db</a:t>
            </a:r>
            <a:r>
              <a:rPr lang="ko-KR" altLang="en-US" sz="2400" smtClean="0">
                <a:solidFill>
                  <a:schemeClr val="tx1"/>
                </a:solidFill>
              </a:rPr>
              <a:t>에 저장후 </a:t>
            </a:r>
            <a:r>
              <a:rPr lang="en-US" altLang="ko-KR" sz="2400" smtClean="0">
                <a:solidFill>
                  <a:schemeClr val="tx1"/>
                </a:solidFill>
              </a:rPr>
              <a:t>index.jsp</a:t>
            </a:r>
            <a:r>
              <a:rPr lang="ko-KR" altLang="en-US" sz="2400" smtClean="0">
                <a:solidFill>
                  <a:schemeClr val="tx1"/>
                </a:solidFill>
              </a:rPr>
              <a:t>로 이동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16066" y="3927070"/>
            <a:ext cx="877344" cy="457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681092" y="4121713"/>
            <a:ext cx="1495816" cy="494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list.jsp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93410" y="4737562"/>
            <a:ext cx="3424825" cy="1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981195" y="5041153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993721" y="5341530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81195" y="5670498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93721" y="5958597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71375" y="3482236"/>
            <a:ext cx="2455102" cy="1134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controller-&gt; list</a:t>
            </a:r>
            <a:r>
              <a:rPr lang="ko-KR" altLang="en-US" sz="2400" smtClean="0">
                <a:solidFill>
                  <a:schemeClr val="tx1"/>
                </a:solidFill>
              </a:rPr>
              <a:t>받아와서 </a:t>
            </a:r>
            <a:endParaRPr lang="en-US" altLang="ko-KR" sz="2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list.jsp</a:t>
            </a:r>
            <a:r>
              <a:rPr lang="ko-KR" altLang="en-US" sz="2400" smtClean="0">
                <a:solidFill>
                  <a:schemeClr val="tx1"/>
                </a:solidFill>
              </a:rPr>
              <a:t>에 뿌리기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3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글쓰기 버튼을 클릭하면 글쓰기 화면으로 이동</a:t>
            </a:r>
            <a:endParaRPr lang="en-US" altLang="ko-KR" smtClean="0"/>
          </a:p>
          <a:p>
            <a:r>
              <a:rPr lang="en-US" altLang="ko-KR" smtClean="0"/>
              <a:t>1. </a:t>
            </a:r>
            <a:r>
              <a:rPr lang="ko-KR" altLang="en-US" smtClean="0"/>
              <a:t>글쓰기 화면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3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410" y="331939"/>
            <a:ext cx="4020855" cy="2705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3879" y="764088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1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208" y="0"/>
            <a:ext cx="1590805" cy="663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list.jsp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3879" y="1227552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2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3879" y="1678489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3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3879" y="2129426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4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3879" y="663879"/>
            <a:ext cx="1252603" cy="488516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916482" y="601249"/>
            <a:ext cx="3081403" cy="78286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223354" y="330374"/>
            <a:ext cx="3732756" cy="239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</a:t>
            </a:r>
            <a:r>
              <a:rPr lang="ko-KR" altLang="en-US" smtClean="0"/>
              <a:t>태그로 링크 설정</a:t>
            </a:r>
            <a:endParaRPr lang="en-US" altLang="ko-KR" smtClean="0"/>
          </a:p>
          <a:p>
            <a:pPr algn="ctr"/>
            <a:r>
              <a:rPr lang="en-US" altLang="ko-KR" smtClean="0"/>
              <a:t>( </a:t>
            </a:r>
            <a:r>
              <a:rPr lang="ko-KR" altLang="en-US" smtClean="0"/>
              <a:t>컨트롤러의 </a:t>
            </a:r>
            <a:r>
              <a:rPr lang="en-US" altLang="ko-KR" smtClean="0"/>
              <a:t>detail </a:t>
            </a:r>
            <a:r>
              <a:rPr lang="ko-KR" altLang="en-US" smtClean="0"/>
              <a:t>메서드로 이동</a:t>
            </a:r>
            <a:endParaRPr lang="en-US" altLang="ko-KR" smtClean="0"/>
          </a:p>
          <a:p>
            <a:pPr algn="ctr"/>
            <a:r>
              <a:rPr lang="en-US" altLang="ko-KR" smtClean="0"/>
              <a:t>detail </a:t>
            </a:r>
            <a:r>
              <a:rPr lang="ko-KR" altLang="en-US" smtClean="0"/>
              <a:t>값을 </a:t>
            </a:r>
            <a:r>
              <a:rPr lang="en-US" altLang="ko-KR" smtClean="0"/>
              <a:t>db</a:t>
            </a:r>
            <a:r>
              <a:rPr lang="ko-KR" altLang="en-US" smtClean="0"/>
              <a:t>에서 가져온 후</a:t>
            </a:r>
            <a:endParaRPr lang="en-US" altLang="ko-KR"/>
          </a:p>
          <a:p>
            <a:pPr algn="ctr"/>
            <a:r>
              <a:rPr lang="en-US" altLang="ko-KR" smtClean="0"/>
              <a:t>jsp</a:t>
            </a:r>
            <a:r>
              <a:rPr lang="ko-KR" altLang="en-US" smtClean="0"/>
              <a:t>로 뿌리기 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해당 </a:t>
            </a:r>
            <a:r>
              <a:rPr lang="en-US" altLang="ko-KR" smtClean="0"/>
              <a:t>detail.jsp</a:t>
            </a:r>
            <a:r>
              <a:rPr lang="ko-KR" altLang="en-US" smtClean="0"/>
              <a:t>로 설정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8410" y="3281819"/>
            <a:ext cx="5624187" cy="338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detail.jsp</a:t>
            </a:r>
          </a:p>
          <a:p>
            <a:pPr algn="ctr"/>
            <a:r>
              <a:rPr lang="ko-KR" altLang="en-US" sz="2400" smtClean="0"/>
              <a:t>컨트롤러에서 가져온 상세 데이터 표현</a:t>
            </a:r>
            <a:endParaRPr lang="en-US" altLang="ko-KR" sz="2400" smtClean="0"/>
          </a:p>
          <a:p>
            <a:pPr algn="ctr"/>
            <a:endParaRPr lang="en-US" altLang="ko-KR" sz="2400"/>
          </a:p>
          <a:p>
            <a:pPr algn="ctr"/>
            <a:endParaRPr lang="en-US" altLang="ko-KR" sz="2400" smtClean="0"/>
          </a:p>
          <a:p>
            <a:pPr algn="ctr"/>
            <a:endParaRPr lang="en-US" altLang="ko-KR" sz="2400"/>
          </a:p>
          <a:p>
            <a:pPr algn="ctr"/>
            <a:endParaRPr lang="en-US" altLang="ko-KR" sz="2400" smtClean="0"/>
          </a:p>
          <a:p>
            <a:pPr algn="ctr"/>
            <a:endParaRPr lang="en-US" altLang="ko-KR" sz="2400" smtClean="0"/>
          </a:p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920661" y="5120017"/>
            <a:ext cx="795403" cy="4634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0661" y="5866880"/>
            <a:ext cx="795403" cy="4634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716064" y="5365839"/>
            <a:ext cx="4434215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544848" y="2896647"/>
            <a:ext cx="4390374" cy="297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modify.jsp</a:t>
            </a:r>
            <a:r>
              <a:rPr lang="ko-KR" altLang="en-US" smtClean="0"/>
              <a:t>로 이동</a:t>
            </a:r>
            <a:r>
              <a:rPr lang="en-US" altLang="ko-KR" smtClean="0"/>
              <a:t>(</a:t>
            </a:r>
            <a:r>
              <a:rPr lang="ko-KR" altLang="en-US" smtClean="0"/>
              <a:t>수정화면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기존의 값을 가져가서 화면에 뿌리기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수정을 원하는 값만 수정해서 </a:t>
            </a:r>
            <a:endParaRPr lang="en-US" altLang="ko-KR" smtClean="0"/>
          </a:p>
          <a:p>
            <a:pPr algn="ctr"/>
            <a:r>
              <a:rPr lang="ko-KR" altLang="en-US" smtClean="0"/>
              <a:t>다시 컨트롤러로 값을 보내 </a:t>
            </a:r>
            <a:r>
              <a:rPr lang="en-US" altLang="ko-KR" smtClean="0"/>
              <a:t>-&gt; DB</a:t>
            </a:r>
            <a:r>
              <a:rPr lang="ko-KR" altLang="en-US" smtClean="0"/>
              <a:t>에 </a:t>
            </a:r>
            <a:r>
              <a:rPr lang="en-US" altLang="ko-KR" smtClean="0"/>
              <a:t>update </a:t>
            </a:r>
            <a:r>
              <a:rPr lang="ko-KR" altLang="en-US" smtClean="0"/>
              <a:t>시키기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en-US" altLang="ko-KR" smtClean="0"/>
              <a:t>list.jsp</a:t>
            </a:r>
            <a:r>
              <a:rPr lang="ko-KR" altLang="en-US" smtClean="0"/>
              <a:t>로 이동 </a:t>
            </a:r>
            <a:r>
              <a:rPr lang="en-US" altLang="ko-KR" smtClean="0"/>
              <a:t>/ detail.jsp</a:t>
            </a:r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컨트롤로러</a:t>
            </a:r>
            <a:r>
              <a:rPr lang="en-US" altLang="ko-KR" smtClean="0"/>
              <a:t> </a:t>
            </a:r>
            <a:r>
              <a:rPr lang="ko-KR" altLang="en-US" smtClean="0"/>
              <a:t>이동해서 해당 화면을 가지고 </a:t>
            </a:r>
            <a:r>
              <a:rPr lang="en-US" altLang="ko-KR" smtClean="0"/>
              <a:t>jsp</a:t>
            </a:r>
            <a:r>
              <a:rPr lang="ko-KR" altLang="en-US" smtClean="0"/>
              <a:t>로 이동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716064" y="6154978"/>
            <a:ext cx="4434215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991637" y="5877841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bno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44848" y="6098611"/>
            <a:ext cx="4640894" cy="56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컨트롤러의</a:t>
            </a:r>
            <a:r>
              <a:rPr lang="en-US" altLang="ko-KR" smtClean="0"/>
              <a:t> </a:t>
            </a:r>
            <a:r>
              <a:rPr lang="ko-KR" altLang="en-US" smtClean="0"/>
              <a:t>삭제 메서드로 이동 </a:t>
            </a:r>
            <a:r>
              <a:rPr lang="en-US" altLang="ko-KR" smtClean="0"/>
              <a:t>list.jsp</a:t>
            </a:r>
            <a:r>
              <a:rPr lang="ko-KR" altLang="en-US" smtClean="0"/>
              <a:t>로 이동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34421" y="698323"/>
            <a:ext cx="613776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7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라이브러리 </a:t>
            </a:r>
            <a:r>
              <a:rPr lang="en-US" altLang="ko-KR" smtClean="0"/>
              <a:t>– mvnrepository </a:t>
            </a:r>
            <a:r>
              <a:rPr lang="ko-KR" altLang="en-US" smtClean="0"/>
              <a:t>사이트에서 다운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mysql-connector-java-8.0.28 </a:t>
            </a:r>
          </a:p>
          <a:p>
            <a:r>
              <a:rPr lang="en-US" altLang="ko-KR" smtClean="0"/>
              <a:t>jstl-1.2</a:t>
            </a:r>
          </a:p>
          <a:p>
            <a:r>
              <a:rPr lang="en-US" altLang="ko-KR" smtClean="0"/>
              <a:t>log4j-api-2.18.0</a:t>
            </a:r>
          </a:p>
          <a:p>
            <a:r>
              <a:rPr lang="en-US" altLang="ko-KR" smtClean="0"/>
              <a:t>log4j-core-2.18.0</a:t>
            </a:r>
          </a:p>
          <a:p>
            <a:r>
              <a:rPr lang="en-US" altLang="ko-KR" smtClean="0"/>
              <a:t>log4j-slf4j-2.18.0</a:t>
            </a:r>
          </a:p>
          <a:p>
            <a:r>
              <a:rPr lang="en-US" altLang="ko-KR" smtClean="0"/>
              <a:t>log4j-web-2.18.0</a:t>
            </a:r>
          </a:p>
          <a:p>
            <a:r>
              <a:rPr lang="en-US" altLang="ko-KR" smtClean="0"/>
              <a:t>mybatis-3.5.10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1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회원가입 </a:t>
            </a:r>
            <a:r>
              <a:rPr lang="en-US" altLang="ko-KR" smtClean="0"/>
              <a:t>/ </a:t>
            </a:r>
            <a:r>
              <a:rPr lang="ko-KR" altLang="en-US" smtClean="0"/>
              <a:t>로그인 </a:t>
            </a:r>
            <a:r>
              <a:rPr lang="en-US" altLang="ko-KR" smtClean="0"/>
              <a:t>/ </a:t>
            </a:r>
            <a:r>
              <a:rPr lang="ko-KR" altLang="en-US" smtClean="0"/>
              <a:t>회원정보수정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관리자 입장 </a:t>
            </a:r>
            <a:r>
              <a:rPr lang="en-US" altLang="ko-KR" smtClean="0"/>
              <a:t>=&gt; </a:t>
            </a:r>
            <a:r>
              <a:rPr lang="ko-KR" altLang="en-US" smtClean="0"/>
              <a:t>회원리스트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일반유저 입장 </a:t>
            </a:r>
            <a:r>
              <a:rPr lang="en-US" altLang="ko-KR" smtClean="0"/>
              <a:t>=&gt; </a:t>
            </a:r>
            <a:r>
              <a:rPr lang="ko-KR" altLang="en-US" smtClean="0"/>
              <a:t>회원가입 </a:t>
            </a:r>
            <a:r>
              <a:rPr lang="en-US" altLang="ko-KR" smtClean="0"/>
              <a:t>/ </a:t>
            </a:r>
            <a:r>
              <a:rPr lang="ko-KR" altLang="en-US" smtClean="0"/>
              <a:t>로그인</a:t>
            </a:r>
            <a:r>
              <a:rPr lang="en-US" altLang="ko-KR" smtClean="0"/>
              <a:t>/ </a:t>
            </a:r>
            <a:r>
              <a:rPr lang="ko-KR" altLang="en-US" smtClean="0"/>
              <a:t>회원정보보기 </a:t>
            </a:r>
            <a:r>
              <a:rPr lang="en-US" altLang="ko-KR" smtClean="0"/>
              <a:t>/ </a:t>
            </a:r>
            <a:r>
              <a:rPr lang="ko-KR" altLang="en-US" smtClean="0"/>
              <a:t>회원정보 수정 </a:t>
            </a:r>
            <a:r>
              <a:rPr lang="en-US" altLang="ko-KR" smtClean="0"/>
              <a:t>/ </a:t>
            </a:r>
            <a:r>
              <a:rPr lang="ko-KR" altLang="en-US" smtClean="0"/>
              <a:t>탈퇴버튼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jsp </a:t>
            </a:r>
            <a:r>
              <a:rPr lang="ko-KR" altLang="en-US" smtClean="0"/>
              <a:t>화면</a:t>
            </a:r>
            <a:endParaRPr lang="en-US" altLang="ko-KR" smtClean="0"/>
          </a:p>
          <a:p>
            <a:r>
              <a:rPr lang="en-US" altLang="ko-KR" smtClean="0"/>
              <a:t>index.jsp -&gt; </a:t>
            </a:r>
            <a:r>
              <a:rPr lang="ko-KR" altLang="en-US" smtClean="0"/>
              <a:t>수정         </a:t>
            </a:r>
            <a:r>
              <a:rPr lang="en-US" altLang="ko-KR" smtClean="0"/>
              <a:t>join.jsp -&gt; </a:t>
            </a:r>
            <a:r>
              <a:rPr lang="ko-KR" altLang="en-US" smtClean="0"/>
              <a:t>회원가입</a:t>
            </a:r>
            <a:endParaRPr lang="en-US" altLang="ko-KR" smtClean="0"/>
          </a:p>
          <a:p>
            <a:r>
              <a:rPr lang="en-US" altLang="ko-KR" smtClean="0"/>
              <a:t>list.jsp -&gt; </a:t>
            </a:r>
            <a:r>
              <a:rPr lang="ko-KR" altLang="en-US" smtClean="0"/>
              <a:t>회원리스트   </a:t>
            </a:r>
            <a:r>
              <a:rPr lang="en-US" altLang="ko-KR" smtClean="0"/>
              <a:t>modify.jsp-&gt;</a:t>
            </a:r>
            <a:r>
              <a:rPr lang="ko-KR" altLang="en-US" smtClean="0"/>
              <a:t>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DB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회원가입시 받을 정보구상</a:t>
            </a:r>
            <a:endParaRPr lang="en-US" altLang="ko-KR" smtClean="0"/>
          </a:p>
          <a:p>
            <a:r>
              <a:rPr lang="en-US" altLang="ko-KR" smtClean="0"/>
              <a:t>(id, password, email, name, address, regdate, phone)..</a:t>
            </a:r>
          </a:p>
          <a:p>
            <a:r>
              <a:rPr lang="en-US" altLang="ko-KR" smtClean="0"/>
              <a:t>id, password, email, age</a:t>
            </a:r>
          </a:p>
          <a:p>
            <a:r>
              <a:rPr lang="en-US" altLang="ko-KR" smtClean="0"/>
              <a:t>member</a:t>
            </a:r>
          </a:p>
          <a:p>
            <a:r>
              <a:rPr lang="en-US" altLang="ko-KR" smtClean="0"/>
              <a:t>id varchar(100) – primary key</a:t>
            </a:r>
          </a:p>
          <a:p>
            <a:r>
              <a:rPr lang="en-US" altLang="ko-KR" smtClean="0"/>
              <a:t>password varchar(100) not null</a:t>
            </a:r>
          </a:p>
          <a:p>
            <a:r>
              <a:rPr lang="en-US" altLang="ko-KR" smtClean="0"/>
              <a:t>email varchar(100) not null</a:t>
            </a:r>
          </a:p>
          <a:p>
            <a:r>
              <a:rPr lang="en-US" altLang="ko-KR" smtClean="0"/>
              <a:t>age int</a:t>
            </a:r>
          </a:p>
          <a:p>
            <a:r>
              <a:rPr lang="en-US" altLang="ko-KR" smtClean="0"/>
              <a:t>regdate datatime default now()</a:t>
            </a:r>
          </a:p>
          <a:p>
            <a:r>
              <a:rPr lang="en-US" altLang="ko-KR" smtClean="0"/>
              <a:t>last_login datetime default now()</a:t>
            </a:r>
          </a:p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830</Words>
  <Application>Microsoft Office PowerPoint</Application>
  <PresentationFormat>와이드스크린</PresentationFormat>
  <Paragraphs>224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jsp/servlet </vt:lpstr>
      <vt:lpstr>프로젝트를 올리는 순서</vt:lpstr>
      <vt:lpstr>board 메서드 정리</vt:lpstr>
      <vt:lpstr>화면 =&gt; view =&gt; jsp</vt:lpstr>
      <vt:lpstr>작업 순서</vt:lpstr>
      <vt:lpstr>PowerPoint 프레젠테이션</vt:lpstr>
      <vt:lpstr>라이브러리 – mvnrepository 사이트에서 다운</vt:lpstr>
      <vt:lpstr>회원가입 / 로그인 / 회원정보수정</vt:lpstr>
      <vt:lpstr>1. DB 구성</vt:lpstr>
      <vt:lpstr>로그인 추가 - Member</vt:lpstr>
      <vt:lpstr>join.jsp</vt:lpstr>
      <vt:lpstr>list.jsp</vt:lpstr>
      <vt:lpstr>modify.jsp</vt:lpstr>
      <vt:lpstr>paging</vt:lpstr>
      <vt:lpstr>paging</vt:lpstr>
      <vt:lpstr>search 기능</vt:lpstr>
      <vt:lpstr>Mybatis 동적쿼리 사용</vt:lpstr>
      <vt:lpstr>search + paging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jsp/servlet</dc:title>
  <dc:creator>EZEN-217T</dc:creator>
  <cp:lastModifiedBy>EZEN-217T</cp:lastModifiedBy>
  <cp:revision>31</cp:revision>
  <dcterms:created xsi:type="dcterms:W3CDTF">2023-09-04T08:20:18Z</dcterms:created>
  <dcterms:modified xsi:type="dcterms:W3CDTF">2023-09-12T14:51:59Z</dcterms:modified>
</cp:coreProperties>
</file>