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4" r:id="rId7"/>
    <p:sldId id="258" r:id="rId8"/>
    <p:sldId id="265" r:id="rId9"/>
    <p:sldId id="266" r:id="rId10"/>
    <p:sldId id="267" r:id="rId11"/>
    <p:sldId id="268" r:id="rId12"/>
    <p:sldId id="273" r:id="rId13"/>
    <p:sldId id="276" r:id="rId14"/>
    <p:sldId id="270" r:id="rId15"/>
    <p:sldId id="277" r:id="rId16"/>
    <p:sldId id="271" r:id="rId17"/>
    <p:sldId id="274" r:id="rId18"/>
    <p:sldId id="278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FBC6-39B8-4EE8-802B-ADD6A5C48BD7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8E13A-FE91-4825-84E2-620CAEA24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3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AF1D-9713-402E-83FC-2DE7333FCC52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27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8725-9B8D-4C9B-8EE9-203E238AF2F4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6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7093-5CBA-46D4-B776-0CC635AD820C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8E7-2D42-4213-9D73-5E29FBEAF65A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4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C393-64D0-467A-ABD8-A691110F299C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23B6-9928-48B7-8829-6C262721018B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F9F5-36AF-4FA3-AB85-E51F05DA778F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4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5E6A-249F-44CB-9DE7-08E930C43EDA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9F3-5C01-425B-A43E-8CAF69CF8F14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EFFD-3D74-4FC4-90C6-9248271CDCFB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1597-AF79-4B18-AEE7-3F9F61B6827B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F4C-BC1D-4504-A8B0-5602C4AD5F04}" type="datetime1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1606-10AE-4AF0-A8F2-3E5F313DE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서버프로그램구현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</a:t>
            </a:r>
            <a:r>
              <a:rPr lang="ko-KR" altLang="en-US" dirty="0" smtClean="0"/>
              <a:t>경환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2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837" y="1270747"/>
            <a:ext cx="5370921" cy="43513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2" y="1215878"/>
            <a:ext cx="5400251" cy="44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3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8" y="625660"/>
            <a:ext cx="6520554" cy="51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4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1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80" y="1690688"/>
            <a:ext cx="6498473" cy="484822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Apache Tomcat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04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0" y="614362"/>
            <a:ext cx="56673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0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PORT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8088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28" y="1825625"/>
            <a:ext cx="89259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3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07" y="511490"/>
            <a:ext cx="7249493" cy="56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7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5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라이브러리 등록 리스트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717" y="1825625"/>
            <a:ext cx="3106565" cy="43513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1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이클립스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186" y="1690688"/>
            <a:ext cx="5849081" cy="435133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7" y="1969599"/>
            <a:ext cx="4257756" cy="37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071" y="1091979"/>
            <a:ext cx="4203626" cy="43513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36" y="916774"/>
            <a:ext cx="4482288" cy="470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5107817" cy="48382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943" y="982598"/>
            <a:ext cx="5280093" cy="48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1" y="769237"/>
            <a:ext cx="5432354" cy="4940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54" y="769237"/>
            <a:ext cx="5666378" cy="53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5" y="565630"/>
            <a:ext cx="5644197" cy="5154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97" y="490149"/>
            <a:ext cx="5589212" cy="53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977" y="1189313"/>
            <a:ext cx="5151440" cy="498615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7" y="1027906"/>
            <a:ext cx="5561777" cy="53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3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7" y="942661"/>
            <a:ext cx="10535640" cy="45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606-10AE-4AF0-A8F2-3E5F313DE64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57238"/>
            <a:ext cx="90201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와이드스크린</PresentationFormat>
  <Paragraphs>25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서버프로그램구현</vt:lpstr>
      <vt:lpstr>1. 개발환경(이클립스)설정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Apache Tomcat설정</vt:lpstr>
      <vt:lpstr>PowerPoint 프레젠테이션</vt:lpstr>
      <vt:lpstr>PowerPoint 프레젠테이션</vt:lpstr>
      <vt:lpstr>3. PORT설정 8088 변경</vt:lpstr>
      <vt:lpstr>PowerPoint 프레젠테이션</vt:lpstr>
      <vt:lpstr>PowerPoint 프레젠테이션</vt:lpstr>
      <vt:lpstr>4.라이브러리 등록 리스트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EZEN-217T</dc:creator>
  <cp:lastModifiedBy>EZEN-217T</cp:lastModifiedBy>
  <cp:revision>4</cp:revision>
  <dcterms:created xsi:type="dcterms:W3CDTF">2023-09-27T08:24:07Z</dcterms:created>
  <dcterms:modified xsi:type="dcterms:W3CDTF">2023-09-27T08:46:18Z</dcterms:modified>
</cp:coreProperties>
</file>