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5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A427-C5E8-413D-ABBF-6BA908C7601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9BDD-9589-42AB-9445-23271672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인터페이스구현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전경환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4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47" y="1825625"/>
            <a:ext cx="7734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R_1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38" y="1690688"/>
            <a:ext cx="7746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3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R_2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76" y="1825625"/>
            <a:ext cx="7852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51" y="1825625"/>
            <a:ext cx="7941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3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U</a:t>
            </a:r>
            <a:endParaRPr lang="ko-KR" altLang="en-US" dirty="0"/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95" y="1690688"/>
            <a:ext cx="9948005" cy="47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56" y="1825625"/>
            <a:ext cx="9057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4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1690688"/>
            <a:ext cx="10043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4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R_1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997" y="1825625"/>
            <a:ext cx="7998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935" y="1825625"/>
            <a:ext cx="6542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5" y="1825625"/>
            <a:ext cx="9890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/>
              <a:t>U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37" y="1825625"/>
            <a:ext cx="9412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12" y="1690688"/>
            <a:ext cx="6153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64" y="1527914"/>
            <a:ext cx="6426642" cy="48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144" y="1825625"/>
            <a:ext cx="6063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744" y="1825625"/>
            <a:ext cx="6604511" cy="43513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/>
              <a:t>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6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6" y="2190308"/>
            <a:ext cx="5938402" cy="4114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68" y="2402959"/>
            <a:ext cx="5485732" cy="34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4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4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21" y="1825625"/>
            <a:ext cx="5685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4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450967"/>
            <a:ext cx="9306590" cy="5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7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613294"/>
            <a:ext cx="9504178" cy="57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613690"/>
            <a:ext cx="10398642" cy="55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서비스 부분 인터페이스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344" y="1432220"/>
            <a:ext cx="6791725" cy="52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구현한 프로젝트 순차적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5159" y="2465277"/>
            <a:ext cx="10515600" cy="27765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CRUD </a:t>
            </a:r>
            <a:r>
              <a:rPr lang="ko-KR" altLang="en-US" dirty="0" smtClean="0"/>
              <a:t>결과 화면 캡쳐</a:t>
            </a:r>
            <a:endParaRPr lang="en-US" altLang="ko-KR" dirty="0" smtClean="0"/>
          </a:p>
          <a:p>
            <a:r>
              <a:rPr lang="ko-KR" altLang="en-US" dirty="0" err="1" smtClean="0"/>
              <a:t>통합구현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1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69</Words>
  <Application>Microsoft Office PowerPoint</Application>
  <PresentationFormat>와이드스크린</PresentationFormat>
  <Paragraphs>23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인터페이스구현</vt:lpstr>
      <vt:lpstr>1. 데이터베이스 연결</vt:lpstr>
      <vt:lpstr>PowerPoint 프레젠테이션</vt:lpstr>
      <vt:lpstr>PowerPoint 프레젠테이션</vt:lpstr>
      <vt:lpstr>PowerPoint 프레젠테이션</vt:lpstr>
      <vt:lpstr>PowerPoint 프레젠테이션</vt:lpstr>
      <vt:lpstr>2.서비스 부분 인터페이스</vt:lpstr>
      <vt:lpstr>PowerPoint 프레젠테이션</vt:lpstr>
      <vt:lpstr>3.구현한 프로젝트 순차적 결과</vt:lpstr>
      <vt:lpstr>member관련 C</vt:lpstr>
      <vt:lpstr>member관련 R_1</vt:lpstr>
      <vt:lpstr>member관련 R_2</vt:lpstr>
      <vt:lpstr>member관련 R_3</vt:lpstr>
      <vt:lpstr>member관련 U</vt:lpstr>
      <vt:lpstr>member관련 D</vt:lpstr>
      <vt:lpstr>PowerPoint 프레젠테이션</vt:lpstr>
      <vt:lpstr>board관련 C</vt:lpstr>
      <vt:lpstr>board관련 R_1</vt:lpstr>
      <vt:lpstr>board관련 R_2</vt:lpstr>
      <vt:lpstr>board관련 U</vt:lpstr>
      <vt:lpstr>board관련 D</vt:lpstr>
      <vt:lpstr>PowerPoint 프레젠테이션</vt:lpstr>
      <vt:lpstr>comment관련 C</vt:lpstr>
      <vt:lpstr>comment관련 R</vt:lpstr>
      <vt:lpstr>comment관련 U</vt:lpstr>
      <vt:lpstr>comment관련 D</vt:lpstr>
      <vt:lpstr>PowerPoint 프레젠테이션</vt:lpstr>
      <vt:lpstr>DB생성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6</cp:revision>
  <dcterms:created xsi:type="dcterms:W3CDTF">2023-09-27T08:23:57Z</dcterms:created>
  <dcterms:modified xsi:type="dcterms:W3CDTF">2023-09-27T09:15:35Z</dcterms:modified>
</cp:coreProperties>
</file>