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2" r:id="rId5"/>
    <p:sldId id="268" r:id="rId6"/>
    <p:sldId id="267" r:id="rId7"/>
    <p:sldId id="263" r:id="rId8"/>
    <p:sldId id="264" r:id="rId9"/>
    <p:sldId id="265" r:id="rId10"/>
    <p:sldId id="258" r:id="rId11"/>
    <p:sldId id="269" r:id="rId12"/>
    <p:sldId id="274" r:id="rId13"/>
    <p:sldId id="270" r:id="rId14"/>
    <p:sldId id="271" r:id="rId15"/>
    <p:sldId id="273" r:id="rId16"/>
    <p:sldId id="259" r:id="rId17"/>
    <p:sldId id="260" r:id="rId18"/>
    <p:sldId id="26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1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4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2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3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6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5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9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FFDF3-C33B-4C77-8351-6A01B790C710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9961-B508-444E-8D84-9ED90B2F2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4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통합구현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전경환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79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1690688"/>
            <a:ext cx="10043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R_1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997" y="1825625"/>
            <a:ext cx="7998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5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R_2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935" y="1825625"/>
            <a:ext cx="6542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6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/>
              <a:t>U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637" y="1825625"/>
            <a:ext cx="9412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관련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112" y="1690688"/>
            <a:ext cx="61530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3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164" y="1527914"/>
            <a:ext cx="6426642" cy="48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7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144" y="1825625"/>
            <a:ext cx="6063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75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744" y="1825625"/>
            <a:ext cx="6604511" cy="435133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/>
              <a:t>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41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6" y="2190308"/>
            <a:ext cx="5938402" cy="41147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68" y="2402959"/>
            <a:ext cx="5485732" cy="34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6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21" y="1825625"/>
            <a:ext cx="5685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47" y="1825625"/>
            <a:ext cx="7734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R_1</a:t>
            </a:r>
            <a:endParaRPr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38" y="1690688"/>
            <a:ext cx="77469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8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R_2</a:t>
            </a:r>
            <a:endParaRPr lang="ko-KR" altLang="en-US" dirty="0"/>
          </a:p>
        </p:txBody>
      </p:sp>
      <p:pic>
        <p:nvPicPr>
          <p:cNvPr id="6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676" y="1825625"/>
            <a:ext cx="7852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8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R_3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351" y="1825625"/>
            <a:ext cx="7941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U</a:t>
            </a:r>
            <a:endParaRPr lang="ko-KR" altLang="en-US" dirty="0"/>
          </a:p>
        </p:txBody>
      </p:sp>
      <p:pic>
        <p:nvPicPr>
          <p:cNvPr id="10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795" y="1690688"/>
            <a:ext cx="9948005" cy="477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member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056" y="1825625"/>
            <a:ext cx="9057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9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</Words>
  <Application>Microsoft Office PowerPoint</Application>
  <PresentationFormat>와이드스크린</PresentationFormat>
  <Paragraphs>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통합구현</vt:lpstr>
      <vt:lpstr>PowerPoint 프레젠테이션</vt:lpstr>
      <vt:lpstr>member관련 C</vt:lpstr>
      <vt:lpstr>member관련 R_1</vt:lpstr>
      <vt:lpstr>member관련 R_2</vt:lpstr>
      <vt:lpstr>member관련 R_3</vt:lpstr>
      <vt:lpstr>member관련 U</vt:lpstr>
      <vt:lpstr>member관련 D</vt:lpstr>
      <vt:lpstr>PowerPoint 프레젠테이션</vt:lpstr>
      <vt:lpstr>board관련 C</vt:lpstr>
      <vt:lpstr>board관련 R_1</vt:lpstr>
      <vt:lpstr>board관련 R_2</vt:lpstr>
      <vt:lpstr>board관련 U</vt:lpstr>
      <vt:lpstr>board관련 D</vt:lpstr>
      <vt:lpstr>PowerPoint 프레젠테이션</vt:lpstr>
      <vt:lpstr>comment관련 C</vt:lpstr>
      <vt:lpstr>comment관련 R</vt:lpstr>
      <vt:lpstr>comment관련 U</vt:lpstr>
      <vt:lpstr>comment관련 D</vt:lpstr>
      <vt:lpstr>PowerPoint 프레젠테이션</vt:lpstr>
      <vt:lpstr>DB생성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EZEN-217T</dc:creator>
  <cp:lastModifiedBy>EZEN-217T</cp:lastModifiedBy>
  <cp:revision>9</cp:revision>
  <dcterms:created xsi:type="dcterms:W3CDTF">2023-09-27T07:06:45Z</dcterms:created>
  <dcterms:modified xsi:type="dcterms:W3CDTF">2023-09-27T07:54:38Z</dcterms:modified>
</cp:coreProperties>
</file>