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14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2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42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4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2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30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34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4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B32-8253-4ECD-9E59-1B7101C2440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59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376B32-8253-4ECD-9E59-1B7101C2440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71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76B32-8253-4ECD-9E59-1B7101C24409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055691-0EB0-4010-96F2-C9C6D4EF2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연결 설정부터 마무리까지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89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상품관리 프로그램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연결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상품관리 프로그램</a:t>
            </a:r>
          </a:p>
          <a:p>
            <a:r>
              <a:rPr lang="en-US" altLang="ko-KR" dirty="0"/>
              <a:t>- menu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상품등록 </a:t>
            </a:r>
            <a:r>
              <a:rPr lang="en-US" altLang="ko-KR" dirty="0"/>
              <a:t>| 2.</a:t>
            </a:r>
            <a:r>
              <a:rPr lang="ko-KR" altLang="en-US" dirty="0" err="1"/>
              <a:t>상품목록</a:t>
            </a:r>
            <a:r>
              <a:rPr lang="ko-KR" altLang="en-US" dirty="0"/>
              <a:t> </a:t>
            </a:r>
            <a:r>
              <a:rPr lang="en-US" altLang="ko-KR" dirty="0"/>
              <a:t>| 3.</a:t>
            </a:r>
            <a:r>
              <a:rPr lang="ko-KR" altLang="en-US" dirty="0"/>
              <a:t>상품검색</a:t>
            </a:r>
            <a:r>
              <a:rPr lang="en-US" altLang="ko-KR" dirty="0"/>
              <a:t>(</a:t>
            </a:r>
            <a:r>
              <a:rPr lang="ko-KR" altLang="en-US" dirty="0"/>
              <a:t>상품상세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</a:t>
            </a:r>
            <a:r>
              <a:rPr lang="ko-KR" altLang="en-US" dirty="0" err="1"/>
              <a:t>상품수정</a:t>
            </a:r>
            <a:r>
              <a:rPr lang="ko-KR" altLang="en-US" dirty="0"/>
              <a:t> </a:t>
            </a:r>
            <a:r>
              <a:rPr lang="en-US" altLang="ko-KR" dirty="0"/>
              <a:t>| 5.</a:t>
            </a:r>
            <a:r>
              <a:rPr lang="ko-KR" altLang="en-US" dirty="0" err="1"/>
              <a:t>상품삭제</a:t>
            </a:r>
            <a:r>
              <a:rPr lang="ko-KR" altLang="en-US" dirty="0"/>
              <a:t> </a:t>
            </a:r>
            <a:r>
              <a:rPr lang="en-US" altLang="ko-KR" dirty="0"/>
              <a:t>| 6.</a:t>
            </a:r>
            <a:r>
              <a:rPr lang="ko-KR" altLang="en-US" dirty="0"/>
              <a:t>종료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89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테이블 구조 </a:t>
            </a:r>
            <a:r>
              <a:rPr lang="en-US" altLang="ko-KR" dirty="0"/>
              <a:t>== class</a:t>
            </a:r>
            <a:r>
              <a:rPr lang="ko-KR" altLang="en-US" dirty="0"/>
              <a:t>구조</a:t>
            </a:r>
          </a:p>
          <a:p>
            <a:r>
              <a:rPr lang="en-US" altLang="ko-KR" dirty="0" err="1"/>
              <a:t>mysql</a:t>
            </a:r>
            <a:r>
              <a:rPr lang="en-US" altLang="ko-KR" dirty="0"/>
              <a:t> -u </a:t>
            </a:r>
            <a:r>
              <a:rPr lang="en-US" altLang="ko-KR" dirty="0" err="1"/>
              <a:t>mysqluser</a:t>
            </a:r>
            <a:r>
              <a:rPr lang="en-US" altLang="ko-KR" dirty="0"/>
              <a:t> -p</a:t>
            </a:r>
          </a:p>
          <a:p>
            <a:r>
              <a:rPr lang="ko-KR" altLang="en-US" dirty="0"/>
              <a:t>유저</a:t>
            </a:r>
            <a:r>
              <a:rPr lang="en-US" altLang="ko-KR" dirty="0"/>
              <a:t>/</a:t>
            </a:r>
            <a:r>
              <a:rPr lang="ko-KR" altLang="en-US" dirty="0"/>
              <a:t>비번</a:t>
            </a:r>
          </a:p>
          <a:p>
            <a:r>
              <a:rPr lang="en-US" altLang="ko-KR" dirty="0" err="1"/>
              <a:t>mysqluser</a:t>
            </a:r>
            <a:r>
              <a:rPr lang="en-US" altLang="ko-KR" dirty="0"/>
              <a:t> / </a:t>
            </a:r>
            <a:r>
              <a:rPr lang="en-US" altLang="ko-KR" dirty="0" err="1"/>
              <a:t>mysql</a:t>
            </a:r>
            <a:endParaRPr lang="en-US" altLang="ko-KR" dirty="0"/>
          </a:p>
          <a:p>
            <a:r>
              <a:rPr lang="ko-KR" altLang="en-US" dirty="0"/>
              <a:t>등록된 상품을 테이블에 저장</a:t>
            </a:r>
          </a:p>
          <a:p>
            <a:r>
              <a:rPr lang="ko-KR" altLang="en-US" dirty="0"/>
              <a:t>데이터베이스 </a:t>
            </a:r>
            <a:r>
              <a:rPr lang="en-US" altLang="ko-KR" dirty="0"/>
              <a:t>-&gt; </a:t>
            </a:r>
            <a:r>
              <a:rPr lang="ko-KR" altLang="en-US" dirty="0" err="1"/>
              <a:t>상품테이블</a:t>
            </a:r>
            <a:endParaRPr lang="ko-KR" altLang="en-US" dirty="0"/>
          </a:p>
          <a:p>
            <a:r>
              <a:rPr lang="ko-KR" altLang="en-US" dirty="0"/>
              <a:t>번호</a:t>
            </a:r>
            <a:r>
              <a:rPr lang="en-US" altLang="ko-KR" dirty="0"/>
              <a:t>(pro) : </a:t>
            </a:r>
            <a:r>
              <a:rPr lang="ko-KR" altLang="en-US" dirty="0" err="1"/>
              <a:t>자동증가</a:t>
            </a:r>
            <a:endParaRPr lang="ko-KR" altLang="en-US" dirty="0"/>
          </a:p>
          <a:p>
            <a:r>
              <a:rPr lang="ko-KR" altLang="en-US" dirty="0"/>
              <a:t>상품명</a:t>
            </a:r>
            <a:r>
              <a:rPr lang="en-US" altLang="ko-KR" dirty="0"/>
              <a:t>(</a:t>
            </a:r>
            <a:r>
              <a:rPr lang="en-US" altLang="ko-KR" dirty="0" err="1"/>
              <a:t>pname</a:t>
            </a:r>
            <a:r>
              <a:rPr lang="en-US" altLang="ko-KR" dirty="0"/>
              <a:t>) : varchar(100)</a:t>
            </a:r>
          </a:p>
          <a:p>
            <a:r>
              <a:rPr lang="ko-KR" altLang="en-US" dirty="0"/>
              <a:t>가격</a:t>
            </a:r>
            <a:r>
              <a:rPr lang="en-US" altLang="ko-KR" dirty="0"/>
              <a:t>(price) : </a:t>
            </a:r>
            <a:r>
              <a:rPr lang="en-US" altLang="ko-KR" dirty="0" err="1"/>
              <a:t>int</a:t>
            </a:r>
            <a:endParaRPr lang="en-US" altLang="ko-KR" dirty="0"/>
          </a:p>
          <a:p>
            <a:r>
              <a:rPr lang="ko-KR" altLang="en-US" dirty="0"/>
              <a:t>등록일</a:t>
            </a:r>
            <a:r>
              <a:rPr lang="en-US" altLang="ko-KR" dirty="0"/>
              <a:t>(</a:t>
            </a:r>
            <a:r>
              <a:rPr lang="en-US" altLang="ko-KR" dirty="0" err="1"/>
              <a:t>regdate</a:t>
            </a:r>
            <a:r>
              <a:rPr lang="en-US" altLang="ko-KR" dirty="0"/>
              <a:t>) : </a:t>
            </a:r>
            <a:r>
              <a:rPr lang="ko-KR" altLang="en-US" dirty="0" err="1"/>
              <a:t>오늘날짜</a:t>
            </a:r>
            <a:endParaRPr lang="ko-KR" altLang="en-US" dirty="0"/>
          </a:p>
          <a:p>
            <a:r>
              <a:rPr lang="ko-KR" altLang="en-US" dirty="0"/>
              <a:t>상세설명</a:t>
            </a:r>
            <a:r>
              <a:rPr lang="en-US" altLang="ko-KR" dirty="0"/>
              <a:t>(</a:t>
            </a:r>
            <a:r>
              <a:rPr lang="en-US" altLang="ko-KR" dirty="0" err="1"/>
              <a:t>madeby</a:t>
            </a:r>
            <a:r>
              <a:rPr lang="en-US" altLang="ko-KR" dirty="0"/>
              <a:t>):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38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en-US" altLang="ko-KR" dirty="0"/>
              <a:t>DB </a:t>
            </a:r>
            <a:r>
              <a:rPr lang="ko-KR" altLang="en-US" dirty="0" err="1"/>
              <a:t>연결시</a:t>
            </a:r>
            <a:r>
              <a:rPr lang="ko-KR" altLang="en-US" dirty="0"/>
              <a:t> 필요한 라이브러리</a:t>
            </a:r>
          </a:p>
          <a:p>
            <a:r>
              <a:rPr lang="en-US" altLang="ko-KR" dirty="0"/>
              <a:t>https://mvnrepository.com/   =&gt; </a:t>
            </a:r>
            <a:r>
              <a:rPr lang="ko-KR" altLang="en-US" dirty="0"/>
              <a:t>필요한 라이브러리 다운</a:t>
            </a:r>
          </a:p>
          <a:p>
            <a:r>
              <a:rPr lang="en-US" altLang="ko-KR" dirty="0"/>
              <a:t>mysql-connector-java-8.0.28.jar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82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829800" y="2454730"/>
            <a:ext cx="1420586" cy="115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4543" y="2539094"/>
            <a:ext cx="1698171" cy="813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r>
              <a:rPr lang="en-US" altLang="ko-KR" dirty="0" smtClean="0"/>
              <a:t>(view)</a:t>
            </a:r>
          </a:p>
          <a:p>
            <a:pPr algn="ctr"/>
            <a:r>
              <a:rPr lang="en-US" altLang="ko-KR" dirty="0" smtClean="0"/>
              <a:t>console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91481" y="2446565"/>
            <a:ext cx="1570262" cy="1167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controller</a:t>
            </a:r>
          </a:p>
          <a:p>
            <a:pPr algn="ctr"/>
            <a:r>
              <a:rPr lang="en-US" altLang="ko-KR" dirty="0" smtClean="0"/>
              <a:t>java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10985" y="3613597"/>
            <a:ext cx="925285" cy="8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185307" y="2967719"/>
            <a:ext cx="451757" cy="5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830510" y="2026105"/>
            <a:ext cx="1698171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</a:p>
          <a:p>
            <a:pPr algn="ctr"/>
            <a:r>
              <a:rPr lang="en-US" altLang="ko-KR" dirty="0" smtClean="0"/>
              <a:t>interface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flipV="1">
            <a:off x="1111702" y="3352109"/>
            <a:ext cx="323849" cy="30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4951635" y="3245534"/>
            <a:ext cx="1698171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</a:p>
          <a:p>
            <a:pPr algn="ctr"/>
            <a:r>
              <a:rPr lang="en-US" altLang="ko-KR" dirty="0" smtClean="0"/>
              <a:t>implement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342716" y="2584897"/>
            <a:ext cx="478970" cy="27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614630" y="2910568"/>
            <a:ext cx="31638" cy="35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055297" y="2002742"/>
            <a:ext cx="1698171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</a:p>
          <a:p>
            <a:pPr algn="ctr"/>
            <a:r>
              <a:rPr lang="en-US" altLang="ko-KR" dirty="0" smtClean="0"/>
              <a:t>interface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143747" y="3269335"/>
            <a:ext cx="1698171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</a:p>
          <a:p>
            <a:pPr algn="ctr"/>
            <a:r>
              <a:rPr lang="en-US" altLang="ko-KR" dirty="0" smtClean="0"/>
              <a:t>implement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6640967" y="2584897"/>
            <a:ext cx="395279" cy="107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979913" y="2910568"/>
            <a:ext cx="0" cy="33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8949420" y="3296781"/>
            <a:ext cx="810984" cy="35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826184" y="4359728"/>
            <a:ext cx="1300856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VO / DT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22714" y="5509021"/>
            <a:ext cx="601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하나 보내면 </a:t>
            </a:r>
            <a:r>
              <a:rPr lang="en-US" altLang="ko-KR" sz="1400" dirty="0" err="1" smtClean="0"/>
              <a:t>vo</a:t>
            </a:r>
            <a:r>
              <a:rPr lang="en-US" altLang="ko-KR" sz="1400" dirty="0" smtClean="0"/>
              <a:t>  ,    </a:t>
            </a:r>
            <a:r>
              <a:rPr lang="en-US" altLang="ko-KR" sz="1400" dirty="0" err="1" smtClean="0"/>
              <a:t>vo</a:t>
            </a:r>
            <a:r>
              <a:rPr lang="ko-KR" altLang="en-US" sz="1400" dirty="0" smtClean="0"/>
              <a:t>여러 개</a:t>
            </a:r>
            <a:r>
              <a:rPr lang="ko-KR" altLang="en-US" sz="1400" dirty="0"/>
              <a:t>는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dto</a:t>
            </a:r>
            <a:r>
              <a:rPr lang="ko-KR" altLang="en-US" sz="1400" dirty="0" smtClean="0"/>
              <a:t>로 보냄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342716" y="4588369"/>
            <a:ext cx="6015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처리되는 객체를 생성할 클래스 파일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08969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269</TotalTime>
  <Words>143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Gill Sans MT</vt:lpstr>
      <vt:lpstr>맑은 고딕</vt:lpstr>
      <vt:lpstr>Arial</vt:lpstr>
      <vt:lpstr>Gallery</vt:lpstr>
      <vt:lpstr>JDBC</vt:lpstr>
      <vt:lpstr>상품관리 프로그램 설정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EZEN-217T</dc:creator>
  <cp:lastModifiedBy>EZEN-217T</cp:lastModifiedBy>
  <cp:revision>4</cp:revision>
  <dcterms:created xsi:type="dcterms:W3CDTF">2023-08-30T07:49:17Z</dcterms:created>
  <dcterms:modified xsi:type="dcterms:W3CDTF">2023-08-30T12:18:42Z</dcterms:modified>
</cp:coreProperties>
</file>