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E3B1-66C1-425D-8AC1-7CA8E9B2D380}" type="datetimeFigureOut">
              <a:rPr lang="fr-FR" smtClean="0"/>
              <a:pPr/>
              <a:t>25/02/2016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8C42-276F-4C4A-8277-DFD4118C32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 126"/>
          <p:cNvGrpSpPr/>
          <p:nvPr/>
        </p:nvGrpSpPr>
        <p:grpSpPr>
          <a:xfrm>
            <a:off x="1043608" y="1412776"/>
            <a:ext cx="2028924" cy="2592288"/>
            <a:chOff x="4572000" y="404664"/>
            <a:chExt cx="2028924" cy="2592288"/>
          </a:xfrm>
        </p:grpSpPr>
        <p:sp>
          <p:nvSpPr>
            <p:cNvPr id="80" name="Ellipse 79"/>
            <p:cNvSpPr/>
            <p:nvPr/>
          </p:nvSpPr>
          <p:spPr>
            <a:xfrm>
              <a:off x="4572000" y="2420888"/>
              <a:ext cx="201622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READING-LENGTH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/>
            <p:cNvSpPr/>
            <p:nvPr/>
          </p:nvSpPr>
          <p:spPr>
            <a:xfrm>
              <a:off x="4572000" y="404664"/>
              <a:ext cx="201622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READING-DATA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Forme 83"/>
            <p:cNvCxnSpPr>
              <a:stCxn id="81" idx="2"/>
              <a:endCxn id="80" idx="2"/>
            </p:cNvCxnSpPr>
            <p:nvPr/>
          </p:nvCxnSpPr>
          <p:spPr>
            <a:xfrm rot="10800000" flipV="1">
              <a:off x="4572000" y="692696"/>
              <a:ext cx="12700" cy="2016224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Forme 86"/>
            <p:cNvCxnSpPr>
              <a:stCxn id="80" idx="6"/>
              <a:endCxn id="81" idx="6"/>
            </p:cNvCxnSpPr>
            <p:nvPr/>
          </p:nvCxnSpPr>
          <p:spPr>
            <a:xfrm flipV="1">
              <a:off x="6588224" y="692696"/>
              <a:ext cx="12700" cy="2016224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Forme 91"/>
            <p:cNvCxnSpPr>
              <a:stCxn id="81" idx="3"/>
              <a:endCxn id="81" idx="5"/>
            </p:cNvCxnSpPr>
            <p:nvPr/>
          </p:nvCxnSpPr>
          <p:spPr>
            <a:xfrm rot="16200000" flipH="1">
              <a:off x="5580112" y="183522"/>
              <a:ext cx="12700" cy="1425686"/>
            </a:xfrm>
            <a:prstGeom prst="curvedConnector3">
              <a:avLst>
                <a:gd name="adj1" fmla="val 2464276"/>
              </a:avLst>
            </a:prstGeom>
            <a:ln w="1905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Forme 106"/>
            <p:cNvCxnSpPr>
              <a:stCxn id="80" idx="1"/>
              <a:endCxn id="80" idx="7"/>
            </p:cNvCxnSpPr>
            <p:nvPr/>
          </p:nvCxnSpPr>
          <p:spPr>
            <a:xfrm rot="5400000" flipH="1" flipV="1">
              <a:off x="5580112" y="1792408"/>
              <a:ext cx="12700" cy="1425686"/>
            </a:xfrm>
            <a:prstGeom prst="curvedConnector3">
              <a:avLst>
                <a:gd name="adj1" fmla="val 2464276"/>
              </a:avLst>
            </a:prstGeom>
            <a:ln w="1905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 127"/>
          <p:cNvGrpSpPr/>
          <p:nvPr/>
        </p:nvGrpSpPr>
        <p:grpSpPr>
          <a:xfrm>
            <a:off x="4211960" y="1412776"/>
            <a:ext cx="3361580" cy="2592288"/>
            <a:chOff x="143000" y="404664"/>
            <a:chExt cx="3361580" cy="2592288"/>
          </a:xfrm>
        </p:grpSpPr>
        <p:sp>
          <p:nvSpPr>
            <p:cNvPr id="4" name="Ellipse 3"/>
            <p:cNvSpPr/>
            <p:nvPr/>
          </p:nvSpPr>
          <p:spPr>
            <a:xfrm>
              <a:off x="143000" y="1412776"/>
              <a:ext cx="201622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WRITING-DONE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1475656" y="2420888"/>
              <a:ext cx="201622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WRITING-LENGTH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1475656" y="404664"/>
              <a:ext cx="201622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WRITING-DATA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Forme 21"/>
            <p:cNvCxnSpPr>
              <a:stCxn id="8" idx="3"/>
              <a:endCxn id="8" idx="5"/>
            </p:cNvCxnSpPr>
            <p:nvPr/>
          </p:nvCxnSpPr>
          <p:spPr>
            <a:xfrm rot="16200000" flipH="1">
              <a:off x="2483768" y="183522"/>
              <a:ext cx="12700" cy="1425686"/>
            </a:xfrm>
            <a:prstGeom prst="curvedConnector3">
              <a:avLst>
                <a:gd name="adj1" fmla="val 2464276"/>
              </a:avLst>
            </a:prstGeom>
            <a:ln w="1905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e 22"/>
            <p:cNvCxnSpPr>
              <a:stCxn id="8" idx="2"/>
              <a:endCxn id="4" idx="0"/>
            </p:cNvCxnSpPr>
            <p:nvPr/>
          </p:nvCxnSpPr>
          <p:spPr>
            <a:xfrm rot="10800000" flipV="1">
              <a:off x="1151112" y="692696"/>
              <a:ext cx="324544" cy="720080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Forme 23"/>
            <p:cNvCxnSpPr>
              <a:stCxn id="4" idx="4"/>
              <a:endCxn id="6" idx="2"/>
            </p:cNvCxnSpPr>
            <p:nvPr/>
          </p:nvCxnSpPr>
          <p:spPr>
            <a:xfrm rot="16200000" flipH="1">
              <a:off x="953344" y="2186608"/>
              <a:ext cx="720080" cy="324544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Forme 24"/>
            <p:cNvCxnSpPr>
              <a:stCxn id="6" idx="6"/>
              <a:endCxn id="8" idx="6"/>
            </p:cNvCxnSpPr>
            <p:nvPr/>
          </p:nvCxnSpPr>
          <p:spPr>
            <a:xfrm flipV="1">
              <a:off x="3491880" y="692696"/>
              <a:ext cx="12700" cy="2016224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Forme 98"/>
            <p:cNvCxnSpPr>
              <a:stCxn id="6" idx="7"/>
              <a:endCxn id="6" idx="1"/>
            </p:cNvCxnSpPr>
            <p:nvPr/>
          </p:nvCxnSpPr>
          <p:spPr>
            <a:xfrm rot="16200000" flipV="1">
              <a:off x="2483768" y="1792408"/>
              <a:ext cx="12700" cy="1425686"/>
            </a:xfrm>
            <a:prstGeom prst="curvedConnector3">
              <a:avLst>
                <a:gd name="adj1" fmla="val 2464276"/>
              </a:avLst>
            </a:prstGeom>
            <a:ln w="1905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Forme 21"/>
            <p:cNvCxnSpPr>
              <a:stCxn id="4" idx="7"/>
              <a:endCxn id="4" idx="5"/>
            </p:cNvCxnSpPr>
            <p:nvPr/>
          </p:nvCxnSpPr>
          <p:spPr>
            <a:xfrm rot="16200000" flipH="1">
              <a:off x="1660286" y="1700808"/>
              <a:ext cx="407338" cy="12700"/>
            </a:xfrm>
            <a:prstGeom prst="curvedConnector5">
              <a:avLst>
                <a:gd name="adj1" fmla="val -56120"/>
                <a:gd name="adj2" fmla="val 5555482"/>
                <a:gd name="adj3" fmla="val 156120"/>
              </a:avLst>
            </a:prstGeom>
            <a:ln w="19050">
              <a:solidFill>
                <a:srgbClr val="00B05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683568" y="4509120"/>
            <a:ext cx="4968552" cy="778506"/>
            <a:chOff x="395536" y="2996952"/>
            <a:chExt cx="4968552" cy="7785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395536" y="2996952"/>
              <a:ext cx="4968552" cy="307777"/>
              <a:chOff x="395536" y="3212976"/>
              <a:chExt cx="4968552" cy="307777"/>
            </a:xfrm>
          </p:grpSpPr>
          <p:cxnSp>
            <p:nvCxnSpPr>
              <p:cNvPr id="117" name="Connecteur droit 116"/>
              <p:cNvCxnSpPr/>
              <p:nvPr/>
            </p:nvCxnSpPr>
            <p:spPr>
              <a:xfrm>
                <a:off x="395536" y="3429000"/>
                <a:ext cx="50405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971600" y="3212976"/>
                <a:ext cx="4392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msgs.size</a:t>
                </a:r>
                <a:r>
                  <a:rPr lang="fr-FR" sz="1400" dirty="0" smtClean="0"/>
                  <a:t>()&gt;0  : il y a des messages à  </a:t>
                </a:r>
                <a:r>
                  <a:rPr lang="fr-FR" sz="1400" dirty="0" smtClean="0"/>
                  <a:t>transmettre</a:t>
                </a:r>
                <a:endParaRPr lang="fr-FR" sz="1400" dirty="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95536" y="3212976"/>
              <a:ext cx="4824536" cy="307777"/>
              <a:chOff x="395536" y="3212976"/>
              <a:chExt cx="4824536" cy="307777"/>
            </a:xfrm>
          </p:grpSpPr>
          <p:cxnSp>
            <p:nvCxnSpPr>
              <p:cNvPr id="121" name="Connecteur droit 120"/>
              <p:cNvCxnSpPr/>
              <p:nvPr/>
            </p:nvCxnSpPr>
            <p:spPr>
              <a:xfrm>
                <a:off x="395536" y="3429000"/>
                <a:ext cx="50405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ZoneTexte 121"/>
              <p:cNvSpPr txBox="1"/>
              <p:nvPr/>
            </p:nvSpPr>
            <p:spPr>
              <a:xfrm>
                <a:off x="971600" y="3212976"/>
                <a:ext cx="42484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buf.remaining</a:t>
                </a:r>
                <a:r>
                  <a:rPr lang="fr-FR" sz="1400" dirty="0" smtClean="0"/>
                  <a:t>()==0  : la totalité du buffer a été transmis</a:t>
                </a:r>
                <a:endParaRPr lang="fr-FR" sz="1400" dirty="0"/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405792" y="3467681"/>
              <a:ext cx="3381668" cy="307777"/>
              <a:chOff x="398244" y="3573016"/>
              <a:chExt cx="3381668" cy="307777"/>
            </a:xfrm>
          </p:grpSpPr>
          <p:cxnSp>
            <p:nvCxnSpPr>
              <p:cNvPr id="124" name="Connecteur droit 123"/>
              <p:cNvCxnSpPr/>
              <p:nvPr/>
            </p:nvCxnSpPr>
            <p:spPr>
              <a:xfrm>
                <a:off x="398244" y="3737821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ZoneTexte 124"/>
              <p:cNvSpPr txBox="1"/>
              <p:nvPr/>
            </p:nvSpPr>
            <p:spPr>
              <a:xfrm>
                <a:off x="971600" y="3573016"/>
                <a:ext cx="2808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négation de la proposition</a:t>
                </a:r>
                <a:endParaRPr lang="fr-FR" sz="1400" dirty="0"/>
              </a:p>
            </p:txBody>
          </p:sp>
        </p:grpSp>
      </p:grpSp>
      <p:sp>
        <p:nvSpPr>
          <p:cNvPr id="48" name="Titr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Automates </a:t>
            </a:r>
            <a:r>
              <a:rPr lang="fr-FR" dirty="0" err="1" smtClean="0"/>
              <a:t>ReadCont</a:t>
            </a:r>
            <a:r>
              <a:rPr lang="fr-FR" dirty="0" smtClean="0"/>
              <a:t> &amp; </a:t>
            </a:r>
            <a:r>
              <a:rPr lang="fr-FR" dirty="0" err="1" smtClean="0"/>
              <a:t>WriteCont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7812360" y="24928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4932040" y="3284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347864" y="26369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4932040" y="17728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467544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971600" y="2780928"/>
            <a:ext cx="1471021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Accept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971600" y="3429000"/>
            <a:ext cx="1471021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Read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4005064"/>
            <a:ext cx="1471021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Write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592" y="2204864"/>
            <a:ext cx="1584176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Connect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" name="Forme 19"/>
          <p:cNvCxnSpPr>
            <a:stCxn id="3" idx="2"/>
            <a:endCxn id="4" idx="2"/>
          </p:cNvCxnSpPr>
          <p:nvPr/>
        </p:nvCxnSpPr>
        <p:spPr>
          <a:xfrm rot="10800000" flipV="1">
            <a:off x="971600" y="2960948"/>
            <a:ext cx="12700" cy="648072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Automate </a:t>
            </a:r>
            <a:r>
              <a:rPr lang="fr-FR" dirty="0" err="1" smtClean="0"/>
              <a:t>NioClient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46</Words>
  <Application>Microsoft Office PowerPoint</Application>
  <PresentationFormat>Affichage à l'écran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Automates ReadCont &amp; WriteCont</vt:lpstr>
      <vt:lpstr>Automate NioClient</vt:lpstr>
    </vt:vector>
  </TitlesOfParts>
  <Company>IMAG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Morat Philippe</dc:creator>
  <cp:lastModifiedBy>Morat Philippe</cp:lastModifiedBy>
  <cp:revision>18</cp:revision>
  <dcterms:created xsi:type="dcterms:W3CDTF">2016-02-19T17:05:14Z</dcterms:created>
  <dcterms:modified xsi:type="dcterms:W3CDTF">2016-02-25T12:11:39Z</dcterms:modified>
</cp:coreProperties>
</file>