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FB57-6E2D-436C-B5C0-F0ADDA2B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96285-B506-45AE-B0DE-D34BA291E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8932-545E-4E2B-AC9E-19BA64D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1B1C-810A-431F-940B-EFA24BF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722A-EFA7-45FE-9525-15B99E32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9A82-43EF-4635-BE01-C2538F7F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FF909-9D26-42E5-891B-4B35C533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C5EE-F531-48ED-9953-46AEAFE5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EC1D-0C74-4856-BFB1-22500CF7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5A98-44B0-489E-878F-5AAD323D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CBE77-2CA0-4150-911D-81CBE8EC4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8390B-4FE3-4800-984D-499C82B0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B49F-DAC6-47B6-808F-7685FAF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C40E-A085-4A8D-B9DA-C28E07C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7514-1BDF-4093-8A52-505B83E8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08E0-E902-4E25-91C7-4084E259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B388-9CE3-4E8D-97EF-797AD7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0BFA-F551-45A0-9CD4-C2E910C5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4F38-5F3D-4B13-BA36-9B204016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AF8B-A87C-4BE2-B46A-6C59CB5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B2A2-FB85-43CB-94E3-CB4468B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FBCB-A689-41DF-9BB2-B7E0FB44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A6A8-FFFF-4373-9134-8A12F127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7860-4A80-439D-8593-1F1EE088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49E0-261D-4FA2-B0E9-DE5D919A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A3D5-34D2-41E9-BA77-B916A8D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732B-9049-4FF6-9539-A158B5A9A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E5BAD-F789-4A59-AE1A-67ACA34ED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4258-56EE-4D83-A38B-2D2C0B61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1402-953B-49C7-B70D-878DDD2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6A44-90B7-4B10-98AD-ACBFE9AC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EBE-1D9F-4844-B986-45F46B00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21965-8B3B-46E1-9397-0AA98D9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BBAAF-D8B8-499F-8F22-3BE5262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6CD7-5E4F-430F-8EEF-CEF61810D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AE6C6-B864-440D-8D15-0DD2EBB81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9238C-5743-4D50-844B-9D9A203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59081-485B-47F4-B4E3-D8F90A99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1AEE2-FA54-4768-A657-7DC24D15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0B92-05E8-492D-ADC4-3AD81895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10939-882B-4686-89D3-CF80F9C4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CC1A-18A3-42A3-A662-67553690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DC074-B486-4A32-980C-4ACB222F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1FCA6-7CE5-45C4-B828-3944ECEC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A2784-4C6E-474B-9170-2123362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436-83B8-4F46-8949-A6269F8C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F386-900D-4F45-AB22-E7F5466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53B0-83C4-4E5A-AA95-C9CE4D0A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8C949-E4D5-4F00-A738-1C51AB82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00DE-DCD0-41D1-81B0-B1F52A23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5E35-B4BB-4306-A341-9184523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4B8F-9C51-4E96-AB59-7CD20579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A6DC-A41E-430B-A687-00BCCBD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0E9B2-DA2D-48CC-B9F1-619F1FDB1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E3FFD-3018-4C09-AE5A-9E9F8AE6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9D18-2393-4473-86FF-F3A3AFFE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1965-4129-43E2-A6A6-D8861252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2003-F809-4646-B8A4-235D3954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9609E-9246-4CDB-97B5-8536A407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BC67D-4975-47E8-91E4-687F7957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9E08-BEDB-4B75-9ABD-97C28DBDF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EB3F-FA3C-471A-96DC-CFE12FCC929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2EB1-1CBF-41CB-9AAC-7A165AB22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9026-9434-466E-90E9-0E963C74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8D9D-1ACC-4576-9556-E58F94C6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AC8FB-5259-4382-8737-3A03AB52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28" y="2642464"/>
            <a:ext cx="3295650" cy="24283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2E89B3-5B8F-4E3C-9A2C-012842E87FE4}"/>
              </a:ext>
            </a:extLst>
          </p:cNvPr>
          <p:cNvCxnSpPr/>
          <p:nvPr/>
        </p:nvCxnSpPr>
        <p:spPr>
          <a:xfrm>
            <a:off x="3135358" y="3918313"/>
            <a:ext cx="2228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6A323-5CDC-46FF-886D-5962693A2259}"/>
              </a:ext>
            </a:extLst>
          </p:cNvPr>
          <p:cNvCxnSpPr>
            <a:cxnSpLocks/>
          </p:cNvCxnSpPr>
          <p:nvPr/>
        </p:nvCxnSpPr>
        <p:spPr>
          <a:xfrm rot="16200000">
            <a:off x="2029642" y="2812597"/>
            <a:ext cx="2228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2A2C4B-1A31-4C35-B734-6B7C55E3960F}"/>
              </a:ext>
            </a:extLst>
          </p:cNvPr>
          <p:cNvSpPr txBox="1"/>
          <p:nvPr/>
        </p:nvSpPr>
        <p:spPr>
          <a:xfrm>
            <a:off x="3135358" y="14850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F498F-9EB8-4B06-921D-CF2CA26DEEAC}"/>
              </a:ext>
            </a:extLst>
          </p:cNvPr>
          <p:cNvSpPr txBox="1"/>
          <p:nvPr/>
        </p:nvSpPr>
        <p:spPr>
          <a:xfrm>
            <a:off x="5364208" y="37336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8995A-FF28-41B8-A3BB-93CF4F1FC6A7}"/>
              </a:ext>
            </a:extLst>
          </p:cNvPr>
          <p:cNvSpPr txBox="1"/>
          <p:nvPr/>
        </p:nvSpPr>
        <p:spPr>
          <a:xfrm>
            <a:off x="529910" y="3305049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EDFB0-7A61-4BF9-B4A0-0DCB70B04CBE}"/>
              </a:ext>
            </a:extLst>
          </p:cNvPr>
          <p:cNvSpPr txBox="1"/>
          <p:nvPr/>
        </p:nvSpPr>
        <p:spPr>
          <a:xfrm>
            <a:off x="568794" y="407452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801A3F-9AF9-4D1F-B51A-38E63B8C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00" y="2614008"/>
            <a:ext cx="3295650" cy="24283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39313-BC6B-4A9B-8992-D8DD2FB13130}"/>
              </a:ext>
            </a:extLst>
          </p:cNvPr>
          <p:cNvCxnSpPr/>
          <p:nvPr/>
        </p:nvCxnSpPr>
        <p:spPr>
          <a:xfrm>
            <a:off x="7733330" y="3889857"/>
            <a:ext cx="2228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6EBBC-E602-41AA-A90D-F8979D52706A}"/>
              </a:ext>
            </a:extLst>
          </p:cNvPr>
          <p:cNvCxnSpPr>
            <a:cxnSpLocks/>
          </p:cNvCxnSpPr>
          <p:nvPr/>
        </p:nvCxnSpPr>
        <p:spPr>
          <a:xfrm rot="16200000">
            <a:off x="6627614" y="2784141"/>
            <a:ext cx="2228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712857-D2A6-484B-BADF-B6DCE7679066}"/>
              </a:ext>
            </a:extLst>
          </p:cNvPr>
          <p:cNvSpPr txBox="1"/>
          <p:nvPr/>
        </p:nvSpPr>
        <p:spPr>
          <a:xfrm>
            <a:off x="7709174" y="14159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0C7FA-B709-40F1-A064-774E1041BFB0}"/>
              </a:ext>
            </a:extLst>
          </p:cNvPr>
          <p:cNvSpPr txBox="1"/>
          <p:nvPr/>
        </p:nvSpPr>
        <p:spPr>
          <a:xfrm>
            <a:off x="9962180" y="370519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9A0946-095A-4ABA-8DB6-61E61B9E52FB}"/>
              </a:ext>
            </a:extLst>
          </p:cNvPr>
          <p:cNvCxnSpPr>
            <a:cxnSpLocks/>
          </p:cNvCxnSpPr>
          <p:nvPr/>
        </p:nvCxnSpPr>
        <p:spPr>
          <a:xfrm>
            <a:off x="1067072" y="3918313"/>
            <a:ext cx="413657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1EDF1E-11F4-4AC0-8A8F-7F011D039715}"/>
              </a:ext>
            </a:extLst>
          </p:cNvPr>
          <p:cNvSpPr txBox="1"/>
          <p:nvPr/>
        </p:nvSpPr>
        <p:spPr>
          <a:xfrm>
            <a:off x="7851200" y="192571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FD80C-3F6E-40DE-89A6-0681EDFDDDE5}"/>
              </a:ext>
            </a:extLst>
          </p:cNvPr>
          <p:cNvSpPr txBox="1"/>
          <p:nvPr/>
        </p:nvSpPr>
        <p:spPr>
          <a:xfrm>
            <a:off x="6547197" y="1925714"/>
            <a:ext cx="94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96F71A-3A8F-4F2A-8866-08339C082502}"/>
              </a:ext>
            </a:extLst>
          </p:cNvPr>
          <p:cNvCxnSpPr>
            <a:cxnSpLocks/>
          </p:cNvCxnSpPr>
          <p:nvPr/>
        </p:nvCxnSpPr>
        <p:spPr>
          <a:xfrm>
            <a:off x="7742039" y="1209794"/>
            <a:ext cx="0" cy="451173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4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 Colin</dc:creator>
  <cp:lastModifiedBy>Smith  Colin</cp:lastModifiedBy>
  <cp:revision>2</cp:revision>
  <dcterms:created xsi:type="dcterms:W3CDTF">2021-09-30T12:09:21Z</dcterms:created>
  <dcterms:modified xsi:type="dcterms:W3CDTF">2021-09-30T12:24:20Z</dcterms:modified>
</cp:coreProperties>
</file>