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719"/>
  </p:normalViewPr>
  <p:slideViewPr>
    <p:cSldViewPr snapToGrid="0">
      <p:cViewPr>
        <p:scale>
          <a:sx n="85" d="100"/>
          <a:sy n="85" d="100"/>
        </p:scale>
        <p:origin x="232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B-1D8D-453C-B172-8DE109D2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B9ED-A0F3-BC59-2B97-3629AF104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8CB6-7E5D-F89A-38E6-24EE1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B4B9-3394-3A22-7ECC-8ADB4CEF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6968-E54D-5F29-98E5-ACABB0F5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86A1-22AF-DAF0-A24F-B63527BE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467B1-F007-3B4D-2A0E-D9CD4088E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7E70-9483-45D3-A728-EFBAB796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091D-22A3-E871-C581-D78C8721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EFEA-FC53-8EC7-B595-89EFCAE4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701DF-F07F-CEC7-B526-EE74CBF1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ECBCF-3A3C-F8F1-9500-69349741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A04D-F9C4-329D-BFB0-F1FC3800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8168-D664-7F32-1799-FFA4A5C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DEB3-F702-07EA-2E65-6204ED4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6656-8A7B-EBC3-4839-19DF3D31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CEC-EAC2-13F6-8A94-A19B6E55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31DC-83DA-FAE3-207D-83ED060E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DA49-111C-52C8-AFC8-0061F5B1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649A-1B17-9CB7-94AC-BED52179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C38F-1090-DBAA-BFB6-24C02DBF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B917-8F84-F2CC-55CA-A0606514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BDE3E-C6A1-A7BF-1696-E89A478D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AD71-264E-32F9-E226-C2214956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0AAE-F605-DCBA-B17F-B0D0450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ED99-62B6-5105-FFE4-F03A00DE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9AC6-BF41-F5CF-98A8-7F91EAB9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6703A-68A7-C19F-B4AB-F1B2C61E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07D4-3E40-4097-B68D-4708CFDC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EC29-C1BD-C8BB-8818-1270FFC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091A-1CCF-0659-9777-D14F4D2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E5D7-7688-31FC-7E97-1B413D06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4890-CA71-BE8E-F2FB-66E1518B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34F9E-5EDA-F01B-1131-CA4ABB35C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CDA4-9DEB-510C-B238-B5A970D6D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5D873-E300-9DE0-D22A-91B570E94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659A6-D65B-1302-60D1-2C991F3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52041-F5DB-E39C-CE6C-94AE89AD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BA775-84E7-7CAA-ECCE-5916B1AF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D85C-602A-602B-1EF2-93A81491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21B07-4C9D-C5F9-DE39-6306C5B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35D45-0A12-E63C-166F-57C0A9FF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F84A2-C322-EF4C-E8C9-4D6CC0A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DC678-982E-DC6F-9319-C0CEFACE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7598-662E-5FB5-5398-D5817BD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1A72A-1502-19B1-7C9A-A6837563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C47-2F24-A234-5DC4-ABF12EEC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B73C-5D6B-BBEE-56D7-7B517C3A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217FD-2E32-3C4E-7EC4-5FECF7E2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0393-C604-9542-FFBF-F759814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70BBF-B5EE-C7F5-B2A7-4D916A7F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2907-D486-4406-4D1D-CF1132BB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E85E-4C22-0959-0252-577AB40A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AA5A-9BD6-7AA9-EDC4-F57B10E2A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15F78-E780-E0DB-CB55-4EE1BFB8A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82A8-5D20-8F82-8669-91029A5C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5E80-1A70-560A-CB00-02CE136F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DB69-3E35-38E3-1127-6B4B78E9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87099-97F1-89CB-7329-E1C64253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F845-58B0-4A2B-B53B-A462C3AC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93A7-7BAD-D736-18E6-4B4CB85CC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2BA1-8B34-B640-BCE3-271828FC182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F4F3-56D4-ED62-E3F8-011FCA493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9078-4256-CBE4-E6A9-66BEE4104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C488-8F43-0C42-97F1-48525A17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8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194EB0A-C74C-A2C2-2E32-D492BC67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86" y="1625981"/>
            <a:ext cx="4507332" cy="359359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B475A22-2633-12F0-96CD-F5013B2AE45E}"/>
              </a:ext>
            </a:extLst>
          </p:cNvPr>
          <p:cNvGrpSpPr/>
          <p:nvPr/>
        </p:nvGrpSpPr>
        <p:grpSpPr>
          <a:xfrm>
            <a:off x="3909662" y="293883"/>
            <a:ext cx="3849914" cy="3069770"/>
            <a:chOff x="7881908" y="-61685"/>
            <a:chExt cx="3849914" cy="30697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A48373-2C98-B87B-69F1-1903B70F0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7" b="2186"/>
            <a:stretch/>
          </p:blipFill>
          <p:spPr>
            <a:xfrm>
              <a:off x="7881908" y="-61685"/>
              <a:ext cx="3849914" cy="306977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D24967-D4DE-FC82-F1B9-75DE99329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1782" y="414438"/>
              <a:ext cx="1753189" cy="1198489"/>
            </a:xfrm>
            <a:prstGeom prst="rect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A7EE516-5CBF-F4FD-11BB-8744A4FF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1" r="4762" b="4069"/>
          <a:stretch/>
        </p:blipFill>
        <p:spPr>
          <a:xfrm>
            <a:off x="485117" y="3440781"/>
            <a:ext cx="2632406" cy="3069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4C84E-1FD0-96A9-2D1E-EC292F649A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83" t="6480" r="20102" b="7525"/>
          <a:stretch/>
        </p:blipFill>
        <p:spPr>
          <a:xfrm>
            <a:off x="660369" y="0"/>
            <a:ext cx="2408719" cy="3054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D17E3-3C03-B0CE-59CA-737D4BB2A35D}"/>
              </a:ext>
            </a:extLst>
          </p:cNvPr>
          <p:cNvSpPr txBox="1"/>
          <p:nvPr/>
        </p:nvSpPr>
        <p:spPr>
          <a:xfrm>
            <a:off x="197492" y="3077608"/>
            <a:ext cx="34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Bone / Cartilage Surfaces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07706-C718-5FB7-D5F0-8C062330FC99}"/>
              </a:ext>
            </a:extLst>
          </p:cNvPr>
          <p:cNvSpPr txBox="1"/>
          <p:nvPr/>
        </p:nvSpPr>
        <p:spPr>
          <a:xfrm>
            <a:off x="197492" y="6504393"/>
            <a:ext cx="320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Project bone normal vectors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1110B-5FF0-E9DD-1428-FCE95E5ABC6A}"/>
              </a:ext>
            </a:extLst>
          </p:cNvPr>
          <p:cNvSpPr txBox="1"/>
          <p:nvPr/>
        </p:nvSpPr>
        <p:spPr>
          <a:xfrm>
            <a:off x="3730621" y="6175384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Get intersections with cartilage surface &amp; compute Euclidean distance.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8D369D-37C1-AA64-618B-34C7C4ACB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68" y="3428184"/>
            <a:ext cx="3849443" cy="263149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1E2F14-266E-76AF-5C0F-2A66E2537CAE}"/>
              </a:ext>
            </a:extLst>
          </p:cNvPr>
          <p:cNvSpPr txBox="1"/>
          <p:nvPr/>
        </p:nvSpPr>
        <p:spPr>
          <a:xfrm>
            <a:off x="8204937" y="5117193"/>
            <a:ext cx="372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Assign thickness (Euclidean distances) to originating bone vertex. </a:t>
            </a:r>
          </a:p>
        </p:txBody>
      </p:sp>
    </p:spTree>
    <p:extLst>
      <p:ext uri="{BB962C8B-B14F-4D97-AF65-F5344CB8AC3E}">
        <p14:creationId xmlns:p14="http://schemas.microsoft.com/office/powerpoint/2010/main" val="41468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Andrea Gatti</dc:creator>
  <cp:lastModifiedBy>Anthony Andrea Gatti</cp:lastModifiedBy>
  <cp:revision>2</cp:revision>
  <dcterms:created xsi:type="dcterms:W3CDTF">2023-12-07T00:00:45Z</dcterms:created>
  <dcterms:modified xsi:type="dcterms:W3CDTF">2023-12-07T00:34:32Z</dcterms:modified>
</cp:coreProperties>
</file>