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6" y="2194695"/>
            <a:ext cx="236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E8D976-CBB0-DC99-CB08-BBFF998C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42" y="905435"/>
            <a:ext cx="10551458" cy="53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342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06EDC0-0BE7-F769-B8B2-C786DA81E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953" y="1048871"/>
            <a:ext cx="9717741" cy="517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30D79-ED6F-58BC-CBD3-2115F1FDE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35" y="869576"/>
            <a:ext cx="10363200" cy="51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718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karthik gattu</cp:lastModifiedBy>
  <cp:revision>14</cp:revision>
  <dcterms:created xsi:type="dcterms:W3CDTF">2023-10-07T01:44:58Z</dcterms:created>
  <dcterms:modified xsi:type="dcterms:W3CDTF">2024-09-13T11:11:21Z</dcterms:modified>
</cp:coreProperties>
</file>