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4A3B-8AB2-67BF-21A5-03ADB29F5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0113A-2733-6997-FC6E-E928C5A1F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22B91-50ED-8F0B-06E7-17969D19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D63-765C-4F54-8AF0-90D9C3AD545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76229-7239-EAF8-D812-43175913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D0F98-CCA9-C5C0-78B9-DA89D0A5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733-6E72-4AAB-9672-4A732D66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7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C80E-FAA0-C3B3-38F7-3B133D12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71968-67FE-C021-42BF-81E5688DB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F1E0D-4B98-F4BE-5D2B-930F3928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D63-765C-4F54-8AF0-90D9C3AD545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B297A-4B7F-A5D3-7E3C-687397E6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2923-B121-5636-951A-20B9DBB4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733-6E72-4AAB-9672-4A732D66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7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B4EF1-4C6E-28DF-6C4D-AD727DFA3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DE83D-39F2-FDFD-06D8-47ED51050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C5A9C-D2C6-53F4-18DB-0311DE3D9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D63-765C-4F54-8AF0-90D9C3AD545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FB2F-C1E7-B124-50A7-1B17BDA6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30A36-9C0C-2CA9-5E2D-6BECA89B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733-6E72-4AAB-9672-4A732D66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5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8C4A-6950-E054-AFB7-B7EC773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6255-1CAE-3338-E208-1F160124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C3465-F52B-BA0A-744D-67C918C2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D63-765C-4F54-8AF0-90D9C3AD545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417E2-C45B-BCF7-6243-7B90342C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44C9-6CCA-0E2C-0229-BDD91157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733-6E72-4AAB-9672-4A732D66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256C-15CE-AF30-9192-18A9794B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AEA2A-1E13-9EA5-8280-D2E4C20E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73969-03AF-2783-0CED-DC9A17F5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D63-765C-4F54-8AF0-90D9C3AD545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DD052-5E7B-4E30-D22C-5D5B3C4C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A0E8A-EB34-0E09-951F-A19B6CA6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733-6E72-4AAB-9672-4A732D66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2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6C9E-6F3F-C608-4043-AB3FD4D4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D686-CD3D-C3CB-FAB9-F44C9BC3C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7F3FD-5952-0948-B052-844844FE7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7C7C2-871F-24B8-AE79-2020289E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D63-765C-4F54-8AF0-90D9C3AD545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66DAB-D5E4-C8E9-BC50-E585B910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435E6-4A63-9B55-C770-29A543DE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733-6E72-4AAB-9672-4A732D66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2045-95E6-819D-0FC9-3FD53451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F9273-E0B2-ED7F-D49C-763F6CEDE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91515-EC89-DE6A-E04C-6D8F0EEFE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1F1AF-194C-9891-173A-A01AC50E4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A78E9-8BA7-1FDD-B650-FEF271620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9D2B5-F356-5880-52E8-236D9BDF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D63-765C-4F54-8AF0-90D9C3AD545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C65BD-4799-E972-277B-DA19FC2D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E506F-083A-4441-BD1E-7C281B37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733-6E72-4AAB-9672-4A732D66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3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0A03-2F9F-8924-F555-24A3CE4D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060E8-6C07-20E1-E8D3-D7D39FF2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D63-765C-4F54-8AF0-90D9C3AD545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6B5D4-7D5B-7447-7DAB-1DF2BA5B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E3915-8477-71FF-7BB3-B3223017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733-6E72-4AAB-9672-4A732D66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EF432-694F-BA3F-C250-D28D5D7A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D63-765C-4F54-8AF0-90D9C3AD545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5CC80-BD3D-4EE4-0690-C2783CC2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F76B6-5C84-7991-E210-7C033B96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733-6E72-4AAB-9672-4A732D66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00EF-BDB8-0781-3E7C-CCE326D0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5E1A-AB44-2F3E-9534-EB4696E7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4E921-881F-2EC1-C562-407C5A76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16D72-13A3-A9C0-10FA-BFA95EF9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D63-765C-4F54-8AF0-90D9C3AD545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91AE8-296B-9ACB-27BA-9723CAF6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E7BCD-A5D2-2EB1-4540-8A094310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733-6E72-4AAB-9672-4A732D66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E36D-0284-826F-2D17-B348042B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A76F2-B5E6-9529-A441-138D01EB1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6C8FB-3406-389A-2A64-FB82E96D6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0354-CFE1-1E88-1361-6FD10C65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2D63-765C-4F54-8AF0-90D9C3AD545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49126-6BD3-E199-B7A1-E2E7DCEF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35F2F-F0F3-16CE-52AC-39B8F4B8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0733-6E72-4AAB-9672-4A732D66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9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618F7-E01F-8651-4B43-9021628C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6056B-7323-4F81-0C49-B4C7ED9D2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D6C6B-B7FE-62F0-DCA8-E1EE1C777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042D63-765C-4F54-8AF0-90D9C3AD545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4CE2-9BF6-69F6-C185-D056C2B32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70D06-4DD3-3BE8-7DC5-47EE2DBE2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50733-6E72-4AAB-9672-4A732D66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nythings.org/ank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D24E15-24C4-1426-321B-7C883A6E3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226" y="1594707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Machine Translation Project</a:t>
            </a:r>
            <a:b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French-English Translation Using Multiple Neural Networks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070E614E-02DE-2936-F184-F9A562AEB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3949" y="3708042"/>
            <a:ext cx="9833548" cy="245726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b="1" dirty="0">
                <a:solidFill>
                  <a:schemeClr val="tx2"/>
                </a:solidFill>
              </a:rPr>
              <a:t>Team Members: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Gattupalli Veera swamy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Sutharsanan Sampath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Selva Vigneshwar Amuthan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047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73C0A-D088-790F-4D4A-70982335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3400" b="1" i="0">
                <a:effectLst/>
                <a:latin typeface="system-ui"/>
              </a:rPr>
              <a:t>Third Model (</a:t>
            </a:r>
            <a:r>
              <a:rPr lang="en-US" sz="3400" b="1">
                <a:latin typeface="system-ui"/>
              </a:rPr>
              <a:t>En</a:t>
            </a:r>
            <a:r>
              <a:rPr lang="en-US" sz="3400" b="1" i="0">
                <a:effectLst/>
                <a:latin typeface="system-ui"/>
              </a:rPr>
              <a:t>coder - </a:t>
            </a:r>
            <a:r>
              <a:rPr lang="en-US" sz="3400" b="1">
                <a:latin typeface="system-ui"/>
              </a:rPr>
              <a:t>De</a:t>
            </a:r>
            <a:r>
              <a:rPr lang="en-US" sz="3400" b="1" i="0">
                <a:effectLst/>
                <a:latin typeface="system-ui"/>
              </a:rPr>
              <a:t>coder - Multi Headed Attention)</a:t>
            </a:r>
            <a:endParaRPr lang="en-US" sz="34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3823-7ACC-A86F-08A2-A9DC42C1C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This with multi headed attention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E300F-D767-6FA4-024F-B7929BBB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" y="2569464"/>
            <a:ext cx="4754131" cy="367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86CAE8-92BE-77F3-8F26-7432B97F3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279" y="2569464"/>
            <a:ext cx="6301329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6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4BE73-A377-290D-D769-8D54DC24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Result &amp; translation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11684-1C80-E4A0-DDA4-375F83CF0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Accuracy &amp; loss plot</a:t>
            </a:r>
          </a:p>
          <a:p>
            <a:r>
              <a:rPr lang="en-US" sz="1800" dirty="0"/>
              <a:t>Blue Score</a:t>
            </a:r>
          </a:p>
          <a:p>
            <a:r>
              <a:rPr lang="en-US" sz="1800" dirty="0"/>
              <a:t>Text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349AC-967F-50DC-E39B-03F0E0DD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848582"/>
            <a:ext cx="3584448" cy="3312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D18138-D2EE-2721-9219-7D98AAF9E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2848583"/>
            <a:ext cx="3584448" cy="3407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F0C3B-9D5B-2E8B-C36A-249784150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2848582"/>
            <a:ext cx="3584448" cy="31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31BFB-A6E4-600C-2F38-4474F7CA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Fourth Model (Transformer)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F9B8-C582-A95F-33EA-6BAFC63E7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000"/>
              <a:t>Here are the Transformer model parameters </a:t>
            </a:r>
          </a:p>
          <a:p>
            <a:r>
              <a:rPr lang="en-US" sz="1000"/>
              <a:t>num_layers = 4</a:t>
            </a:r>
          </a:p>
          <a:p>
            <a:r>
              <a:rPr lang="en-US" sz="1000"/>
              <a:t>d_model = 128</a:t>
            </a:r>
          </a:p>
          <a:p>
            <a:r>
              <a:rPr lang="en-US" sz="1000"/>
              <a:t>dff = 512</a:t>
            </a:r>
          </a:p>
          <a:p>
            <a:r>
              <a:rPr lang="en-US" sz="1000"/>
              <a:t>num_heads = 8</a:t>
            </a:r>
          </a:p>
          <a:p>
            <a:r>
              <a:rPr lang="en-US" sz="1000"/>
              <a:t>dropout_rate = 0.1</a:t>
            </a:r>
          </a:p>
          <a:p>
            <a:r>
              <a:rPr lang="en-US" sz="1000"/>
              <a:t>Optimizer = Adam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FB0FF3-A720-A868-BEFD-0C3B0EF2E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686477"/>
            <a:ext cx="5468112" cy="3444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9CA898-7890-D3FF-D832-120D02984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005929"/>
            <a:ext cx="5468112" cy="280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6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470C2-1012-C1D3-F911-4C4069E0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Result &amp; translation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55DDD-5B12-04B8-F0B7-FF8F8B480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311" y="2642616"/>
            <a:ext cx="4775873" cy="3605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93EDD-5030-49B4-E727-7FAEB0C22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259462"/>
            <a:ext cx="5614416" cy="23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2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EF9FA-6DE7-4080-1765-465CA3A4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0CAE95E0-337F-F831-D1F9-DFB9B754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02" r="2574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3CD3-C7FE-309F-FB14-AAFDBE42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602" y="2706624"/>
            <a:ext cx="6251110" cy="3483864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All models performed well. However, in terms of translation quality, the Transformer model stood out as it produced translations that were much more accurate and contextually relevant than the Multi-Head Attention model. On the other hand, in terms of accuracy, loss, and BLEU scores, the Multi-Head Attention model outperformed the other models, yielding better overall results in those metrics.</a:t>
            </a:r>
          </a:p>
        </p:txBody>
      </p:sp>
    </p:spTree>
    <p:extLst>
      <p:ext uri="{BB962C8B-B14F-4D97-AF65-F5344CB8AC3E}">
        <p14:creationId xmlns:p14="http://schemas.microsoft.com/office/powerpoint/2010/main" val="303031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E169E-BE31-9C76-BF51-65DB9E19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Project Overview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C201-DEE4-591C-DF58-D1D1C153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In this project we focused on French-to-English translation using multiple neural network architectures:</a:t>
            </a:r>
          </a:p>
          <a:p>
            <a:r>
              <a:rPr lang="en-US" sz="2200" dirty="0"/>
              <a:t>Encoder-Decoder  model</a:t>
            </a:r>
          </a:p>
          <a:p>
            <a:r>
              <a:rPr lang="en-US" sz="2200" dirty="0"/>
              <a:t>Encode –Decoder with Attention model</a:t>
            </a:r>
          </a:p>
          <a:p>
            <a:r>
              <a:rPr lang="en-US" sz="2200" dirty="0"/>
              <a:t>Encode –Decoder with  Multi Headed Attention model</a:t>
            </a:r>
          </a:p>
          <a:p>
            <a:r>
              <a:rPr lang="en-US" sz="2200" dirty="0"/>
              <a:t>Transformer model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3888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44495-6C40-0680-4E5C-FD14BD99F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Dataset Overview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7D48-BFB7-9932-2BD1-0D197C807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200" dirty="0"/>
              <a:t>This is a French-English parallel corpus used from manythings.org  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200" dirty="0"/>
              <a:t>Dataset Link : </a:t>
            </a:r>
            <a:r>
              <a:rPr lang="en-US" sz="2200" dirty="0">
                <a:hlinkClick r:id="rId2"/>
              </a:rPr>
              <a:t>https://www.manythings.org/anki/</a:t>
            </a:r>
            <a:endParaRPr lang="en-US" sz="2200" dirty="0"/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200" dirty="0"/>
              <a:t>Number of Sentences: 175622 sentence pairs.</a:t>
            </a:r>
          </a:p>
          <a:p>
            <a:pPr marL="0" marR="0" lvl="0" indent="0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200" dirty="0"/>
              <a:t>Sample data:</a:t>
            </a:r>
          </a:p>
          <a:p>
            <a:pPr marL="0" marR="0" lvl="0" indent="0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CDAB5-BF57-8902-01C9-3B0B72430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156066"/>
            <a:ext cx="5458968" cy="454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2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5F59B-BCF8-12B0-E68C-96D6B3DC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755101" cy="1776484"/>
          </a:xfrm>
        </p:spPr>
        <p:txBody>
          <a:bodyPr anchor="b">
            <a:normAutofit/>
          </a:bodyPr>
          <a:lstStyle/>
          <a:p>
            <a:r>
              <a:rPr lang="en-US" sz="5400"/>
              <a:t>Data Preprocessing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C78B5-B062-B12B-4543-AA27713F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002" y="787671"/>
            <a:ext cx="5378443" cy="1353938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F47E-2E08-D5B8-CD65-0C886BCA4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5483352" cy="3672144"/>
          </a:xfrm>
        </p:spPr>
        <p:txBody>
          <a:bodyPr>
            <a:normAutofit/>
          </a:bodyPr>
          <a:lstStyle/>
          <a:p>
            <a:pPr marL="0" marR="0" lvl="0" indent="0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200" dirty="0"/>
              <a:t>Preprocessing Steps: </a:t>
            </a:r>
          </a:p>
          <a:p>
            <a:pPr lvl="1"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200" dirty="0"/>
              <a:t>Data cleaning like lowercasing, removal of special characters</a:t>
            </a:r>
          </a:p>
          <a:p>
            <a:pPr lvl="1"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200" dirty="0"/>
              <a:t>Tokenization.</a:t>
            </a:r>
          </a:p>
          <a:p>
            <a:pPr lvl="1"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200" dirty="0"/>
              <a:t>Padding sequences to ensure uniform input length.</a:t>
            </a:r>
          </a:p>
          <a:p>
            <a:pPr marL="45720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2200" dirty="0"/>
          </a:p>
          <a:p>
            <a:pPr marL="457200" marR="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6CE5E5-A2E1-25EA-D3B7-1E0E3B2A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002" y="2315387"/>
            <a:ext cx="5378443" cy="1879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42B284-A687-F6B3-1C5B-445B3F889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002" y="4407159"/>
            <a:ext cx="5378443" cy="181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8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4DD48-29CF-8564-DA79-26872FDF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Dataset Split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CE3B-170E-0290-76EC-A46D6F3E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marR="0" lvl="0" indent="0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>
                <a:solidFill>
                  <a:schemeClr val="tx2"/>
                </a:solidFill>
              </a:rPr>
              <a:t>Challenges with the Dataset: </a:t>
            </a:r>
          </a:p>
          <a:p>
            <a:pPr marL="457200" marR="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800">
                <a:solidFill>
                  <a:schemeClr val="tx2"/>
                </a:solidFill>
              </a:rPr>
              <a:t>Handling rare words and managing the alignment between source and target sentences of varying lengths.</a:t>
            </a:r>
          </a:p>
          <a:p>
            <a:pPr marL="0" marR="0" lvl="0" indent="0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>
                <a:solidFill>
                  <a:schemeClr val="tx2"/>
                </a:solidFill>
              </a:rPr>
              <a:t>Data Split: </a:t>
            </a:r>
          </a:p>
          <a:p>
            <a:r>
              <a:rPr lang="en-US" sz="1800">
                <a:solidFill>
                  <a:schemeClr val="tx2"/>
                </a:solidFill>
              </a:rPr>
              <a:t>80% for training, 10% for validation, and 10% for testing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34D7E1A-C2FA-9093-C483-118A1327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113" y="3629049"/>
            <a:ext cx="6477918" cy="97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3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1A37E-D2C8-9755-3774-304F309D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First Model(Encoder-Decoder)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F3E36-452E-5201-7BAA-F5E5EC49620D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This is a basic encode-decoder model with following used parameters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UNITS = 1024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EPOCHS = 10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BATCH_SIZE = 256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Optimizer = Adam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F8DE63-D592-E58A-FD43-94CB5FBC1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717" y="2569464"/>
            <a:ext cx="5053226" cy="3831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1693CF-AC24-8D40-870D-8A016A02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250" y="2648059"/>
            <a:ext cx="6325395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2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6CE67-7ABB-8B0C-B6FC-B7A2AC4C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Result &amp; translations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2B27-68B1-E53D-2ED4-A02B1C3CF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Accuracy &amp; loss plot</a:t>
            </a:r>
          </a:p>
          <a:p>
            <a:r>
              <a:rPr lang="en-US" sz="1800" dirty="0"/>
              <a:t>Blue Score</a:t>
            </a:r>
          </a:p>
          <a:p>
            <a:r>
              <a:rPr lang="en-US" sz="1800" dirty="0"/>
              <a:t>Text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A9C2C5-4223-B885-2FF1-E165BC44E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503714"/>
            <a:ext cx="3584448" cy="3833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D2176D-04C8-62F5-6F05-721CF3AD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2599364"/>
            <a:ext cx="3584448" cy="37377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EAD3EB-82DE-17AC-A047-2F55BC1B1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047" y="2666017"/>
            <a:ext cx="3789816" cy="36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7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180B4-B768-BFBE-E835-E1C10A89F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fr-FR" sz="4100" b="1" i="0">
                <a:effectLst/>
                <a:latin typeface="system-ui"/>
              </a:rPr>
              <a:t>Second Model (</a:t>
            </a:r>
            <a:r>
              <a:rPr lang="fr-FR" sz="4100" b="1">
                <a:latin typeface="system-ui"/>
              </a:rPr>
              <a:t>En</a:t>
            </a:r>
            <a:r>
              <a:rPr lang="fr-FR" sz="4100" b="1" i="0">
                <a:effectLst/>
                <a:latin typeface="system-ui"/>
              </a:rPr>
              <a:t>coder - Decoder - Attention)</a:t>
            </a:r>
            <a:endParaRPr lang="en-US" sz="41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D626-5529-93F3-ED32-DBF388C5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/>
              <a:t>This is the model with attention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55162-AD96-9C13-DF45-FE647A0C3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569464"/>
            <a:ext cx="4978690" cy="367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06632-0B13-FEB4-F959-68D4AA25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29" y="2569464"/>
            <a:ext cx="5724579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44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D950D-9EC2-C914-C1FA-A6E06E66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Results &amp; translations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C123-C411-A50E-D308-D0C1F9DC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Accuracy &amp; loss plot</a:t>
            </a:r>
          </a:p>
          <a:p>
            <a:r>
              <a:rPr lang="en-US" sz="1800" dirty="0"/>
              <a:t>Blue Score</a:t>
            </a:r>
          </a:p>
          <a:p>
            <a:r>
              <a:rPr lang="en-US" sz="1800" dirty="0"/>
              <a:t>Text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09B5F-83BB-A779-228C-846B498E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23703"/>
            <a:ext cx="3584448" cy="2804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6F0E24-3BA2-1404-FF72-DA3097D2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3090911"/>
            <a:ext cx="3584448" cy="2670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0AA711-12CF-8412-EE86-25EF891A0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637539"/>
            <a:ext cx="3584448" cy="15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4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360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system-ui</vt:lpstr>
      <vt:lpstr>Office Theme</vt:lpstr>
      <vt:lpstr>Machine Translation Project French-English Translation Using Multiple Neural Networks</vt:lpstr>
      <vt:lpstr>Project Overview</vt:lpstr>
      <vt:lpstr>Dataset Overview</vt:lpstr>
      <vt:lpstr>Data Preprocessing</vt:lpstr>
      <vt:lpstr>Dataset Split</vt:lpstr>
      <vt:lpstr>First Model(Encoder-Decoder)</vt:lpstr>
      <vt:lpstr>Result &amp; translations </vt:lpstr>
      <vt:lpstr>Second Model (Encoder - Decoder - Attention)</vt:lpstr>
      <vt:lpstr>Results &amp; translations</vt:lpstr>
      <vt:lpstr>Third Model (Encoder - Decoder - Multi Headed Attention)</vt:lpstr>
      <vt:lpstr>Result &amp; translation</vt:lpstr>
      <vt:lpstr>Fourth Model (Transformer)</vt:lpstr>
      <vt:lpstr>Result &amp; translation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Gattupalli, Veera Swamy</dc:creator>
  <cp:lastModifiedBy>Gattupalli, Veera Swamy</cp:lastModifiedBy>
  <cp:revision>6</cp:revision>
  <dcterms:created xsi:type="dcterms:W3CDTF">2024-12-06T14:01:59Z</dcterms:created>
  <dcterms:modified xsi:type="dcterms:W3CDTF">2024-12-06T19:56:30Z</dcterms:modified>
</cp:coreProperties>
</file>