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EC936-D726-4848-8266-0C9F4AA175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00841B-F3A1-436C-BC34-F7339C75BE0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10,000 observations and 78 features </a:t>
          </a:r>
        </a:p>
      </dgm:t>
    </dgm:pt>
    <dgm:pt modelId="{AA9C8709-86B9-47A2-95ED-21357F7AEA97}" type="parTrans" cxnId="{0F0656DB-9387-4453-A51C-CBB9E2606864}">
      <dgm:prSet/>
      <dgm:spPr/>
      <dgm:t>
        <a:bodyPr/>
        <a:lstStyle/>
        <a:p>
          <a:endParaRPr lang="en-IN"/>
        </a:p>
      </dgm:t>
    </dgm:pt>
    <dgm:pt modelId="{EE1CBAC3-EC7F-48DF-B1D1-D18CB25A8A7D}" type="sibTrans" cxnId="{0F0656DB-9387-4453-A51C-CBB9E2606864}">
      <dgm:prSet/>
      <dgm:spPr/>
      <dgm:t>
        <a:bodyPr/>
        <a:lstStyle/>
        <a:p>
          <a:endParaRPr lang="en-IN"/>
        </a:p>
      </dgm:t>
    </dgm:pt>
    <dgm:pt modelId="{AEAE13C1-369C-4F81-B9A6-0DCC660FBBCD}">
      <dgm:prSet phldrT="[Text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Cleaning Requirement</a:t>
          </a:r>
          <a:endParaRPr lang="en-IN" dirty="0"/>
        </a:p>
      </dgm:t>
    </dgm:pt>
    <dgm:pt modelId="{E5B0A2B0-0378-4C3D-8FBD-0DCCACF15734}" type="parTrans" cxnId="{BD8038D4-F7C3-4701-B79A-2522C0E41E82}">
      <dgm:prSet/>
      <dgm:spPr/>
      <dgm:t>
        <a:bodyPr/>
        <a:lstStyle/>
        <a:p>
          <a:endParaRPr lang="en-IN"/>
        </a:p>
      </dgm:t>
    </dgm:pt>
    <dgm:pt modelId="{312B8DB1-5B42-4E01-861E-BF2EF984D31D}" type="sibTrans" cxnId="{BD8038D4-F7C3-4701-B79A-2522C0E41E82}">
      <dgm:prSet/>
      <dgm:spPr/>
      <dgm:t>
        <a:bodyPr/>
        <a:lstStyle/>
        <a:p>
          <a:endParaRPr lang="en-IN"/>
        </a:p>
      </dgm:t>
    </dgm:pt>
    <dgm:pt modelId="{9FF0A45F-6A47-440B-A732-B2C8C327261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Dataset show collection of property rental, designed to mimic real world rental market trends.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6ACD367-DC58-41C7-93B4-94C9F2FF2E9D}" type="parTrans" cxnId="{44C38E0F-5C10-40E5-A382-8AE070E6148F}">
      <dgm:prSet/>
      <dgm:spPr/>
      <dgm:t>
        <a:bodyPr/>
        <a:lstStyle/>
        <a:p>
          <a:endParaRPr lang="en-IN"/>
        </a:p>
      </dgm:t>
    </dgm:pt>
    <dgm:pt modelId="{5D9D1782-ADEA-4721-BF75-2FD34E67ECB3}" type="sibTrans" cxnId="{44C38E0F-5C10-40E5-A382-8AE070E6148F}">
      <dgm:prSet/>
      <dgm:spPr/>
      <dgm:t>
        <a:bodyPr/>
        <a:lstStyle/>
        <a:p>
          <a:endParaRPr lang="en-IN"/>
        </a:p>
      </dgm:t>
    </dgm:pt>
    <dgm:pt modelId="{56646C30-B4F9-43DE-A826-778A7C4738F2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Python and it’s libraries use for the Analysis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D9B845B-5354-4C33-9254-E1B694CABF0E}" type="parTrans" cxnId="{86908609-9D47-41C1-BAEC-6529EF5147BB}">
      <dgm:prSet/>
      <dgm:spPr/>
      <dgm:t>
        <a:bodyPr/>
        <a:lstStyle/>
        <a:p>
          <a:endParaRPr lang="en-IN"/>
        </a:p>
      </dgm:t>
    </dgm:pt>
    <dgm:pt modelId="{F47A4E85-8D2A-465F-9780-17D81805E003}" type="sibTrans" cxnId="{86908609-9D47-41C1-BAEC-6529EF5147BB}">
      <dgm:prSet/>
      <dgm:spPr/>
      <dgm:t>
        <a:bodyPr/>
        <a:lstStyle/>
        <a:p>
          <a:endParaRPr lang="en-IN"/>
        </a:p>
      </dgm:t>
    </dgm:pt>
    <dgm:pt modelId="{ADF5177D-2FDE-409C-9294-35FA53DED797}" type="pres">
      <dgm:prSet presAssocID="{0E6EC936-D726-4848-8266-0C9F4AA175B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98E2653C-76F5-4E0B-81D7-DB2DAC764607}" type="pres">
      <dgm:prSet presAssocID="{0E6EC936-D726-4848-8266-0C9F4AA175B0}" presName="Name1" presStyleCnt="0"/>
      <dgm:spPr/>
    </dgm:pt>
    <dgm:pt modelId="{D6E90CCD-1774-434F-9CBA-BBAA438F5D70}" type="pres">
      <dgm:prSet presAssocID="{0E6EC936-D726-4848-8266-0C9F4AA175B0}" presName="cycle" presStyleCnt="0"/>
      <dgm:spPr/>
    </dgm:pt>
    <dgm:pt modelId="{8472BA7A-AC61-4003-8233-58FED9877972}" type="pres">
      <dgm:prSet presAssocID="{0E6EC936-D726-4848-8266-0C9F4AA175B0}" presName="srcNode" presStyleLbl="node1" presStyleIdx="0" presStyleCnt="4"/>
      <dgm:spPr/>
    </dgm:pt>
    <dgm:pt modelId="{848161D0-EF47-4DAE-BD93-908BCA018EBF}" type="pres">
      <dgm:prSet presAssocID="{0E6EC936-D726-4848-8266-0C9F4AA175B0}" presName="conn" presStyleLbl="parChTrans1D2" presStyleIdx="0" presStyleCnt="1"/>
      <dgm:spPr/>
      <dgm:t>
        <a:bodyPr/>
        <a:lstStyle/>
        <a:p>
          <a:endParaRPr lang="en-IN"/>
        </a:p>
      </dgm:t>
    </dgm:pt>
    <dgm:pt modelId="{6653F32D-20A5-44E2-B675-0C92AA5DEFF8}" type="pres">
      <dgm:prSet presAssocID="{0E6EC936-D726-4848-8266-0C9F4AA175B0}" presName="extraNode" presStyleLbl="node1" presStyleIdx="0" presStyleCnt="4"/>
      <dgm:spPr/>
    </dgm:pt>
    <dgm:pt modelId="{E39F87F3-E847-4669-86DA-FC2C845EB5DA}" type="pres">
      <dgm:prSet presAssocID="{0E6EC936-D726-4848-8266-0C9F4AA175B0}" presName="dstNode" presStyleLbl="node1" presStyleIdx="0" presStyleCnt="4"/>
      <dgm:spPr/>
    </dgm:pt>
    <dgm:pt modelId="{A4E3693D-44C9-4494-9817-366DD221B522}" type="pres">
      <dgm:prSet presAssocID="{D000841B-F3A1-436C-BC34-F7339C75BE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FB75BD-27E3-42A7-A489-0DD2DAE3C995}" type="pres">
      <dgm:prSet presAssocID="{D000841B-F3A1-436C-BC34-F7339C75BE08}" presName="accent_1" presStyleCnt="0"/>
      <dgm:spPr/>
    </dgm:pt>
    <dgm:pt modelId="{7731CD74-2A54-477F-B9FC-ED575C787637}" type="pres">
      <dgm:prSet presAssocID="{D000841B-F3A1-436C-BC34-F7339C75BE08}" presName="accentRepeatNode" presStyleLbl="solidFgAcc1" presStyleIdx="0" presStyleCnt="4" custScaleX="59028" custScaleY="59797"/>
      <dgm:spPr/>
      <dgm:t>
        <a:bodyPr/>
        <a:lstStyle/>
        <a:p>
          <a:endParaRPr lang="en-IN"/>
        </a:p>
      </dgm:t>
    </dgm:pt>
    <dgm:pt modelId="{916321FC-DB1C-4FE6-8DE4-91E005FDBD89}" type="pres">
      <dgm:prSet presAssocID="{AEAE13C1-369C-4F81-B9A6-0DCC660FBBC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4B0C0B-4AD3-4AAF-A979-D340D74BE235}" type="pres">
      <dgm:prSet presAssocID="{AEAE13C1-369C-4F81-B9A6-0DCC660FBBCD}" presName="accent_2" presStyleCnt="0"/>
      <dgm:spPr/>
    </dgm:pt>
    <dgm:pt modelId="{8F815145-9D97-4BD3-AE03-551B6BCDF47C}" type="pres">
      <dgm:prSet presAssocID="{AEAE13C1-369C-4F81-B9A6-0DCC660FBBCD}" presName="accentRepeatNode" presStyleLbl="solidFgAcc1" presStyleIdx="1" presStyleCnt="4" custScaleX="58557" custScaleY="50977"/>
      <dgm:spPr/>
    </dgm:pt>
    <dgm:pt modelId="{4388EA67-5476-4B04-BDE5-C78B0B6D7F29}" type="pres">
      <dgm:prSet presAssocID="{9FF0A45F-6A47-440B-A732-B2C8C327261B}" presName="text_3" presStyleLbl="node1" presStyleIdx="2" presStyleCnt="4" custScaleY="1213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3C512E-1980-4891-8CD5-5ECCB9172DA7}" type="pres">
      <dgm:prSet presAssocID="{9FF0A45F-6A47-440B-A732-B2C8C327261B}" presName="accent_3" presStyleCnt="0"/>
      <dgm:spPr/>
    </dgm:pt>
    <dgm:pt modelId="{D1176314-C25A-4579-85B7-912E6969C266}" type="pres">
      <dgm:prSet presAssocID="{9FF0A45F-6A47-440B-A732-B2C8C327261B}" presName="accentRepeatNode" presStyleLbl="solidFgAcc1" presStyleIdx="2" presStyleCnt="4" custScaleX="57784" custScaleY="58337"/>
      <dgm:spPr/>
    </dgm:pt>
    <dgm:pt modelId="{AB11A295-9930-4D14-9B9C-B04DB28CFFF0}" type="pres">
      <dgm:prSet presAssocID="{56646C30-B4F9-43DE-A826-778A7C4738F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607C4E-9139-4572-8164-FED1D5E04583}" type="pres">
      <dgm:prSet presAssocID="{56646C30-B4F9-43DE-A826-778A7C4738F2}" presName="accent_4" presStyleCnt="0"/>
      <dgm:spPr/>
    </dgm:pt>
    <dgm:pt modelId="{BFE17684-BB44-4F0A-B458-3FA766FF01E2}" type="pres">
      <dgm:prSet presAssocID="{56646C30-B4F9-43DE-A826-778A7C4738F2}" presName="accentRepeatNode" presStyleLbl="solidFgAcc1" presStyleIdx="3" presStyleCnt="4" custScaleX="59028" custScaleY="63571"/>
      <dgm:spPr/>
    </dgm:pt>
  </dgm:ptLst>
  <dgm:cxnLst>
    <dgm:cxn modelId="{BD8038D4-F7C3-4701-B79A-2522C0E41E82}" srcId="{0E6EC936-D726-4848-8266-0C9F4AA175B0}" destId="{AEAE13C1-369C-4F81-B9A6-0DCC660FBBCD}" srcOrd="1" destOrd="0" parTransId="{E5B0A2B0-0378-4C3D-8FBD-0DCCACF15734}" sibTransId="{312B8DB1-5B42-4E01-861E-BF2EF984D31D}"/>
    <dgm:cxn modelId="{4F99EC70-B86E-4D0D-9BA6-2F0115EFBDDC}" type="presOf" srcId="{EE1CBAC3-EC7F-48DF-B1D1-D18CB25A8A7D}" destId="{848161D0-EF47-4DAE-BD93-908BCA018EBF}" srcOrd="0" destOrd="0" presId="urn:microsoft.com/office/officeart/2008/layout/VerticalCurvedList"/>
    <dgm:cxn modelId="{44C38E0F-5C10-40E5-A382-8AE070E6148F}" srcId="{0E6EC936-D726-4848-8266-0C9F4AA175B0}" destId="{9FF0A45F-6A47-440B-A732-B2C8C327261B}" srcOrd="2" destOrd="0" parTransId="{E6ACD367-DC58-41C7-93B4-94C9F2FF2E9D}" sibTransId="{5D9D1782-ADEA-4721-BF75-2FD34E67ECB3}"/>
    <dgm:cxn modelId="{86908609-9D47-41C1-BAEC-6529EF5147BB}" srcId="{0E6EC936-D726-4848-8266-0C9F4AA175B0}" destId="{56646C30-B4F9-43DE-A826-778A7C4738F2}" srcOrd="3" destOrd="0" parTransId="{6D9B845B-5354-4C33-9254-E1B694CABF0E}" sibTransId="{F47A4E85-8D2A-465F-9780-17D81805E003}"/>
    <dgm:cxn modelId="{4CDF4456-2B43-4F22-9F5B-6445DF9CFEE5}" type="presOf" srcId="{D000841B-F3A1-436C-BC34-F7339C75BE08}" destId="{A4E3693D-44C9-4494-9817-366DD221B522}" srcOrd="0" destOrd="0" presId="urn:microsoft.com/office/officeart/2008/layout/VerticalCurvedList"/>
    <dgm:cxn modelId="{4571D3CC-70CE-47AA-B739-C965C529B70F}" type="presOf" srcId="{0E6EC936-D726-4848-8266-0C9F4AA175B0}" destId="{ADF5177D-2FDE-409C-9294-35FA53DED797}" srcOrd="0" destOrd="0" presId="urn:microsoft.com/office/officeart/2008/layout/VerticalCurvedList"/>
    <dgm:cxn modelId="{03766CE8-BEA0-4687-8C6B-35B3A8C9AF15}" type="presOf" srcId="{9FF0A45F-6A47-440B-A732-B2C8C327261B}" destId="{4388EA67-5476-4B04-BDE5-C78B0B6D7F29}" srcOrd="0" destOrd="0" presId="urn:microsoft.com/office/officeart/2008/layout/VerticalCurvedList"/>
    <dgm:cxn modelId="{0EFF1878-DD37-4BDE-974A-05CB9CACE18C}" type="presOf" srcId="{56646C30-B4F9-43DE-A826-778A7C4738F2}" destId="{AB11A295-9930-4D14-9B9C-B04DB28CFFF0}" srcOrd="0" destOrd="0" presId="urn:microsoft.com/office/officeart/2008/layout/VerticalCurvedList"/>
    <dgm:cxn modelId="{67433330-6B79-4641-9923-59BA089A766E}" type="presOf" srcId="{AEAE13C1-369C-4F81-B9A6-0DCC660FBBCD}" destId="{916321FC-DB1C-4FE6-8DE4-91E005FDBD89}" srcOrd="0" destOrd="0" presId="urn:microsoft.com/office/officeart/2008/layout/VerticalCurvedList"/>
    <dgm:cxn modelId="{0F0656DB-9387-4453-A51C-CBB9E2606864}" srcId="{0E6EC936-D726-4848-8266-0C9F4AA175B0}" destId="{D000841B-F3A1-436C-BC34-F7339C75BE08}" srcOrd="0" destOrd="0" parTransId="{AA9C8709-86B9-47A2-95ED-21357F7AEA97}" sibTransId="{EE1CBAC3-EC7F-48DF-B1D1-D18CB25A8A7D}"/>
    <dgm:cxn modelId="{13931C6B-FC95-466D-94B8-BCC376BB8C88}" type="presParOf" srcId="{ADF5177D-2FDE-409C-9294-35FA53DED797}" destId="{98E2653C-76F5-4E0B-81D7-DB2DAC764607}" srcOrd="0" destOrd="0" presId="urn:microsoft.com/office/officeart/2008/layout/VerticalCurvedList"/>
    <dgm:cxn modelId="{4776B049-4939-4EE4-A02F-A92230BA389B}" type="presParOf" srcId="{98E2653C-76F5-4E0B-81D7-DB2DAC764607}" destId="{D6E90CCD-1774-434F-9CBA-BBAA438F5D70}" srcOrd="0" destOrd="0" presId="urn:microsoft.com/office/officeart/2008/layout/VerticalCurvedList"/>
    <dgm:cxn modelId="{0A661228-A96C-47F2-9954-AF1D8D99D659}" type="presParOf" srcId="{D6E90CCD-1774-434F-9CBA-BBAA438F5D70}" destId="{8472BA7A-AC61-4003-8233-58FED9877972}" srcOrd="0" destOrd="0" presId="urn:microsoft.com/office/officeart/2008/layout/VerticalCurvedList"/>
    <dgm:cxn modelId="{9B06FE52-CA30-443A-B2FB-294C5BB567E8}" type="presParOf" srcId="{D6E90CCD-1774-434F-9CBA-BBAA438F5D70}" destId="{848161D0-EF47-4DAE-BD93-908BCA018EBF}" srcOrd="1" destOrd="0" presId="urn:microsoft.com/office/officeart/2008/layout/VerticalCurvedList"/>
    <dgm:cxn modelId="{179415AF-8DB7-4B9E-AD15-0E6341EF7206}" type="presParOf" srcId="{D6E90CCD-1774-434F-9CBA-BBAA438F5D70}" destId="{6653F32D-20A5-44E2-B675-0C92AA5DEFF8}" srcOrd="2" destOrd="0" presId="urn:microsoft.com/office/officeart/2008/layout/VerticalCurvedList"/>
    <dgm:cxn modelId="{43E56E17-1518-4101-B401-B2C6949CBF6C}" type="presParOf" srcId="{D6E90CCD-1774-434F-9CBA-BBAA438F5D70}" destId="{E39F87F3-E847-4669-86DA-FC2C845EB5DA}" srcOrd="3" destOrd="0" presId="urn:microsoft.com/office/officeart/2008/layout/VerticalCurvedList"/>
    <dgm:cxn modelId="{F5E6BA53-15DE-4D45-979A-477E0CCF133F}" type="presParOf" srcId="{98E2653C-76F5-4E0B-81D7-DB2DAC764607}" destId="{A4E3693D-44C9-4494-9817-366DD221B522}" srcOrd="1" destOrd="0" presId="urn:microsoft.com/office/officeart/2008/layout/VerticalCurvedList"/>
    <dgm:cxn modelId="{F9CB7403-BC91-47C8-94DA-52F7BD37BA79}" type="presParOf" srcId="{98E2653C-76F5-4E0B-81D7-DB2DAC764607}" destId="{1EFB75BD-27E3-42A7-A489-0DD2DAE3C995}" srcOrd="2" destOrd="0" presId="urn:microsoft.com/office/officeart/2008/layout/VerticalCurvedList"/>
    <dgm:cxn modelId="{B227F256-FD2E-4911-B467-9733A569541C}" type="presParOf" srcId="{1EFB75BD-27E3-42A7-A489-0DD2DAE3C995}" destId="{7731CD74-2A54-477F-B9FC-ED575C787637}" srcOrd="0" destOrd="0" presId="urn:microsoft.com/office/officeart/2008/layout/VerticalCurvedList"/>
    <dgm:cxn modelId="{7422928D-79A6-406E-99EC-B84942116952}" type="presParOf" srcId="{98E2653C-76F5-4E0B-81D7-DB2DAC764607}" destId="{916321FC-DB1C-4FE6-8DE4-91E005FDBD89}" srcOrd="3" destOrd="0" presId="urn:microsoft.com/office/officeart/2008/layout/VerticalCurvedList"/>
    <dgm:cxn modelId="{C0CDBF1D-A8DF-4BE4-9459-2B25D75ED371}" type="presParOf" srcId="{98E2653C-76F5-4E0B-81D7-DB2DAC764607}" destId="{714B0C0B-4AD3-4AAF-A979-D340D74BE235}" srcOrd="4" destOrd="0" presId="urn:microsoft.com/office/officeart/2008/layout/VerticalCurvedList"/>
    <dgm:cxn modelId="{7148B89A-EDDF-4786-912D-BBE051FB8DC6}" type="presParOf" srcId="{714B0C0B-4AD3-4AAF-A979-D340D74BE235}" destId="{8F815145-9D97-4BD3-AE03-551B6BCDF47C}" srcOrd="0" destOrd="0" presId="urn:microsoft.com/office/officeart/2008/layout/VerticalCurvedList"/>
    <dgm:cxn modelId="{1DA94867-C551-4E83-A311-C864A3EAE49B}" type="presParOf" srcId="{98E2653C-76F5-4E0B-81D7-DB2DAC764607}" destId="{4388EA67-5476-4B04-BDE5-C78B0B6D7F29}" srcOrd="5" destOrd="0" presId="urn:microsoft.com/office/officeart/2008/layout/VerticalCurvedList"/>
    <dgm:cxn modelId="{CFA15278-B576-45B1-B2BA-FC5448B0431F}" type="presParOf" srcId="{98E2653C-76F5-4E0B-81D7-DB2DAC764607}" destId="{543C512E-1980-4891-8CD5-5ECCB9172DA7}" srcOrd="6" destOrd="0" presId="urn:microsoft.com/office/officeart/2008/layout/VerticalCurvedList"/>
    <dgm:cxn modelId="{676B6AA8-02B7-4014-A522-D03466DD0EC6}" type="presParOf" srcId="{543C512E-1980-4891-8CD5-5ECCB9172DA7}" destId="{D1176314-C25A-4579-85B7-912E6969C266}" srcOrd="0" destOrd="0" presId="urn:microsoft.com/office/officeart/2008/layout/VerticalCurvedList"/>
    <dgm:cxn modelId="{A5C2D4ED-4B89-4BEC-B3C4-446BA1ED0DCF}" type="presParOf" srcId="{98E2653C-76F5-4E0B-81D7-DB2DAC764607}" destId="{AB11A295-9930-4D14-9B9C-B04DB28CFFF0}" srcOrd="7" destOrd="0" presId="urn:microsoft.com/office/officeart/2008/layout/VerticalCurvedList"/>
    <dgm:cxn modelId="{0A41C56D-A46A-46E0-AB35-4A8AAAD01B04}" type="presParOf" srcId="{98E2653C-76F5-4E0B-81D7-DB2DAC764607}" destId="{5B607C4E-9139-4572-8164-FED1D5E04583}" srcOrd="8" destOrd="0" presId="urn:microsoft.com/office/officeart/2008/layout/VerticalCurvedList"/>
    <dgm:cxn modelId="{9740EB89-2724-4F12-A639-C7BAFF046716}" type="presParOf" srcId="{5B607C4E-9139-4572-8164-FED1D5E04583}" destId="{BFE17684-BB44-4F0A-B458-3FA766FF01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61D0-EF47-4DAE-BD93-908BCA018EBF}">
      <dsp:nvSpPr>
        <dsp:cNvPr id="0" name=""/>
        <dsp:cNvSpPr/>
      </dsp:nvSpPr>
      <dsp:spPr>
        <a:xfrm>
          <a:off x="-6551068" y="-1001883"/>
          <a:ext cx="7797273" cy="7797273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3693D-44C9-4494-9817-366DD221B522}">
      <dsp:nvSpPr>
        <dsp:cNvPr id="0" name=""/>
        <dsp:cNvSpPr/>
      </dsp:nvSpPr>
      <dsp:spPr>
        <a:xfrm>
          <a:off x="652114" y="445404"/>
          <a:ext cx="6665366" cy="89127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10,000 observations and 78 features </a:t>
          </a:r>
        </a:p>
      </dsp:txBody>
      <dsp:txXfrm>
        <a:off x="652114" y="445404"/>
        <a:ext cx="6665366" cy="891273"/>
      </dsp:txXfrm>
    </dsp:sp>
    <dsp:sp modelId="{7731CD74-2A54-477F-B9FC-ED575C787637}">
      <dsp:nvSpPr>
        <dsp:cNvPr id="0" name=""/>
        <dsp:cNvSpPr/>
      </dsp:nvSpPr>
      <dsp:spPr>
        <a:xfrm>
          <a:off x="323301" y="557944"/>
          <a:ext cx="657625" cy="666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321FC-DB1C-4FE6-8DE4-91E005FDBD89}">
      <dsp:nvSpPr>
        <dsp:cNvPr id="0" name=""/>
        <dsp:cNvSpPr/>
      </dsp:nvSpPr>
      <dsp:spPr>
        <a:xfrm>
          <a:off x="1163101" y="1782546"/>
          <a:ext cx="6154378" cy="89127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Cleaning Requirement</a:t>
          </a:r>
          <a:endParaRPr lang="en-IN" sz="2400" kern="1200" dirty="0"/>
        </a:p>
      </dsp:txBody>
      <dsp:txXfrm>
        <a:off x="1163101" y="1782546"/>
        <a:ext cx="6154378" cy="891273"/>
      </dsp:txXfrm>
    </dsp:sp>
    <dsp:sp modelId="{8F815145-9D97-4BD3-AE03-551B6BCDF47C}">
      <dsp:nvSpPr>
        <dsp:cNvPr id="0" name=""/>
        <dsp:cNvSpPr/>
      </dsp:nvSpPr>
      <dsp:spPr>
        <a:xfrm>
          <a:off x="836912" y="1944217"/>
          <a:ext cx="652378" cy="5679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EA67-5476-4B04-BDE5-C78B0B6D7F29}">
      <dsp:nvSpPr>
        <dsp:cNvPr id="0" name=""/>
        <dsp:cNvSpPr/>
      </dsp:nvSpPr>
      <dsp:spPr>
        <a:xfrm>
          <a:off x="1163101" y="3024334"/>
          <a:ext cx="6154378" cy="108197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Dataset show collection of property rental, designed to mimic real world rental market trends.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63101" y="3024334"/>
        <a:ext cx="6154378" cy="1081978"/>
      </dsp:txXfrm>
    </dsp:sp>
    <dsp:sp modelId="{D1176314-C25A-4579-85B7-912E6969C266}">
      <dsp:nvSpPr>
        <dsp:cNvPr id="0" name=""/>
        <dsp:cNvSpPr/>
      </dsp:nvSpPr>
      <dsp:spPr>
        <a:xfrm>
          <a:off x="841218" y="3240360"/>
          <a:ext cx="643766" cy="649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1A295-9930-4D14-9B9C-B04DB28CFFF0}">
      <dsp:nvSpPr>
        <dsp:cNvPr id="0" name=""/>
        <dsp:cNvSpPr/>
      </dsp:nvSpPr>
      <dsp:spPr>
        <a:xfrm>
          <a:off x="652114" y="4456829"/>
          <a:ext cx="6665366" cy="89127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Python and it’s libraries use for the Analysis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2114" y="4456829"/>
        <a:ext cx="6665366" cy="891273"/>
      </dsp:txXfrm>
    </dsp:sp>
    <dsp:sp modelId="{BFE17684-BB44-4F0A-B458-3FA766FF01E2}">
      <dsp:nvSpPr>
        <dsp:cNvPr id="0" name=""/>
        <dsp:cNvSpPr/>
      </dsp:nvSpPr>
      <dsp:spPr>
        <a:xfrm>
          <a:off x="323301" y="4548346"/>
          <a:ext cx="657625" cy="708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4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8D0D-4E08-48E3-AD4B-E70D39595A26}" type="datetimeFigureOut">
              <a:rPr lang="en-IN" smtClean="0"/>
              <a:t>2024-11-16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473C-9513-477D-A918-905E93F0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INTEL\OneDrive\Desktop\ML\Manchine_Learning\hw\Project1_Property_RentData\project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3681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Synthetic Property Rent Data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848872" cy="389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01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Statement: Predicting Property Rental Prices in a Metropolitan Area.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12068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023221"/>
              </p:ext>
            </p:extLst>
          </p:nvPr>
        </p:nvGraphicFramePr>
        <p:xfrm>
          <a:off x="1393956" y="747690"/>
          <a:ext cx="7399983" cy="579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3105835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452475" y="292608"/>
            <a:ext cx="506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Synthetic Property Rent Data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504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Analysis the relationship between property characteristics and rent price.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 key factors influencing rent price.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Develop predictive models to estimate rent price based on property features.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Visualize rental market trends and patterns.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237626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1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To build a robust predictive model that accurately estimates rent prices based on property characteristics.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Project(code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Explanation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67" y="1600200"/>
            <a:ext cx="773586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0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 significant predictors of rent prices, such as property type, no of bedrooms, size.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Develop accurate predictive models using Linear Regression techniques.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Visualize rental market trends, including impact of proximity to public transport and neighborhood safety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According to year Rent prices are increases as per year increases.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3936"/>
            <a:ext cx="770485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Synthetic Property Rent Data Analysis</vt:lpstr>
      <vt:lpstr>Problem Statement: Predicting Property Rental Prices in a Metropolitan Area.</vt:lpstr>
      <vt:lpstr>PowerPoint Presentation</vt:lpstr>
      <vt:lpstr>Goals</vt:lpstr>
      <vt:lpstr>Objective</vt:lpstr>
      <vt:lpstr>Project(code) Explanation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Property Rent Data Analysis</dc:title>
  <dc:creator>INTEL</dc:creator>
  <cp:lastModifiedBy>INTEL</cp:lastModifiedBy>
  <cp:revision>10</cp:revision>
  <dcterms:created xsi:type="dcterms:W3CDTF">2024-11-16T06:28:58Z</dcterms:created>
  <dcterms:modified xsi:type="dcterms:W3CDTF">2024-11-16T10:44:34Z</dcterms:modified>
</cp:coreProperties>
</file>