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9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Gowthamy R-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Saintgits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 lack an easy-to-use online platform to display their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e-commerce solutions are often too complex and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visually appealing, and easy-to-manage product gallery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allow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to browse, filter, and view details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products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E642F-C3D0-4B7A-8D8A-3804B828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coding files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online presence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dependency on complex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and interactive customer experience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63562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backend integration (Node.js) for order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inventory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product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143</TotalTime>
  <Words>342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Gowthamy R</cp:lastModifiedBy>
  <cp:revision>49</cp:revision>
  <dcterms:created xsi:type="dcterms:W3CDTF">2021-05-26T16:50:10Z</dcterms:created>
  <dcterms:modified xsi:type="dcterms:W3CDTF">2025-10-01T14:08:40Z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