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540" r:id="rId5"/>
    <p:sldId id="554" r:id="rId6"/>
    <p:sldId id="553" r:id="rId7"/>
    <p:sldId id="552" r:id="rId8"/>
    <p:sldId id="546" r:id="rId9"/>
    <p:sldId id="550" r:id="rId10"/>
    <p:sldId id="551" r:id="rId11"/>
    <p:sldId id="555" r:id="rId12"/>
    <p:sldId id="556" r:id="rId13"/>
    <p:sldId id="544" r:id="rId14"/>
  </p:sldIdLst>
  <p:sldSz cx="12188825" cy="6858000"/>
  <p:notesSz cx="6858000" cy="9144000"/>
  <p:defaultTextStyle>
    <a:defPPr rtl="0">
      <a:defRPr lang="pt-BR"/>
    </a:defPPr>
    <a:lvl1pPr marL="0" algn="l" defTabSz="1218987" rtl="0" eaLnBrk="1" latinLnBrk="0" hangingPunct="1">
      <a:defRPr lang="pt-BR"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lang="pt-BR"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lang="pt-BR"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lang="pt-BR"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lang="pt-BR"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lang="pt-BR"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lang="pt-BR"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lang="pt-BR"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lang="pt-BR"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3A2C"/>
    <a:srgbClr val="FEF8F2"/>
    <a:srgbClr val="FF7A0F"/>
    <a:srgbClr val="ADDCFF"/>
    <a:srgbClr val="002A92"/>
    <a:srgbClr val="75D8E9"/>
    <a:srgbClr val="001A66"/>
    <a:srgbClr val="58A6B5"/>
    <a:srgbClr val="008BBF"/>
    <a:srgbClr val="0054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CFC76F-8CEC-47A7-9F2A-496066C268D2}" v="19" dt="2024-03-18T02:08:46.8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88" autoAdjust="0"/>
  </p:normalViewPr>
  <p:slideViewPr>
    <p:cSldViewPr>
      <p:cViewPr varScale="1">
        <p:scale>
          <a:sx n="111" d="100"/>
          <a:sy n="111" d="100"/>
        </p:scale>
        <p:origin x="594" y="96"/>
      </p:cViewPr>
      <p:guideLst>
        <p:guide orient="horz" pos="217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96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lauber Santos" userId="95bc8423100f20af" providerId="LiveId" clId="{96CFC76F-8CEC-47A7-9F2A-496066C268D2}"/>
    <pc:docChg chg="undo custSel addSld delSld modSld sldOrd">
      <pc:chgData name="Glauber Santos" userId="95bc8423100f20af" providerId="LiveId" clId="{96CFC76F-8CEC-47A7-9F2A-496066C268D2}" dt="2024-03-18T02:09:37.294" v="1422"/>
      <pc:docMkLst>
        <pc:docMk/>
      </pc:docMkLst>
      <pc:sldChg chg="addSp delSp modSp mod">
        <pc:chgData name="Glauber Santos" userId="95bc8423100f20af" providerId="LiveId" clId="{96CFC76F-8CEC-47A7-9F2A-496066C268D2}" dt="2024-03-18T02:09:37.294" v="1422"/>
        <pc:sldMkLst>
          <pc:docMk/>
          <pc:sldMk cId="3385328360" sldId="540"/>
        </pc:sldMkLst>
        <pc:spChg chg="add del mod">
          <ac:chgData name="Glauber Santos" userId="95bc8423100f20af" providerId="LiveId" clId="{96CFC76F-8CEC-47A7-9F2A-496066C268D2}" dt="2024-03-18T01:55:30.106" v="1325" actId="478"/>
          <ac:spMkLst>
            <pc:docMk/>
            <pc:sldMk cId="3385328360" sldId="540"/>
            <ac:spMk id="3" creationId="{00766FED-56C9-5603-D9A9-E45DE60955A8}"/>
          </ac:spMkLst>
        </pc:spChg>
        <pc:spChg chg="add del mod">
          <ac:chgData name="Glauber Santos" userId="95bc8423100f20af" providerId="LiveId" clId="{96CFC76F-8CEC-47A7-9F2A-496066C268D2}" dt="2024-03-18T01:55:32.276" v="1327" actId="478"/>
          <ac:spMkLst>
            <pc:docMk/>
            <pc:sldMk cId="3385328360" sldId="540"/>
            <ac:spMk id="5" creationId="{3579E393-703A-695E-04BE-032C058ADF92}"/>
          </ac:spMkLst>
        </pc:spChg>
        <pc:spChg chg="add del mod">
          <ac:chgData name="Glauber Santos" userId="95bc8423100f20af" providerId="LiveId" clId="{96CFC76F-8CEC-47A7-9F2A-496066C268D2}" dt="2024-03-18T01:55:35.117" v="1329" actId="478"/>
          <ac:spMkLst>
            <pc:docMk/>
            <pc:sldMk cId="3385328360" sldId="540"/>
            <ac:spMk id="7" creationId="{301B3B0B-CA68-6234-C68F-7D0AF06DCE14}"/>
          </ac:spMkLst>
        </pc:spChg>
        <pc:spChg chg="add del mod">
          <ac:chgData name="Glauber Santos" userId="95bc8423100f20af" providerId="LiveId" clId="{96CFC76F-8CEC-47A7-9F2A-496066C268D2}" dt="2024-03-18T01:55:39.014" v="1331" actId="478"/>
          <ac:spMkLst>
            <pc:docMk/>
            <pc:sldMk cId="3385328360" sldId="540"/>
            <ac:spMk id="9" creationId="{3AB5AE3E-EE7D-B7FD-9986-AC043717DB15}"/>
          </ac:spMkLst>
        </pc:spChg>
        <pc:spChg chg="add del mod">
          <ac:chgData name="Glauber Santos" userId="95bc8423100f20af" providerId="LiveId" clId="{96CFC76F-8CEC-47A7-9F2A-496066C268D2}" dt="2024-03-18T01:55:41.103" v="1333" actId="478"/>
          <ac:spMkLst>
            <pc:docMk/>
            <pc:sldMk cId="3385328360" sldId="540"/>
            <ac:spMk id="11" creationId="{ADE6D6CB-0E94-7FD1-85C2-63C34B2FB750}"/>
          </ac:spMkLst>
        </pc:spChg>
        <pc:spChg chg="add del mod">
          <ac:chgData name="Glauber Santos" userId="95bc8423100f20af" providerId="LiveId" clId="{96CFC76F-8CEC-47A7-9F2A-496066C268D2}" dt="2024-03-18T01:55:44.150" v="1335" actId="478"/>
          <ac:spMkLst>
            <pc:docMk/>
            <pc:sldMk cId="3385328360" sldId="540"/>
            <ac:spMk id="13" creationId="{AC9883D4-BDBE-B4CC-9E08-2DE66D958C9A}"/>
          </ac:spMkLst>
        </pc:spChg>
        <pc:spChg chg="add del mod">
          <ac:chgData name="Glauber Santos" userId="95bc8423100f20af" providerId="LiveId" clId="{96CFC76F-8CEC-47A7-9F2A-496066C268D2}" dt="2024-03-18T01:55:46.443" v="1337" actId="478"/>
          <ac:spMkLst>
            <pc:docMk/>
            <pc:sldMk cId="3385328360" sldId="540"/>
            <ac:spMk id="15" creationId="{85704B58-0A3F-72BD-5615-DEAAD2DBB4BF}"/>
          </ac:spMkLst>
        </pc:spChg>
        <pc:spChg chg="add del mod">
          <ac:chgData name="Glauber Santos" userId="95bc8423100f20af" providerId="LiveId" clId="{96CFC76F-8CEC-47A7-9F2A-496066C268D2}" dt="2024-03-18T01:55:49.364" v="1339" actId="478"/>
          <ac:spMkLst>
            <pc:docMk/>
            <pc:sldMk cId="3385328360" sldId="540"/>
            <ac:spMk id="17" creationId="{48889A1E-53F6-26A9-5481-20D47D16EB37}"/>
          </ac:spMkLst>
        </pc:spChg>
        <pc:spChg chg="add del mod">
          <ac:chgData name="Glauber Santos" userId="95bc8423100f20af" providerId="LiveId" clId="{96CFC76F-8CEC-47A7-9F2A-496066C268D2}" dt="2024-03-18T01:55:54.394" v="1341" actId="478"/>
          <ac:spMkLst>
            <pc:docMk/>
            <pc:sldMk cId="3385328360" sldId="540"/>
            <ac:spMk id="19" creationId="{F9A397BB-17E4-AA49-DE22-C60B1ECBAE5B}"/>
          </ac:spMkLst>
        </pc:spChg>
        <pc:spChg chg="add del mod">
          <ac:chgData name="Glauber Santos" userId="95bc8423100f20af" providerId="LiveId" clId="{96CFC76F-8CEC-47A7-9F2A-496066C268D2}" dt="2024-03-18T01:55:57.180" v="1343" actId="478"/>
          <ac:spMkLst>
            <pc:docMk/>
            <pc:sldMk cId="3385328360" sldId="540"/>
            <ac:spMk id="21" creationId="{90692940-FF8A-8A5D-9E7E-F0D16CD1D6A5}"/>
          </ac:spMkLst>
        </pc:spChg>
        <pc:spChg chg="mod">
          <ac:chgData name="Glauber Santos" userId="95bc8423100f20af" providerId="LiveId" clId="{96CFC76F-8CEC-47A7-9F2A-496066C268D2}" dt="2024-03-18T01:56:11.571" v="1352" actId="1076"/>
          <ac:spMkLst>
            <pc:docMk/>
            <pc:sldMk cId="3385328360" sldId="540"/>
            <ac:spMk id="28" creationId="{4DD9F5B7-FF75-FB9C-B60F-CA650D9FD829}"/>
          </ac:spMkLst>
        </pc:spChg>
        <pc:spChg chg="del">
          <ac:chgData name="Glauber Santos" userId="95bc8423100f20af" providerId="LiveId" clId="{96CFC76F-8CEC-47A7-9F2A-496066C268D2}" dt="2024-03-18T01:55:29.132" v="1324" actId="478"/>
          <ac:spMkLst>
            <pc:docMk/>
            <pc:sldMk cId="3385328360" sldId="540"/>
            <ac:spMk id="81" creationId="{856EF6AA-075A-F11E-7AB6-72584D5E8E7B}"/>
          </ac:spMkLst>
        </pc:spChg>
        <pc:spChg chg="del">
          <ac:chgData name="Glauber Santos" userId="95bc8423100f20af" providerId="LiveId" clId="{96CFC76F-8CEC-47A7-9F2A-496066C268D2}" dt="2024-03-18T01:55:33.876" v="1328" actId="478"/>
          <ac:spMkLst>
            <pc:docMk/>
            <pc:sldMk cId="3385328360" sldId="540"/>
            <ac:spMk id="82" creationId="{A3B86342-A549-E4C3-1C2D-3269E65AEFC6}"/>
          </ac:spMkLst>
        </pc:spChg>
        <pc:spChg chg="del">
          <ac:chgData name="Glauber Santos" userId="95bc8423100f20af" providerId="LiveId" clId="{96CFC76F-8CEC-47A7-9F2A-496066C268D2}" dt="2024-03-18T01:55:40.412" v="1332" actId="478"/>
          <ac:spMkLst>
            <pc:docMk/>
            <pc:sldMk cId="3385328360" sldId="540"/>
            <ac:spMk id="83" creationId="{A7C1FD09-C60A-050C-BBF9-FC66CCB58CC7}"/>
          </ac:spMkLst>
        </pc:spChg>
        <pc:spChg chg="del">
          <ac:chgData name="Glauber Santos" userId="95bc8423100f20af" providerId="LiveId" clId="{96CFC76F-8CEC-47A7-9F2A-496066C268D2}" dt="2024-03-18T01:55:45.736" v="1336" actId="478"/>
          <ac:spMkLst>
            <pc:docMk/>
            <pc:sldMk cId="3385328360" sldId="540"/>
            <ac:spMk id="84" creationId="{5A9B833D-B259-D69D-A1C5-4CB1337CAE16}"/>
          </ac:spMkLst>
        </pc:spChg>
        <pc:spChg chg="mod">
          <ac:chgData name="Glauber Santos" userId="95bc8423100f20af" providerId="LiveId" clId="{96CFC76F-8CEC-47A7-9F2A-496066C268D2}" dt="2024-03-18T02:09:27.338" v="1421" actId="14100"/>
          <ac:spMkLst>
            <pc:docMk/>
            <pc:sldMk cId="3385328360" sldId="540"/>
            <ac:spMk id="85" creationId="{8D5E43C1-4424-B4A7-959F-2CCFC4C9BB5C}"/>
          </ac:spMkLst>
        </pc:spChg>
        <pc:spChg chg="del">
          <ac:chgData name="Glauber Santos" userId="95bc8423100f20af" providerId="LiveId" clId="{96CFC76F-8CEC-47A7-9F2A-496066C268D2}" dt="2024-03-18T01:55:52.630" v="1340" actId="478"/>
          <ac:spMkLst>
            <pc:docMk/>
            <pc:sldMk cId="3385328360" sldId="540"/>
            <ac:spMk id="86" creationId="{5247C1BA-8536-DC58-00A9-DB2FAFD4B1EC}"/>
          </ac:spMkLst>
        </pc:spChg>
        <pc:spChg chg="del">
          <ac:chgData name="Glauber Santos" userId="95bc8423100f20af" providerId="LiveId" clId="{96CFC76F-8CEC-47A7-9F2A-496066C268D2}" dt="2024-03-18T01:55:31.268" v="1326" actId="478"/>
          <ac:spMkLst>
            <pc:docMk/>
            <pc:sldMk cId="3385328360" sldId="540"/>
            <ac:spMk id="87" creationId="{27DB16C5-CBA8-050E-8103-FE90238FBA97}"/>
          </ac:spMkLst>
        </pc:spChg>
        <pc:spChg chg="del">
          <ac:chgData name="Glauber Santos" userId="95bc8423100f20af" providerId="LiveId" clId="{96CFC76F-8CEC-47A7-9F2A-496066C268D2}" dt="2024-03-18T01:55:37.174" v="1330" actId="478"/>
          <ac:spMkLst>
            <pc:docMk/>
            <pc:sldMk cId="3385328360" sldId="540"/>
            <ac:spMk id="88" creationId="{FDC3F00E-2D9B-DC36-9C5D-99C66237BB96}"/>
          </ac:spMkLst>
        </pc:spChg>
        <pc:spChg chg="del">
          <ac:chgData name="Glauber Santos" userId="95bc8423100f20af" providerId="LiveId" clId="{96CFC76F-8CEC-47A7-9F2A-496066C268D2}" dt="2024-03-18T01:55:42.674" v="1334" actId="478"/>
          <ac:spMkLst>
            <pc:docMk/>
            <pc:sldMk cId="3385328360" sldId="540"/>
            <ac:spMk id="89" creationId="{152F0AD2-B0ED-DDB5-6B75-1A158BC02A2D}"/>
          </ac:spMkLst>
        </pc:spChg>
        <pc:spChg chg="del">
          <ac:chgData name="Glauber Santos" userId="95bc8423100f20af" providerId="LiveId" clId="{96CFC76F-8CEC-47A7-9F2A-496066C268D2}" dt="2024-03-18T01:55:47.746" v="1338" actId="478"/>
          <ac:spMkLst>
            <pc:docMk/>
            <pc:sldMk cId="3385328360" sldId="540"/>
            <ac:spMk id="90" creationId="{FF8984B0-FF4A-676A-718D-88A75A8F2485}"/>
          </ac:spMkLst>
        </pc:spChg>
        <pc:spChg chg="mod">
          <ac:chgData name="Glauber Santos" userId="95bc8423100f20af" providerId="LiveId" clId="{96CFC76F-8CEC-47A7-9F2A-496066C268D2}" dt="2024-03-18T02:09:37.294" v="1422"/>
          <ac:spMkLst>
            <pc:docMk/>
            <pc:sldMk cId="3385328360" sldId="540"/>
            <ac:spMk id="91" creationId="{065F0716-4C19-0DD6-93B9-2EADEA6FD843}"/>
          </ac:spMkLst>
        </pc:spChg>
        <pc:spChg chg="del">
          <ac:chgData name="Glauber Santos" userId="95bc8423100f20af" providerId="LiveId" clId="{96CFC76F-8CEC-47A7-9F2A-496066C268D2}" dt="2024-03-18T01:55:56.180" v="1342" actId="478"/>
          <ac:spMkLst>
            <pc:docMk/>
            <pc:sldMk cId="3385328360" sldId="540"/>
            <ac:spMk id="92" creationId="{C4044085-B53A-D640-98E0-6295995E8D33}"/>
          </ac:spMkLst>
        </pc:spChg>
      </pc:sldChg>
      <pc:sldChg chg="del">
        <pc:chgData name="Glauber Santos" userId="95bc8423100f20af" providerId="LiveId" clId="{96CFC76F-8CEC-47A7-9F2A-496066C268D2}" dt="2024-03-18T01:56:23.912" v="1353" actId="47"/>
        <pc:sldMkLst>
          <pc:docMk/>
          <pc:sldMk cId="2962099464" sldId="541"/>
        </pc:sldMkLst>
      </pc:sldChg>
      <pc:sldChg chg="del">
        <pc:chgData name="Glauber Santos" userId="95bc8423100f20af" providerId="LiveId" clId="{96CFC76F-8CEC-47A7-9F2A-496066C268D2}" dt="2024-03-18T01:56:25.969" v="1354" actId="47"/>
        <pc:sldMkLst>
          <pc:docMk/>
          <pc:sldMk cId="803821700" sldId="542"/>
        </pc:sldMkLst>
      </pc:sldChg>
      <pc:sldChg chg="del">
        <pc:chgData name="Glauber Santos" userId="95bc8423100f20af" providerId="LiveId" clId="{96CFC76F-8CEC-47A7-9F2A-496066C268D2}" dt="2024-03-18T01:56:34.595" v="1356" actId="47"/>
        <pc:sldMkLst>
          <pc:docMk/>
          <pc:sldMk cId="2558514346" sldId="543"/>
        </pc:sldMkLst>
      </pc:sldChg>
      <pc:sldChg chg="addSp delSp modSp mod">
        <pc:chgData name="Glauber Santos" userId="95bc8423100f20af" providerId="LiveId" clId="{96CFC76F-8CEC-47A7-9F2A-496066C268D2}" dt="2024-03-18T02:08:45.545" v="1417" actId="20577"/>
        <pc:sldMkLst>
          <pc:docMk/>
          <pc:sldMk cId="3370237171" sldId="544"/>
        </pc:sldMkLst>
        <pc:spChg chg="mod">
          <ac:chgData name="Glauber Santos" userId="95bc8423100f20af" providerId="LiveId" clId="{96CFC76F-8CEC-47A7-9F2A-496066C268D2}" dt="2024-03-18T02:02:30.830" v="1400" actId="20577"/>
          <ac:spMkLst>
            <pc:docMk/>
            <pc:sldMk cId="3370237171" sldId="544"/>
            <ac:spMk id="2" creationId="{837C056E-F816-1B50-725B-8664BB9D4077}"/>
          </ac:spMkLst>
        </pc:spChg>
        <pc:spChg chg="del">
          <ac:chgData name="Glauber Santos" userId="95bc8423100f20af" providerId="LiveId" clId="{96CFC76F-8CEC-47A7-9F2A-496066C268D2}" dt="2024-03-18T01:56:44.562" v="1359" actId="478"/>
          <ac:spMkLst>
            <pc:docMk/>
            <pc:sldMk cId="3370237171" sldId="544"/>
            <ac:spMk id="3" creationId="{15342DFE-3DDA-078D-A795-99B2B77C0280}"/>
          </ac:spMkLst>
        </pc:spChg>
        <pc:spChg chg="del">
          <ac:chgData name="Glauber Santos" userId="95bc8423100f20af" providerId="LiveId" clId="{96CFC76F-8CEC-47A7-9F2A-496066C268D2}" dt="2024-03-18T01:56:44.562" v="1359" actId="478"/>
          <ac:spMkLst>
            <pc:docMk/>
            <pc:sldMk cId="3370237171" sldId="544"/>
            <ac:spMk id="4" creationId="{92F82CEB-1B7C-FF11-6F12-D1C53DEC7187}"/>
          </ac:spMkLst>
        </pc:spChg>
        <pc:spChg chg="del">
          <ac:chgData name="Glauber Santos" userId="95bc8423100f20af" providerId="LiveId" clId="{96CFC76F-8CEC-47A7-9F2A-496066C268D2}" dt="2024-03-18T01:56:40.811" v="1357" actId="478"/>
          <ac:spMkLst>
            <pc:docMk/>
            <pc:sldMk cId="3370237171" sldId="544"/>
            <ac:spMk id="5" creationId="{F7C1F643-620A-BB66-349A-D3DEE66385B4}"/>
          </ac:spMkLst>
        </pc:spChg>
        <pc:spChg chg="del">
          <ac:chgData name="Glauber Santos" userId="95bc8423100f20af" providerId="LiveId" clId="{96CFC76F-8CEC-47A7-9F2A-496066C268D2}" dt="2024-03-18T01:56:40.811" v="1357" actId="478"/>
          <ac:spMkLst>
            <pc:docMk/>
            <pc:sldMk cId="3370237171" sldId="544"/>
            <ac:spMk id="6" creationId="{218F5E53-67CC-6FBD-8507-FAC54A5FA9C8}"/>
          </ac:spMkLst>
        </pc:spChg>
        <pc:spChg chg="del">
          <ac:chgData name="Glauber Santos" userId="95bc8423100f20af" providerId="LiveId" clId="{96CFC76F-8CEC-47A7-9F2A-496066C268D2}" dt="2024-03-18T01:56:40.811" v="1357" actId="478"/>
          <ac:spMkLst>
            <pc:docMk/>
            <pc:sldMk cId="3370237171" sldId="544"/>
            <ac:spMk id="7" creationId="{5CAA6A0C-BD61-9564-7D9A-96A9B97C4585}"/>
          </ac:spMkLst>
        </pc:spChg>
        <pc:spChg chg="del">
          <ac:chgData name="Glauber Santos" userId="95bc8423100f20af" providerId="LiveId" clId="{96CFC76F-8CEC-47A7-9F2A-496066C268D2}" dt="2024-03-18T01:56:40.811" v="1357" actId="478"/>
          <ac:spMkLst>
            <pc:docMk/>
            <pc:sldMk cId="3370237171" sldId="544"/>
            <ac:spMk id="8" creationId="{42D426AA-49C4-2A21-F097-9FE0E4F65DA3}"/>
          </ac:spMkLst>
        </pc:spChg>
        <pc:spChg chg="del">
          <ac:chgData name="Glauber Santos" userId="95bc8423100f20af" providerId="LiveId" clId="{96CFC76F-8CEC-47A7-9F2A-496066C268D2}" dt="2024-03-18T01:56:40.811" v="1357" actId="478"/>
          <ac:spMkLst>
            <pc:docMk/>
            <pc:sldMk cId="3370237171" sldId="544"/>
            <ac:spMk id="9" creationId="{57D5F4D8-BDC7-BE44-38C6-D374BB7BE5D1}"/>
          </ac:spMkLst>
        </pc:spChg>
        <pc:spChg chg="del">
          <ac:chgData name="Glauber Santos" userId="95bc8423100f20af" providerId="LiveId" clId="{96CFC76F-8CEC-47A7-9F2A-496066C268D2}" dt="2024-03-18T01:56:40.811" v="1357" actId="478"/>
          <ac:spMkLst>
            <pc:docMk/>
            <pc:sldMk cId="3370237171" sldId="544"/>
            <ac:spMk id="10" creationId="{9667580D-12C0-C637-555C-C073CBC55E1D}"/>
          </ac:spMkLst>
        </pc:spChg>
        <pc:spChg chg="del">
          <ac:chgData name="Glauber Santos" userId="95bc8423100f20af" providerId="LiveId" clId="{96CFC76F-8CEC-47A7-9F2A-496066C268D2}" dt="2024-03-18T01:56:40.811" v="1357" actId="478"/>
          <ac:spMkLst>
            <pc:docMk/>
            <pc:sldMk cId="3370237171" sldId="544"/>
            <ac:spMk id="11" creationId="{D151D709-581F-43B1-B908-39D5BD6FAA17}"/>
          </ac:spMkLst>
        </pc:spChg>
        <pc:spChg chg="del">
          <ac:chgData name="Glauber Santos" userId="95bc8423100f20af" providerId="LiveId" clId="{96CFC76F-8CEC-47A7-9F2A-496066C268D2}" dt="2024-03-18T01:56:40.811" v="1357" actId="478"/>
          <ac:spMkLst>
            <pc:docMk/>
            <pc:sldMk cId="3370237171" sldId="544"/>
            <ac:spMk id="12" creationId="{B3FB12F2-A71B-87DE-BF5C-37E0E8389334}"/>
          </ac:spMkLst>
        </pc:spChg>
        <pc:spChg chg="del">
          <ac:chgData name="Glauber Santos" userId="95bc8423100f20af" providerId="LiveId" clId="{96CFC76F-8CEC-47A7-9F2A-496066C268D2}" dt="2024-03-18T01:56:40.811" v="1357" actId="478"/>
          <ac:spMkLst>
            <pc:docMk/>
            <pc:sldMk cId="3370237171" sldId="544"/>
            <ac:spMk id="13" creationId="{3EF2FBE1-331F-A65B-93DF-B025CDAC30F3}"/>
          </ac:spMkLst>
        </pc:spChg>
        <pc:spChg chg="del">
          <ac:chgData name="Glauber Santos" userId="95bc8423100f20af" providerId="LiveId" clId="{96CFC76F-8CEC-47A7-9F2A-496066C268D2}" dt="2024-03-18T01:56:40.811" v="1357" actId="478"/>
          <ac:spMkLst>
            <pc:docMk/>
            <pc:sldMk cId="3370237171" sldId="544"/>
            <ac:spMk id="14" creationId="{C62A2CBE-FA7A-3347-E131-C9F0B06CDC12}"/>
          </ac:spMkLst>
        </pc:spChg>
        <pc:spChg chg="del">
          <ac:chgData name="Glauber Santos" userId="95bc8423100f20af" providerId="LiveId" clId="{96CFC76F-8CEC-47A7-9F2A-496066C268D2}" dt="2024-03-18T01:56:40.811" v="1357" actId="478"/>
          <ac:spMkLst>
            <pc:docMk/>
            <pc:sldMk cId="3370237171" sldId="544"/>
            <ac:spMk id="15" creationId="{D46FCAB5-36B9-C7C2-3891-DE25132D6C63}"/>
          </ac:spMkLst>
        </pc:spChg>
        <pc:spChg chg="del">
          <ac:chgData name="Glauber Santos" userId="95bc8423100f20af" providerId="LiveId" clId="{96CFC76F-8CEC-47A7-9F2A-496066C268D2}" dt="2024-03-18T01:56:40.811" v="1357" actId="478"/>
          <ac:spMkLst>
            <pc:docMk/>
            <pc:sldMk cId="3370237171" sldId="544"/>
            <ac:spMk id="16" creationId="{40C8A6D2-9CC5-ED7B-E302-6D393A8ADA9D}"/>
          </ac:spMkLst>
        </pc:spChg>
        <pc:spChg chg="del">
          <ac:chgData name="Glauber Santos" userId="95bc8423100f20af" providerId="LiveId" clId="{96CFC76F-8CEC-47A7-9F2A-496066C268D2}" dt="2024-03-18T01:56:51.130" v="1361" actId="478"/>
          <ac:spMkLst>
            <pc:docMk/>
            <pc:sldMk cId="3370237171" sldId="544"/>
            <ac:spMk id="17" creationId="{73293CF1-ACAB-98A9-AF3F-BF608FC594BD}"/>
          </ac:spMkLst>
        </pc:spChg>
        <pc:spChg chg="del">
          <ac:chgData name="Glauber Santos" userId="95bc8423100f20af" providerId="LiveId" clId="{96CFC76F-8CEC-47A7-9F2A-496066C268D2}" dt="2024-03-18T01:56:41.753" v="1358" actId="478"/>
          <ac:spMkLst>
            <pc:docMk/>
            <pc:sldMk cId="3370237171" sldId="544"/>
            <ac:spMk id="18" creationId="{9BFF3191-1CC5-CF34-911F-3AE5AB8658E3}"/>
          </ac:spMkLst>
        </pc:spChg>
        <pc:spChg chg="add del mod">
          <ac:chgData name="Glauber Santos" userId="95bc8423100f20af" providerId="LiveId" clId="{96CFC76F-8CEC-47A7-9F2A-496066C268D2}" dt="2024-03-18T01:56:44.562" v="1359" actId="478"/>
          <ac:spMkLst>
            <pc:docMk/>
            <pc:sldMk cId="3370237171" sldId="544"/>
            <ac:spMk id="20" creationId="{188A6B9C-4C2C-50A1-BE89-E8269509951A}"/>
          </ac:spMkLst>
        </pc:spChg>
        <pc:spChg chg="add del mod">
          <ac:chgData name="Glauber Santos" userId="95bc8423100f20af" providerId="LiveId" clId="{96CFC76F-8CEC-47A7-9F2A-496066C268D2}" dt="2024-03-18T01:56:44.562" v="1359" actId="478"/>
          <ac:spMkLst>
            <pc:docMk/>
            <pc:sldMk cId="3370237171" sldId="544"/>
            <ac:spMk id="22" creationId="{10499E70-F2FA-61E5-724D-E6F731188413}"/>
          </ac:spMkLst>
        </pc:spChg>
        <pc:spChg chg="add del mod">
          <ac:chgData name="Glauber Santos" userId="95bc8423100f20af" providerId="LiveId" clId="{96CFC76F-8CEC-47A7-9F2A-496066C268D2}" dt="2024-03-18T01:56:44.562" v="1359" actId="478"/>
          <ac:spMkLst>
            <pc:docMk/>
            <pc:sldMk cId="3370237171" sldId="544"/>
            <ac:spMk id="24" creationId="{FE5752AD-8353-6B59-6069-83737FE50898}"/>
          </ac:spMkLst>
        </pc:spChg>
        <pc:spChg chg="add del mod">
          <ac:chgData name="Glauber Santos" userId="95bc8423100f20af" providerId="LiveId" clId="{96CFC76F-8CEC-47A7-9F2A-496066C268D2}" dt="2024-03-18T01:56:44.562" v="1359" actId="478"/>
          <ac:spMkLst>
            <pc:docMk/>
            <pc:sldMk cId="3370237171" sldId="544"/>
            <ac:spMk id="26" creationId="{1C5A2A10-59EF-3EA5-9BF8-422518E51142}"/>
          </ac:spMkLst>
        </pc:spChg>
        <pc:spChg chg="add del mod">
          <ac:chgData name="Glauber Santos" userId="95bc8423100f20af" providerId="LiveId" clId="{96CFC76F-8CEC-47A7-9F2A-496066C268D2}" dt="2024-03-18T01:56:44.562" v="1359" actId="478"/>
          <ac:spMkLst>
            <pc:docMk/>
            <pc:sldMk cId="3370237171" sldId="544"/>
            <ac:spMk id="28" creationId="{853A10D1-D037-C755-84AD-87573975C593}"/>
          </ac:spMkLst>
        </pc:spChg>
        <pc:spChg chg="add del mod">
          <ac:chgData name="Glauber Santos" userId="95bc8423100f20af" providerId="LiveId" clId="{96CFC76F-8CEC-47A7-9F2A-496066C268D2}" dt="2024-03-18T01:56:44.562" v="1359" actId="478"/>
          <ac:spMkLst>
            <pc:docMk/>
            <pc:sldMk cId="3370237171" sldId="544"/>
            <ac:spMk id="30" creationId="{C9A6E5FD-123A-DC55-D715-AE99838541B7}"/>
          </ac:spMkLst>
        </pc:spChg>
        <pc:spChg chg="add del mod">
          <ac:chgData name="Glauber Santos" userId="95bc8423100f20af" providerId="LiveId" clId="{96CFC76F-8CEC-47A7-9F2A-496066C268D2}" dt="2024-03-18T01:56:44.562" v="1359" actId="478"/>
          <ac:spMkLst>
            <pc:docMk/>
            <pc:sldMk cId="3370237171" sldId="544"/>
            <ac:spMk id="32" creationId="{9B787845-F7A2-0742-720E-8B43A3BC9CB8}"/>
          </ac:spMkLst>
        </pc:spChg>
        <pc:spChg chg="add del mod">
          <ac:chgData name="Glauber Santos" userId="95bc8423100f20af" providerId="LiveId" clId="{96CFC76F-8CEC-47A7-9F2A-496066C268D2}" dt="2024-03-18T01:56:44.562" v="1359" actId="478"/>
          <ac:spMkLst>
            <pc:docMk/>
            <pc:sldMk cId="3370237171" sldId="544"/>
            <ac:spMk id="34" creationId="{646242E9-4E85-4837-47FD-A7602DE2361E}"/>
          </ac:spMkLst>
        </pc:spChg>
        <pc:spChg chg="add del mod">
          <ac:chgData name="Glauber Santos" userId="95bc8423100f20af" providerId="LiveId" clId="{96CFC76F-8CEC-47A7-9F2A-496066C268D2}" dt="2024-03-18T01:56:44.562" v="1359" actId="478"/>
          <ac:spMkLst>
            <pc:docMk/>
            <pc:sldMk cId="3370237171" sldId="544"/>
            <ac:spMk id="36" creationId="{AE470314-FB2C-D75B-7474-F1EBF7B2C925}"/>
          </ac:spMkLst>
        </pc:spChg>
        <pc:spChg chg="add del mod">
          <ac:chgData name="Glauber Santos" userId="95bc8423100f20af" providerId="LiveId" clId="{96CFC76F-8CEC-47A7-9F2A-496066C268D2}" dt="2024-03-18T01:56:44.562" v="1359" actId="478"/>
          <ac:spMkLst>
            <pc:docMk/>
            <pc:sldMk cId="3370237171" sldId="544"/>
            <ac:spMk id="38" creationId="{0FF9CB0A-DECD-19EC-E9B2-6294F9890BC6}"/>
          </ac:spMkLst>
        </pc:spChg>
        <pc:spChg chg="add del mod">
          <ac:chgData name="Glauber Santos" userId="95bc8423100f20af" providerId="LiveId" clId="{96CFC76F-8CEC-47A7-9F2A-496066C268D2}" dt="2024-03-18T01:56:44.562" v="1359" actId="478"/>
          <ac:spMkLst>
            <pc:docMk/>
            <pc:sldMk cId="3370237171" sldId="544"/>
            <ac:spMk id="40" creationId="{68844F7A-C62B-8BD0-A3ED-A4CC426AB561}"/>
          </ac:spMkLst>
        </pc:spChg>
        <pc:spChg chg="add del mod">
          <ac:chgData name="Glauber Santos" userId="95bc8423100f20af" providerId="LiveId" clId="{96CFC76F-8CEC-47A7-9F2A-496066C268D2}" dt="2024-03-18T01:56:44.562" v="1359" actId="478"/>
          <ac:spMkLst>
            <pc:docMk/>
            <pc:sldMk cId="3370237171" sldId="544"/>
            <ac:spMk id="42" creationId="{34764D90-345A-FE86-0C05-EE2CBD84737A}"/>
          </ac:spMkLst>
        </pc:spChg>
        <pc:spChg chg="add del mod">
          <ac:chgData name="Glauber Santos" userId="95bc8423100f20af" providerId="LiveId" clId="{96CFC76F-8CEC-47A7-9F2A-496066C268D2}" dt="2024-03-18T01:56:49.999" v="1360" actId="478"/>
          <ac:spMkLst>
            <pc:docMk/>
            <pc:sldMk cId="3370237171" sldId="544"/>
            <ac:spMk id="44" creationId="{29142DC9-5A64-1C30-25EE-AB96A0F112E3}"/>
          </ac:spMkLst>
        </pc:spChg>
        <pc:spChg chg="add del mod">
          <ac:chgData name="Glauber Santos" userId="95bc8423100f20af" providerId="LiveId" clId="{96CFC76F-8CEC-47A7-9F2A-496066C268D2}" dt="2024-03-18T01:56:55.293" v="1363" actId="478"/>
          <ac:spMkLst>
            <pc:docMk/>
            <pc:sldMk cId="3370237171" sldId="544"/>
            <ac:spMk id="46" creationId="{4FF484DA-A22C-84D2-C7A3-5286C4939BB4}"/>
          </ac:spMkLst>
        </pc:spChg>
        <pc:spChg chg="add del mod">
          <ac:chgData name="Glauber Santos" userId="95bc8423100f20af" providerId="LiveId" clId="{96CFC76F-8CEC-47A7-9F2A-496066C268D2}" dt="2024-03-18T01:56:56.659" v="1364" actId="478"/>
          <ac:spMkLst>
            <pc:docMk/>
            <pc:sldMk cId="3370237171" sldId="544"/>
            <ac:spMk id="48" creationId="{5FD8028B-95F6-5AA0-87E0-71DC5CFEC38D}"/>
          </ac:spMkLst>
        </pc:spChg>
        <pc:spChg chg="add del mod">
          <ac:chgData name="Glauber Santos" userId="95bc8423100f20af" providerId="LiveId" clId="{96CFC76F-8CEC-47A7-9F2A-496066C268D2}" dt="2024-03-18T01:56:52.764" v="1362" actId="478"/>
          <ac:spMkLst>
            <pc:docMk/>
            <pc:sldMk cId="3370237171" sldId="544"/>
            <ac:spMk id="50" creationId="{955AD9B6-FF26-3550-36EA-8CC49E42CDA3}"/>
          </ac:spMkLst>
        </pc:spChg>
        <pc:spChg chg="add del">
          <ac:chgData name="Glauber Santos" userId="95bc8423100f20af" providerId="LiveId" clId="{96CFC76F-8CEC-47A7-9F2A-496066C268D2}" dt="2024-03-18T02:01:29.569" v="1399" actId="22"/>
          <ac:spMkLst>
            <pc:docMk/>
            <pc:sldMk cId="3370237171" sldId="544"/>
            <ac:spMk id="52" creationId="{6BCE2568-F774-C907-98D1-94909765B948}"/>
          </ac:spMkLst>
        </pc:spChg>
        <pc:spChg chg="add mod">
          <ac:chgData name="Glauber Santos" userId="95bc8423100f20af" providerId="LiveId" clId="{96CFC76F-8CEC-47A7-9F2A-496066C268D2}" dt="2024-03-18T02:08:45.545" v="1417" actId="20577"/>
          <ac:spMkLst>
            <pc:docMk/>
            <pc:sldMk cId="3370237171" sldId="544"/>
            <ac:spMk id="64" creationId="{AD47C886-8177-CACA-083E-503FAD7CF680}"/>
          </ac:spMkLst>
        </pc:spChg>
        <pc:grpChg chg="del">
          <ac:chgData name="Glauber Santos" userId="95bc8423100f20af" providerId="LiveId" clId="{96CFC76F-8CEC-47A7-9F2A-496066C268D2}" dt="2024-03-18T01:56:57.743" v="1365" actId="478"/>
          <ac:grpSpMkLst>
            <pc:docMk/>
            <pc:sldMk cId="3370237171" sldId="544"/>
            <ac:grpSpMk id="53" creationId="{A6716AE2-55A4-B640-B673-1AEA4FB19DF0}"/>
          </ac:grpSpMkLst>
        </pc:grpChg>
      </pc:sldChg>
      <pc:sldChg chg="del">
        <pc:chgData name="Glauber Santos" userId="95bc8423100f20af" providerId="LiveId" clId="{96CFC76F-8CEC-47A7-9F2A-496066C268D2}" dt="2024-03-18T01:56:31.797" v="1355" actId="47"/>
        <pc:sldMkLst>
          <pc:docMk/>
          <pc:sldMk cId="1478060211" sldId="545"/>
        </pc:sldMkLst>
      </pc:sldChg>
      <pc:sldChg chg="addSp delSp modSp mod ord">
        <pc:chgData name="Glauber Santos" userId="95bc8423100f20af" providerId="LiveId" clId="{96CFC76F-8CEC-47A7-9F2A-496066C268D2}" dt="2024-03-18T00:41:34.758" v="679" actId="14100"/>
        <pc:sldMkLst>
          <pc:docMk/>
          <pc:sldMk cId="584874443" sldId="546"/>
        </pc:sldMkLst>
        <pc:spChg chg="add mod">
          <ac:chgData name="Glauber Santos" userId="95bc8423100f20af" providerId="LiveId" clId="{96CFC76F-8CEC-47A7-9F2A-496066C268D2}" dt="2024-03-18T00:33:55.799" v="625" actId="1076"/>
          <ac:spMkLst>
            <pc:docMk/>
            <pc:sldMk cId="584874443" sldId="546"/>
            <ac:spMk id="3" creationId="{0F171848-A3C3-D9DB-0FC1-92CAB7F64610}"/>
          </ac:spMkLst>
        </pc:spChg>
        <pc:spChg chg="add del mod">
          <ac:chgData name="Glauber Santos" userId="95bc8423100f20af" providerId="LiveId" clId="{96CFC76F-8CEC-47A7-9F2A-496066C268D2}" dt="2024-03-18T00:32:46.797" v="581" actId="478"/>
          <ac:spMkLst>
            <pc:docMk/>
            <pc:sldMk cId="584874443" sldId="546"/>
            <ac:spMk id="5" creationId="{F124F3DF-08FE-B8BF-FAE9-6E6E12CD72E6}"/>
          </ac:spMkLst>
        </pc:spChg>
        <pc:spChg chg="add del mod">
          <ac:chgData name="Glauber Santos" userId="95bc8423100f20af" providerId="LiveId" clId="{96CFC76F-8CEC-47A7-9F2A-496066C268D2}" dt="2024-03-18T00:32:47.504" v="582" actId="478"/>
          <ac:spMkLst>
            <pc:docMk/>
            <pc:sldMk cId="584874443" sldId="546"/>
            <ac:spMk id="7" creationId="{472A78D7-BCE6-4636-2508-57D7F500028F}"/>
          </ac:spMkLst>
        </pc:spChg>
        <pc:spChg chg="add del mod">
          <ac:chgData name="Glauber Santos" userId="95bc8423100f20af" providerId="LiveId" clId="{96CFC76F-8CEC-47A7-9F2A-496066C268D2}" dt="2024-03-18T00:32:49.136" v="584" actId="478"/>
          <ac:spMkLst>
            <pc:docMk/>
            <pc:sldMk cId="584874443" sldId="546"/>
            <ac:spMk id="9" creationId="{A75AE0A2-B8C4-AEEB-CBB2-4E0D3BDF905C}"/>
          </ac:spMkLst>
        </pc:spChg>
        <pc:spChg chg="add del mod">
          <ac:chgData name="Glauber Santos" userId="95bc8423100f20af" providerId="LiveId" clId="{96CFC76F-8CEC-47A7-9F2A-496066C268D2}" dt="2024-03-18T00:32:51.820" v="586" actId="478"/>
          <ac:spMkLst>
            <pc:docMk/>
            <pc:sldMk cId="584874443" sldId="546"/>
            <ac:spMk id="11" creationId="{B8A0DCEB-790C-628E-4B41-6B3733ADDA0B}"/>
          </ac:spMkLst>
        </pc:spChg>
        <pc:spChg chg="mod">
          <ac:chgData name="Glauber Santos" userId="95bc8423100f20af" providerId="LiveId" clId="{96CFC76F-8CEC-47A7-9F2A-496066C268D2}" dt="2024-03-18T00:33:41.452" v="605" actId="122"/>
          <ac:spMkLst>
            <pc:docMk/>
            <pc:sldMk cId="584874443" sldId="546"/>
            <ac:spMk id="13" creationId="{84A36D5C-F322-9B99-EE92-86AF374B1535}"/>
          </ac:spMkLst>
        </pc:spChg>
        <pc:spChg chg="del mod">
          <ac:chgData name="Glauber Santos" userId="95bc8423100f20af" providerId="LiveId" clId="{96CFC76F-8CEC-47A7-9F2A-496066C268D2}" dt="2024-03-18T00:32:28.142" v="573" actId="478"/>
          <ac:spMkLst>
            <pc:docMk/>
            <pc:sldMk cId="584874443" sldId="546"/>
            <ac:spMk id="14" creationId="{9B4961F2-4CA7-F763-CE80-F4A20EB36CA4}"/>
          </ac:spMkLst>
        </pc:spChg>
        <pc:spChg chg="mod">
          <ac:chgData name="Glauber Santos" userId="95bc8423100f20af" providerId="LiveId" clId="{96CFC76F-8CEC-47A7-9F2A-496066C268D2}" dt="2024-03-18T00:34:25.653" v="640" actId="20577"/>
          <ac:spMkLst>
            <pc:docMk/>
            <pc:sldMk cId="584874443" sldId="546"/>
            <ac:spMk id="15" creationId="{5254B89D-06D4-4C41-0C68-630679E25572}"/>
          </ac:spMkLst>
        </pc:spChg>
        <pc:spChg chg="del">
          <ac:chgData name="Glauber Santos" userId="95bc8423100f20af" providerId="LiveId" clId="{96CFC76F-8CEC-47A7-9F2A-496066C268D2}" dt="2024-03-18T00:33:00.676" v="593" actId="478"/>
          <ac:spMkLst>
            <pc:docMk/>
            <pc:sldMk cId="584874443" sldId="546"/>
            <ac:spMk id="16" creationId="{C78A9CD7-95DD-0DEE-2CCC-23C46CDB9B9D}"/>
          </ac:spMkLst>
        </pc:spChg>
        <pc:spChg chg="del">
          <ac:chgData name="Glauber Santos" userId="95bc8423100f20af" providerId="LiveId" clId="{96CFC76F-8CEC-47A7-9F2A-496066C268D2}" dt="2024-03-18T00:33:04.539" v="595" actId="478"/>
          <ac:spMkLst>
            <pc:docMk/>
            <pc:sldMk cId="584874443" sldId="546"/>
            <ac:spMk id="17" creationId="{C6586676-FC81-FFF3-30DE-1104737FF407}"/>
          </ac:spMkLst>
        </pc:spChg>
        <pc:spChg chg="del">
          <ac:chgData name="Glauber Santos" userId="95bc8423100f20af" providerId="LiveId" clId="{96CFC76F-8CEC-47A7-9F2A-496066C268D2}" dt="2024-03-18T00:32:53.877" v="588" actId="478"/>
          <ac:spMkLst>
            <pc:docMk/>
            <pc:sldMk cId="584874443" sldId="546"/>
            <ac:spMk id="18" creationId="{E884D427-C491-E6AC-8581-FCA470E466DD}"/>
          </ac:spMkLst>
        </pc:spChg>
        <pc:spChg chg="del">
          <ac:chgData name="Glauber Santos" userId="95bc8423100f20af" providerId="LiveId" clId="{96CFC76F-8CEC-47A7-9F2A-496066C268D2}" dt="2024-03-18T00:32:56.751" v="590" actId="478"/>
          <ac:spMkLst>
            <pc:docMk/>
            <pc:sldMk cId="584874443" sldId="546"/>
            <ac:spMk id="19" creationId="{5B519152-983E-E656-9217-74CED5E439AA}"/>
          </ac:spMkLst>
        </pc:spChg>
        <pc:spChg chg="del">
          <ac:chgData name="Glauber Santos" userId="95bc8423100f20af" providerId="LiveId" clId="{96CFC76F-8CEC-47A7-9F2A-496066C268D2}" dt="2024-03-18T00:32:48.430" v="583" actId="478"/>
          <ac:spMkLst>
            <pc:docMk/>
            <pc:sldMk cId="584874443" sldId="546"/>
            <ac:spMk id="20" creationId="{A98879DD-AFCB-D7D5-BF9D-9085BA7F66C0}"/>
          </ac:spMkLst>
        </pc:spChg>
        <pc:spChg chg="del">
          <ac:chgData name="Glauber Santos" userId="95bc8423100f20af" providerId="LiveId" clId="{96CFC76F-8CEC-47A7-9F2A-496066C268D2}" dt="2024-03-18T00:32:49.953" v="585" actId="478"/>
          <ac:spMkLst>
            <pc:docMk/>
            <pc:sldMk cId="584874443" sldId="546"/>
            <ac:spMk id="21" creationId="{71A31DFE-0A19-C2FF-0896-FA8B28E2DAE1}"/>
          </ac:spMkLst>
        </pc:spChg>
        <pc:spChg chg="del mod">
          <ac:chgData name="Glauber Santos" userId="95bc8423100f20af" providerId="LiveId" clId="{96CFC76F-8CEC-47A7-9F2A-496066C268D2}" dt="2024-03-18T00:32:43.577" v="578" actId="478"/>
          <ac:spMkLst>
            <pc:docMk/>
            <pc:sldMk cId="584874443" sldId="546"/>
            <ac:spMk id="22" creationId="{DF59957A-5AB3-ED50-3438-015CDDCBF3D1}"/>
          </ac:spMkLst>
        </pc:spChg>
        <pc:spChg chg="del mod">
          <ac:chgData name="Glauber Santos" userId="95bc8423100f20af" providerId="LiveId" clId="{96CFC76F-8CEC-47A7-9F2A-496066C268D2}" dt="2024-03-18T00:32:45.981" v="580" actId="478"/>
          <ac:spMkLst>
            <pc:docMk/>
            <pc:sldMk cId="584874443" sldId="546"/>
            <ac:spMk id="23" creationId="{DE2A3049-D9CF-AAF7-469A-828ECFD5A0CB}"/>
          </ac:spMkLst>
        </pc:spChg>
        <pc:spChg chg="add del mod">
          <ac:chgData name="Glauber Santos" userId="95bc8423100f20af" providerId="LiveId" clId="{96CFC76F-8CEC-47A7-9F2A-496066C268D2}" dt="2024-03-18T00:32:55.086" v="589" actId="478"/>
          <ac:spMkLst>
            <pc:docMk/>
            <pc:sldMk cId="584874443" sldId="546"/>
            <ac:spMk id="33" creationId="{0545E836-A411-D59A-708F-E3C3ADFD704F}"/>
          </ac:spMkLst>
        </pc:spChg>
        <pc:spChg chg="add del mod">
          <ac:chgData name="Glauber Santos" userId="95bc8423100f20af" providerId="LiveId" clId="{96CFC76F-8CEC-47A7-9F2A-496066C268D2}" dt="2024-03-18T00:32:58.289" v="591" actId="478"/>
          <ac:spMkLst>
            <pc:docMk/>
            <pc:sldMk cId="584874443" sldId="546"/>
            <ac:spMk id="35" creationId="{A6682732-B3EE-3256-A84E-A8C6C8952145}"/>
          </ac:spMkLst>
        </pc:spChg>
        <pc:spChg chg="add del mod">
          <ac:chgData name="Glauber Santos" userId="95bc8423100f20af" providerId="LiveId" clId="{96CFC76F-8CEC-47A7-9F2A-496066C268D2}" dt="2024-03-18T00:33:02.623" v="594" actId="478"/>
          <ac:spMkLst>
            <pc:docMk/>
            <pc:sldMk cId="584874443" sldId="546"/>
            <ac:spMk id="41" creationId="{5FC4EADB-C56B-534A-49B9-C886AEB5F8A9}"/>
          </ac:spMkLst>
        </pc:spChg>
        <pc:spChg chg="add del mod">
          <ac:chgData name="Glauber Santos" userId="95bc8423100f20af" providerId="LiveId" clId="{96CFC76F-8CEC-47A7-9F2A-496066C268D2}" dt="2024-03-18T00:33:06.432" v="596" actId="478"/>
          <ac:spMkLst>
            <pc:docMk/>
            <pc:sldMk cId="584874443" sldId="546"/>
            <ac:spMk id="43" creationId="{0F3640A6-F7C0-3142-C251-C804E2767535}"/>
          </ac:spMkLst>
        </pc:spChg>
        <pc:spChg chg="add mod">
          <ac:chgData name="Glauber Santos" userId="95bc8423100f20af" providerId="LiveId" clId="{96CFC76F-8CEC-47A7-9F2A-496066C268D2}" dt="2024-03-18T00:41:34.758" v="679" actId="14100"/>
          <ac:spMkLst>
            <pc:docMk/>
            <pc:sldMk cId="584874443" sldId="546"/>
            <ac:spMk id="49" creationId="{2C1D8CA7-803B-36B8-7015-348A863A5F3D}"/>
          </ac:spMkLst>
        </pc:spChg>
        <pc:grpChg chg="del">
          <ac:chgData name="Glauber Santos" userId="95bc8423100f20af" providerId="LiveId" clId="{96CFC76F-8CEC-47A7-9F2A-496066C268D2}" dt="2024-03-18T00:32:41.065" v="575" actId="478"/>
          <ac:grpSpMkLst>
            <pc:docMk/>
            <pc:sldMk cId="584874443" sldId="546"/>
            <ac:grpSpMk id="32" creationId="{702B416A-5CC3-AAD8-A807-AF528A9D2912}"/>
          </ac:grpSpMkLst>
        </pc:grpChg>
        <pc:picChg chg="add mod">
          <ac:chgData name="Glauber Santos" userId="95bc8423100f20af" providerId="LiveId" clId="{96CFC76F-8CEC-47A7-9F2A-496066C268D2}" dt="2024-03-18T00:41:25.869" v="675" actId="1076"/>
          <ac:picMkLst>
            <pc:docMk/>
            <pc:sldMk cId="584874443" sldId="546"/>
            <ac:picMk id="45" creationId="{642FF02C-9A48-B8F2-D73D-F9B5CDC2B834}"/>
          </ac:picMkLst>
        </pc:picChg>
        <pc:picChg chg="add mod">
          <ac:chgData name="Glauber Santos" userId="95bc8423100f20af" providerId="LiveId" clId="{96CFC76F-8CEC-47A7-9F2A-496066C268D2}" dt="2024-03-18T00:41:29.670" v="677" actId="1076"/>
          <ac:picMkLst>
            <pc:docMk/>
            <pc:sldMk cId="584874443" sldId="546"/>
            <ac:picMk id="47" creationId="{EB65DE2F-A6E0-C2D1-7816-0F62F90E2ACD}"/>
          </ac:picMkLst>
        </pc:picChg>
        <pc:cxnChg chg="del">
          <ac:chgData name="Glauber Santos" userId="95bc8423100f20af" providerId="LiveId" clId="{96CFC76F-8CEC-47A7-9F2A-496066C268D2}" dt="2024-03-18T00:33:07.447" v="597" actId="478"/>
          <ac:cxnSpMkLst>
            <pc:docMk/>
            <pc:sldMk cId="584874443" sldId="546"/>
            <ac:cxnSpMk id="37" creationId="{967716AB-46A6-F77E-543F-77FC1CCE52E5}"/>
          </ac:cxnSpMkLst>
        </pc:cxnChg>
        <pc:cxnChg chg="del">
          <ac:chgData name="Glauber Santos" userId="95bc8423100f20af" providerId="LiveId" clId="{96CFC76F-8CEC-47A7-9F2A-496066C268D2}" dt="2024-03-18T00:32:59.310" v="592" actId="478"/>
          <ac:cxnSpMkLst>
            <pc:docMk/>
            <pc:sldMk cId="584874443" sldId="546"/>
            <ac:cxnSpMk id="38" creationId="{6374FAC0-036E-85D2-0FFC-E65EB5FE7D22}"/>
          </ac:cxnSpMkLst>
        </pc:cxnChg>
        <pc:cxnChg chg="del">
          <ac:chgData name="Glauber Santos" userId="95bc8423100f20af" providerId="LiveId" clId="{96CFC76F-8CEC-47A7-9F2A-496066C268D2}" dt="2024-03-18T00:32:52.515" v="587" actId="478"/>
          <ac:cxnSpMkLst>
            <pc:docMk/>
            <pc:sldMk cId="584874443" sldId="546"/>
            <ac:cxnSpMk id="39" creationId="{9F2D608A-2EBD-4C79-F60E-A39B607DB812}"/>
          </ac:cxnSpMkLst>
        </pc:cxnChg>
        <pc:cxnChg chg="del">
          <ac:chgData name="Glauber Santos" userId="95bc8423100f20af" providerId="LiveId" clId="{96CFC76F-8CEC-47A7-9F2A-496066C268D2}" dt="2024-03-18T00:32:42.117" v="576" actId="478"/>
          <ac:cxnSpMkLst>
            <pc:docMk/>
            <pc:sldMk cId="584874443" sldId="546"/>
            <ac:cxnSpMk id="40" creationId="{FF6F2076-653B-9513-4867-6C41628B1D91}"/>
          </ac:cxnSpMkLst>
        </pc:cxnChg>
      </pc:sldChg>
      <pc:sldChg chg="addSp delSp modSp del mod modClrScheme chgLayout">
        <pc:chgData name="Glauber Santos" userId="95bc8423100f20af" providerId="LiveId" clId="{96CFC76F-8CEC-47A7-9F2A-496066C268D2}" dt="2024-03-18T01:33:53.724" v="1177" actId="47"/>
        <pc:sldMkLst>
          <pc:docMk/>
          <pc:sldMk cId="4091437528" sldId="547"/>
        </pc:sldMkLst>
        <pc:spChg chg="mod">
          <ac:chgData name="Glauber Santos" userId="95bc8423100f20af" providerId="LiveId" clId="{96CFC76F-8CEC-47A7-9F2A-496066C268D2}" dt="2024-03-17T23:57:29.361" v="151" actId="26606"/>
          <ac:spMkLst>
            <pc:docMk/>
            <pc:sldMk cId="4091437528" sldId="547"/>
            <ac:spMk id="2" creationId="{1FD1F439-13BB-3328-1F9B-0588D1EDAB9A}"/>
          </ac:spMkLst>
        </pc:spChg>
        <pc:spChg chg="add del mod ord">
          <ac:chgData name="Glauber Santos" userId="95bc8423100f20af" providerId="LiveId" clId="{96CFC76F-8CEC-47A7-9F2A-496066C268D2}" dt="2024-03-17T23:57:57.342" v="173" actId="478"/>
          <ac:spMkLst>
            <pc:docMk/>
            <pc:sldMk cId="4091437528" sldId="547"/>
            <ac:spMk id="18" creationId="{CF3DDD0E-670C-41C0-2424-9BB0BC4AD8DC}"/>
          </ac:spMkLst>
        </pc:spChg>
        <pc:spChg chg="add mod">
          <ac:chgData name="Glauber Santos" userId="95bc8423100f20af" providerId="LiveId" clId="{96CFC76F-8CEC-47A7-9F2A-496066C268D2}" dt="2024-03-17T23:57:38.449" v="153" actId="5793"/>
          <ac:spMkLst>
            <pc:docMk/>
            <pc:sldMk cId="4091437528" sldId="547"/>
            <ac:spMk id="20" creationId="{2F6275DF-A423-A4E7-498B-7A70CC07683F}"/>
          </ac:spMkLst>
        </pc:spChg>
        <pc:spChg chg="add mod">
          <ac:chgData name="Glauber Santos" userId="95bc8423100f20af" providerId="LiveId" clId="{96CFC76F-8CEC-47A7-9F2A-496066C268D2}" dt="2024-03-17T23:58:33.564" v="185" actId="403"/>
          <ac:spMkLst>
            <pc:docMk/>
            <pc:sldMk cId="4091437528" sldId="547"/>
            <ac:spMk id="24" creationId="{66024E95-8874-BE4D-5671-755C2BD43E01}"/>
          </ac:spMkLst>
        </pc:spChg>
        <pc:spChg chg="add mod">
          <ac:chgData name="Glauber Santos" userId="95bc8423100f20af" providerId="LiveId" clId="{96CFC76F-8CEC-47A7-9F2A-496066C268D2}" dt="2024-03-17T23:58:42.185" v="188" actId="27636"/>
          <ac:spMkLst>
            <pc:docMk/>
            <pc:sldMk cId="4091437528" sldId="547"/>
            <ac:spMk id="27" creationId="{216BFA52-6802-6E7A-3E7D-819B07A988A4}"/>
          </ac:spMkLst>
        </pc:spChg>
        <pc:picChg chg="add del mod modCrop">
          <ac:chgData name="Glauber Santos" userId="95bc8423100f20af" providerId="LiveId" clId="{96CFC76F-8CEC-47A7-9F2A-496066C268D2}" dt="2024-03-18T00:11:47.705" v="456" actId="478"/>
          <ac:picMkLst>
            <pc:docMk/>
            <pc:sldMk cId="4091437528" sldId="547"/>
            <ac:picMk id="22" creationId="{49EA1742-977E-E539-DD5B-7E04920FB102}"/>
          </ac:picMkLst>
        </pc:picChg>
        <pc:picChg chg="add mod">
          <ac:chgData name="Glauber Santos" userId="95bc8423100f20af" providerId="LiveId" clId="{96CFC76F-8CEC-47A7-9F2A-496066C268D2}" dt="2024-03-18T00:12:46.819" v="463" actId="14100"/>
          <ac:picMkLst>
            <pc:docMk/>
            <pc:sldMk cId="4091437528" sldId="547"/>
            <ac:picMk id="26" creationId="{F427DB10-BEE2-ADF5-5030-CCE927E9BC71}"/>
          </ac:picMkLst>
        </pc:picChg>
      </pc:sldChg>
      <pc:sldChg chg="addSp delSp modSp new del mod">
        <pc:chgData name="Glauber Santos" userId="95bc8423100f20af" providerId="LiveId" clId="{96CFC76F-8CEC-47A7-9F2A-496066C268D2}" dt="2024-03-18T01:32:42.312" v="1158" actId="47"/>
        <pc:sldMkLst>
          <pc:docMk/>
          <pc:sldMk cId="3276511559" sldId="548"/>
        </pc:sldMkLst>
        <pc:spChg chg="mod">
          <ac:chgData name="Glauber Santos" userId="95bc8423100f20af" providerId="LiveId" clId="{96CFC76F-8CEC-47A7-9F2A-496066C268D2}" dt="2024-03-18T00:03:53.683" v="190"/>
          <ac:spMkLst>
            <pc:docMk/>
            <pc:sldMk cId="3276511559" sldId="548"/>
            <ac:spMk id="2" creationId="{88E81E22-7EDA-2883-54AD-B04C5C2A8995}"/>
          </ac:spMkLst>
        </pc:spChg>
        <pc:spChg chg="mod">
          <ac:chgData name="Glauber Santos" userId="95bc8423100f20af" providerId="LiveId" clId="{96CFC76F-8CEC-47A7-9F2A-496066C268D2}" dt="2024-03-18T00:04:36.937" v="205" actId="20577"/>
          <ac:spMkLst>
            <pc:docMk/>
            <pc:sldMk cId="3276511559" sldId="548"/>
            <ac:spMk id="3" creationId="{580F5AF0-345F-2E23-E6A5-9A5E38594ADA}"/>
          </ac:spMkLst>
        </pc:spChg>
        <pc:spChg chg="mod">
          <ac:chgData name="Glauber Santos" userId="95bc8423100f20af" providerId="LiveId" clId="{96CFC76F-8CEC-47A7-9F2A-496066C268D2}" dt="2024-03-18T00:11:09.563" v="452" actId="14100"/>
          <ac:spMkLst>
            <pc:docMk/>
            <pc:sldMk cId="3276511559" sldId="548"/>
            <ac:spMk id="4" creationId="{30D7037A-0805-62C6-8D4C-5602D9AEAC75}"/>
          </ac:spMkLst>
        </pc:spChg>
        <pc:spChg chg="del">
          <ac:chgData name="Glauber Santos" userId="95bc8423100f20af" providerId="LiveId" clId="{96CFC76F-8CEC-47A7-9F2A-496066C268D2}" dt="2024-03-18T00:09:24.661" v="444" actId="478"/>
          <ac:spMkLst>
            <pc:docMk/>
            <pc:sldMk cId="3276511559" sldId="548"/>
            <ac:spMk id="5" creationId="{1CAC54FB-CA7B-F2B0-5281-4A02E4FE9C7E}"/>
          </ac:spMkLst>
        </pc:spChg>
        <pc:spChg chg="del">
          <ac:chgData name="Glauber Santos" userId="95bc8423100f20af" providerId="LiveId" clId="{96CFC76F-8CEC-47A7-9F2A-496066C268D2}" dt="2024-03-18T00:09:26.106" v="445" actId="478"/>
          <ac:spMkLst>
            <pc:docMk/>
            <pc:sldMk cId="3276511559" sldId="548"/>
            <ac:spMk id="6" creationId="{0E5C20AC-843C-0085-047F-39936A6F254F}"/>
          </ac:spMkLst>
        </pc:spChg>
        <pc:picChg chg="add mod">
          <ac:chgData name="Glauber Santos" userId="95bc8423100f20af" providerId="LiveId" clId="{96CFC76F-8CEC-47A7-9F2A-496066C268D2}" dt="2024-03-18T00:22:21.478" v="465" actId="1076"/>
          <ac:picMkLst>
            <pc:docMk/>
            <pc:sldMk cId="3276511559" sldId="548"/>
            <ac:picMk id="8" creationId="{FF3AA0CF-FEC1-530D-1D1F-B0F6C2ED38D0}"/>
          </ac:picMkLst>
        </pc:picChg>
        <pc:picChg chg="add mod">
          <ac:chgData name="Glauber Santos" userId="95bc8423100f20af" providerId="LiveId" clId="{96CFC76F-8CEC-47A7-9F2A-496066C268D2}" dt="2024-03-18T00:25:46.666" v="467" actId="1076"/>
          <ac:picMkLst>
            <pc:docMk/>
            <pc:sldMk cId="3276511559" sldId="548"/>
            <ac:picMk id="10" creationId="{1E257ABF-D85F-B91A-9AB7-5D68B5929F42}"/>
          </ac:picMkLst>
        </pc:picChg>
      </pc:sldChg>
      <pc:sldChg chg="addSp delSp modSp new del mod setBg setClrOvrMap">
        <pc:chgData name="Glauber Santos" userId="95bc8423100f20af" providerId="LiveId" clId="{96CFC76F-8CEC-47A7-9F2A-496066C268D2}" dt="2024-03-18T01:31:17.603" v="1142" actId="47"/>
        <pc:sldMkLst>
          <pc:docMk/>
          <pc:sldMk cId="575996652" sldId="549"/>
        </pc:sldMkLst>
        <pc:spChg chg="mod">
          <ac:chgData name="Glauber Santos" userId="95bc8423100f20af" providerId="LiveId" clId="{96CFC76F-8CEC-47A7-9F2A-496066C268D2}" dt="2024-03-18T01:30:33.273" v="1130" actId="26606"/>
          <ac:spMkLst>
            <pc:docMk/>
            <pc:sldMk cId="575996652" sldId="549"/>
            <ac:spMk id="2" creationId="{654967FF-004B-8B7D-EFF4-928E80B23B66}"/>
          </ac:spMkLst>
        </pc:spChg>
        <pc:spChg chg="del">
          <ac:chgData name="Glauber Santos" userId="95bc8423100f20af" providerId="LiveId" clId="{96CFC76F-8CEC-47A7-9F2A-496066C268D2}" dt="2024-03-18T00:29:10.771" v="473" actId="478"/>
          <ac:spMkLst>
            <pc:docMk/>
            <pc:sldMk cId="575996652" sldId="549"/>
            <ac:spMk id="3" creationId="{B37EB168-5472-E4F3-577B-FB9771BFA667}"/>
          </ac:spMkLst>
        </pc:spChg>
        <pc:spChg chg="del">
          <ac:chgData name="Glauber Santos" userId="95bc8423100f20af" providerId="LiveId" clId="{96CFC76F-8CEC-47A7-9F2A-496066C268D2}" dt="2024-03-18T00:29:11.650" v="474" actId="478"/>
          <ac:spMkLst>
            <pc:docMk/>
            <pc:sldMk cId="575996652" sldId="549"/>
            <ac:spMk id="4" creationId="{DF8B1620-FA40-58B0-2031-39416C1BAF94}"/>
          </ac:spMkLst>
        </pc:spChg>
        <pc:spChg chg="mod">
          <ac:chgData name="Glauber Santos" userId="95bc8423100f20af" providerId="LiveId" clId="{96CFC76F-8CEC-47A7-9F2A-496066C268D2}" dt="2024-03-18T01:30:33.273" v="1130" actId="26606"/>
          <ac:spMkLst>
            <pc:docMk/>
            <pc:sldMk cId="575996652" sldId="549"/>
            <ac:spMk id="5" creationId="{1F43C90A-05E2-709C-67F6-AD0091EA71D8}"/>
          </ac:spMkLst>
        </pc:spChg>
        <pc:spChg chg="del">
          <ac:chgData name="Glauber Santos" userId="95bc8423100f20af" providerId="LiveId" clId="{96CFC76F-8CEC-47A7-9F2A-496066C268D2}" dt="2024-03-18T00:27:37.593" v="469" actId="22"/>
          <ac:spMkLst>
            <pc:docMk/>
            <pc:sldMk cId="575996652" sldId="549"/>
            <ac:spMk id="6" creationId="{8AFE1D3F-350F-3789-0753-93F16923AE2C}"/>
          </ac:spMkLst>
        </pc:spChg>
        <pc:spChg chg="add del">
          <ac:chgData name="Glauber Santos" userId="95bc8423100f20af" providerId="LiveId" clId="{96CFC76F-8CEC-47A7-9F2A-496066C268D2}" dt="2024-03-18T01:30:06.148" v="1118" actId="26606"/>
          <ac:spMkLst>
            <pc:docMk/>
            <pc:sldMk cId="575996652" sldId="549"/>
            <ac:spMk id="13" creationId="{65219498-D544-41AC-98FE-8F956EF66A62}"/>
          </ac:spMkLst>
        </pc:spChg>
        <pc:spChg chg="add del">
          <ac:chgData name="Glauber Santos" userId="95bc8423100f20af" providerId="LiveId" clId="{96CFC76F-8CEC-47A7-9F2A-496066C268D2}" dt="2024-03-18T01:30:06.148" v="1118" actId="26606"/>
          <ac:spMkLst>
            <pc:docMk/>
            <pc:sldMk cId="575996652" sldId="549"/>
            <ac:spMk id="15" creationId="{F500DBFC-17A9-4E0A-AEE2-A49F9AEEF0FD}"/>
          </ac:spMkLst>
        </pc:spChg>
        <pc:spChg chg="add del">
          <ac:chgData name="Glauber Santos" userId="95bc8423100f20af" providerId="LiveId" clId="{96CFC76F-8CEC-47A7-9F2A-496066C268D2}" dt="2024-03-18T01:30:14.285" v="1122" actId="26606"/>
          <ac:spMkLst>
            <pc:docMk/>
            <pc:sldMk cId="575996652" sldId="549"/>
            <ac:spMk id="19" creationId="{85149191-5F60-4A28-AAFF-039F96B0F3EC}"/>
          </ac:spMkLst>
        </pc:spChg>
        <pc:spChg chg="add del">
          <ac:chgData name="Glauber Santos" userId="95bc8423100f20af" providerId="LiveId" clId="{96CFC76F-8CEC-47A7-9F2A-496066C268D2}" dt="2024-03-18T01:30:33.273" v="1130" actId="26606"/>
          <ac:spMkLst>
            <pc:docMk/>
            <pc:sldMk cId="575996652" sldId="549"/>
            <ac:spMk id="20" creationId="{B81933D1-5615-42C7-9C0B-4EB7105CCE2D}"/>
          </ac:spMkLst>
        </pc:spChg>
        <pc:spChg chg="add del">
          <ac:chgData name="Glauber Santos" userId="95bc8423100f20af" providerId="LiveId" clId="{96CFC76F-8CEC-47A7-9F2A-496066C268D2}" dt="2024-03-18T01:30:14.285" v="1122" actId="26606"/>
          <ac:spMkLst>
            <pc:docMk/>
            <pc:sldMk cId="575996652" sldId="549"/>
            <ac:spMk id="21" creationId="{F8260ED5-17F7-4158-B241-D51DD4CF1B7E}"/>
          </ac:spMkLst>
        </pc:spChg>
        <pc:spChg chg="add del">
          <ac:chgData name="Glauber Santos" userId="95bc8423100f20af" providerId="LiveId" clId="{96CFC76F-8CEC-47A7-9F2A-496066C268D2}" dt="2024-03-18T01:30:33.273" v="1130" actId="26606"/>
          <ac:spMkLst>
            <pc:docMk/>
            <pc:sldMk cId="575996652" sldId="549"/>
            <ac:spMk id="22" creationId="{19C9EAEA-39D0-4B0E-A0EB-51E7B26740B1}"/>
          </ac:spMkLst>
        </pc:spChg>
        <pc:spChg chg="add del">
          <ac:chgData name="Glauber Santos" userId="95bc8423100f20af" providerId="LiveId" clId="{96CFC76F-8CEC-47A7-9F2A-496066C268D2}" dt="2024-03-18T01:30:11.289" v="1120" actId="26606"/>
          <ac:spMkLst>
            <pc:docMk/>
            <pc:sldMk cId="575996652" sldId="549"/>
            <ac:spMk id="23" creationId="{5DCB5928-DC7D-4612-9922-441966E15627}"/>
          </ac:spMkLst>
        </pc:spChg>
        <pc:spChg chg="add del">
          <ac:chgData name="Glauber Santos" userId="95bc8423100f20af" providerId="LiveId" clId="{96CFC76F-8CEC-47A7-9F2A-496066C268D2}" dt="2024-03-18T01:30:11.289" v="1120" actId="26606"/>
          <ac:spMkLst>
            <pc:docMk/>
            <pc:sldMk cId="575996652" sldId="549"/>
            <ac:spMk id="24" creationId="{682C1161-1736-45EC-99B7-33F3CAE9D517}"/>
          </ac:spMkLst>
        </pc:spChg>
        <pc:spChg chg="add del">
          <ac:chgData name="Glauber Santos" userId="95bc8423100f20af" providerId="LiveId" clId="{96CFC76F-8CEC-47A7-9F2A-496066C268D2}" dt="2024-03-18T01:30:11.289" v="1120" actId="26606"/>
          <ac:spMkLst>
            <pc:docMk/>
            <pc:sldMk cId="575996652" sldId="549"/>
            <ac:spMk id="25" creationId="{84D4DDB8-B68F-45B0-9F62-C4279996F672}"/>
          </ac:spMkLst>
        </pc:spChg>
        <pc:spChg chg="add del">
          <ac:chgData name="Glauber Santos" userId="95bc8423100f20af" providerId="LiveId" clId="{96CFC76F-8CEC-47A7-9F2A-496066C268D2}" dt="2024-03-18T01:30:11.289" v="1120" actId="26606"/>
          <ac:spMkLst>
            <pc:docMk/>
            <pc:sldMk cId="575996652" sldId="549"/>
            <ac:spMk id="26" creationId="{AF2F604E-43BE-4DC3-B983-E071523364F8}"/>
          </ac:spMkLst>
        </pc:spChg>
        <pc:spChg chg="add del">
          <ac:chgData name="Glauber Santos" userId="95bc8423100f20af" providerId="LiveId" clId="{96CFC76F-8CEC-47A7-9F2A-496066C268D2}" dt="2024-03-18T01:30:11.289" v="1120" actId="26606"/>
          <ac:spMkLst>
            <pc:docMk/>
            <pc:sldMk cId="575996652" sldId="549"/>
            <ac:spMk id="27" creationId="{08C9B587-E65E-4B52-B37C-ABEBB6E87928}"/>
          </ac:spMkLst>
        </pc:spChg>
        <pc:spChg chg="add del">
          <ac:chgData name="Glauber Santos" userId="95bc8423100f20af" providerId="LiveId" clId="{96CFC76F-8CEC-47A7-9F2A-496066C268D2}" dt="2024-03-18T01:30:14.285" v="1122" actId="26606"/>
          <ac:spMkLst>
            <pc:docMk/>
            <pc:sldMk cId="575996652" sldId="549"/>
            <ac:spMk id="29" creationId="{A8384FB5-9ADC-4DDC-881B-597D56F5B15D}"/>
          </ac:spMkLst>
        </pc:spChg>
        <pc:spChg chg="add del">
          <ac:chgData name="Glauber Santos" userId="95bc8423100f20af" providerId="LiveId" clId="{96CFC76F-8CEC-47A7-9F2A-496066C268D2}" dt="2024-03-18T01:30:14.285" v="1122" actId="26606"/>
          <ac:spMkLst>
            <pc:docMk/>
            <pc:sldMk cId="575996652" sldId="549"/>
            <ac:spMk id="30" creationId="{91E5A9A7-95C6-4F4F-B00E-C82E07FE62EF}"/>
          </ac:spMkLst>
        </pc:spChg>
        <pc:spChg chg="add del">
          <ac:chgData name="Glauber Santos" userId="95bc8423100f20af" providerId="LiveId" clId="{96CFC76F-8CEC-47A7-9F2A-496066C268D2}" dt="2024-03-18T01:30:14.285" v="1122" actId="26606"/>
          <ac:spMkLst>
            <pc:docMk/>
            <pc:sldMk cId="575996652" sldId="549"/>
            <ac:spMk id="31" creationId="{D07DD2DE-F619-49DD-B5E7-03A290FF4ED1}"/>
          </ac:spMkLst>
        </pc:spChg>
        <pc:spChg chg="add del">
          <ac:chgData name="Glauber Santos" userId="95bc8423100f20af" providerId="LiveId" clId="{96CFC76F-8CEC-47A7-9F2A-496066C268D2}" dt="2024-03-18T01:30:16.202" v="1124" actId="26606"/>
          <ac:spMkLst>
            <pc:docMk/>
            <pc:sldMk cId="575996652" sldId="549"/>
            <ac:spMk id="33" creationId="{5DCB5928-DC7D-4612-9922-441966E15627}"/>
          </ac:spMkLst>
        </pc:spChg>
        <pc:spChg chg="add del">
          <ac:chgData name="Glauber Santos" userId="95bc8423100f20af" providerId="LiveId" clId="{96CFC76F-8CEC-47A7-9F2A-496066C268D2}" dt="2024-03-18T01:30:16.202" v="1124" actId="26606"/>
          <ac:spMkLst>
            <pc:docMk/>
            <pc:sldMk cId="575996652" sldId="549"/>
            <ac:spMk id="34" creationId="{682C1161-1736-45EC-99B7-33F3CAE9D517}"/>
          </ac:spMkLst>
        </pc:spChg>
        <pc:spChg chg="add del">
          <ac:chgData name="Glauber Santos" userId="95bc8423100f20af" providerId="LiveId" clId="{96CFC76F-8CEC-47A7-9F2A-496066C268D2}" dt="2024-03-18T01:30:16.202" v="1124" actId="26606"/>
          <ac:spMkLst>
            <pc:docMk/>
            <pc:sldMk cId="575996652" sldId="549"/>
            <ac:spMk id="35" creationId="{84D4DDB8-B68F-45B0-9F62-C4279996F672}"/>
          </ac:spMkLst>
        </pc:spChg>
        <pc:spChg chg="add del">
          <ac:chgData name="Glauber Santos" userId="95bc8423100f20af" providerId="LiveId" clId="{96CFC76F-8CEC-47A7-9F2A-496066C268D2}" dt="2024-03-18T01:30:16.202" v="1124" actId="26606"/>
          <ac:spMkLst>
            <pc:docMk/>
            <pc:sldMk cId="575996652" sldId="549"/>
            <ac:spMk id="36" creationId="{AF2F604E-43BE-4DC3-B983-E071523364F8}"/>
          </ac:spMkLst>
        </pc:spChg>
        <pc:spChg chg="add del">
          <ac:chgData name="Glauber Santos" userId="95bc8423100f20af" providerId="LiveId" clId="{96CFC76F-8CEC-47A7-9F2A-496066C268D2}" dt="2024-03-18T01:30:16.202" v="1124" actId="26606"/>
          <ac:spMkLst>
            <pc:docMk/>
            <pc:sldMk cId="575996652" sldId="549"/>
            <ac:spMk id="37" creationId="{08C9B587-E65E-4B52-B37C-ABEBB6E87928}"/>
          </ac:spMkLst>
        </pc:spChg>
        <pc:spChg chg="add del">
          <ac:chgData name="Glauber Santos" userId="95bc8423100f20af" providerId="LiveId" clId="{96CFC76F-8CEC-47A7-9F2A-496066C268D2}" dt="2024-03-18T01:30:17.536" v="1126" actId="26606"/>
          <ac:spMkLst>
            <pc:docMk/>
            <pc:sldMk cId="575996652" sldId="549"/>
            <ac:spMk id="39" creationId="{A8384FB5-9ADC-4DDC-881B-597D56F5B15D}"/>
          </ac:spMkLst>
        </pc:spChg>
        <pc:spChg chg="add del">
          <ac:chgData name="Glauber Santos" userId="95bc8423100f20af" providerId="LiveId" clId="{96CFC76F-8CEC-47A7-9F2A-496066C268D2}" dt="2024-03-18T01:30:17.536" v="1126" actId="26606"/>
          <ac:spMkLst>
            <pc:docMk/>
            <pc:sldMk cId="575996652" sldId="549"/>
            <ac:spMk id="40" creationId="{91E5A9A7-95C6-4F4F-B00E-C82E07FE62EF}"/>
          </ac:spMkLst>
        </pc:spChg>
        <pc:spChg chg="add del">
          <ac:chgData name="Glauber Santos" userId="95bc8423100f20af" providerId="LiveId" clId="{96CFC76F-8CEC-47A7-9F2A-496066C268D2}" dt="2024-03-18T01:30:17.536" v="1126" actId="26606"/>
          <ac:spMkLst>
            <pc:docMk/>
            <pc:sldMk cId="575996652" sldId="549"/>
            <ac:spMk id="41" creationId="{D07DD2DE-F619-49DD-B5E7-03A290FF4ED1}"/>
          </ac:spMkLst>
        </pc:spChg>
        <pc:spChg chg="add del">
          <ac:chgData name="Glauber Santos" userId="95bc8423100f20af" providerId="LiveId" clId="{96CFC76F-8CEC-47A7-9F2A-496066C268D2}" dt="2024-03-18T01:30:17.536" v="1126" actId="26606"/>
          <ac:spMkLst>
            <pc:docMk/>
            <pc:sldMk cId="575996652" sldId="549"/>
            <ac:spMk id="42" creationId="{85149191-5F60-4A28-AAFF-039F96B0F3EC}"/>
          </ac:spMkLst>
        </pc:spChg>
        <pc:spChg chg="add del">
          <ac:chgData name="Glauber Santos" userId="95bc8423100f20af" providerId="LiveId" clId="{96CFC76F-8CEC-47A7-9F2A-496066C268D2}" dt="2024-03-18T01:30:17.536" v="1126" actId="26606"/>
          <ac:spMkLst>
            <pc:docMk/>
            <pc:sldMk cId="575996652" sldId="549"/>
            <ac:spMk id="43" creationId="{F8260ED5-17F7-4158-B241-D51DD4CF1B7E}"/>
          </ac:spMkLst>
        </pc:spChg>
        <pc:spChg chg="add del">
          <ac:chgData name="Glauber Santos" userId="95bc8423100f20af" providerId="LiveId" clId="{96CFC76F-8CEC-47A7-9F2A-496066C268D2}" dt="2024-03-18T01:30:33.273" v="1130" actId="26606"/>
          <ac:spMkLst>
            <pc:docMk/>
            <pc:sldMk cId="575996652" sldId="549"/>
            <ac:spMk id="45" creationId="{47942995-B07F-4636-9A06-C6A104B260A8}"/>
          </ac:spMkLst>
        </pc:spChg>
        <pc:grpChg chg="add del">
          <ac:chgData name="Glauber Santos" userId="95bc8423100f20af" providerId="LiveId" clId="{96CFC76F-8CEC-47A7-9F2A-496066C268D2}" dt="2024-03-18T01:30:06.148" v="1118" actId="26606"/>
          <ac:grpSpMkLst>
            <pc:docMk/>
            <pc:sldMk cId="575996652" sldId="549"/>
            <ac:grpSpMk id="17" creationId="{D74613BB-817C-4C4F-8A24-4936F2F064C0}"/>
          </ac:grpSpMkLst>
        </pc:grpChg>
        <pc:grpChg chg="add del">
          <ac:chgData name="Glauber Santos" userId="95bc8423100f20af" providerId="LiveId" clId="{96CFC76F-8CEC-47A7-9F2A-496066C268D2}" dt="2024-03-18T01:30:33.273" v="1130" actId="26606"/>
          <ac:grpSpMkLst>
            <pc:docMk/>
            <pc:sldMk cId="575996652" sldId="549"/>
            <ac:grpSpMk id="46" creationId="{032D8612-31EB-44CF-A1D0-14FD4C705424}"/>
          </ac:grpSpMkLst>
        </pc:grpChg>
        <pc:picChg chg="add mod ord">
          <ac:chgData name="Glauber Santos" userId="95bc8423100f20af" providerId="LiveId" clId="{96CFC76F-8CEC-47A7-9F2A-496066C268D2}" dt="2024-03-18T01:30:33.273" v="1130" actId="26606"/>
          <ac:picMkLst>
            <pc:docMk/>
            <pc:sldMk cId="575996652" sldId="549"/>
            <ac:picMk id="8" creationId="{03342AE6-84F6-B052-369F-6BF2CC3F33F9}"/>
          </ac:picMkLst>
        </pc:picChg>
      </pc:sldChg>
      <pc:sldChg chg="addSp delSp modSp add mod">
        <pc:chgData name="Glauber Santos" userId="95bc8423100f20af" providerId="LiveId" clId="{96CFC76F-8CEC-47A7-9F2A-496066C268D2}" dt="2024-03-18T00:55:42.500" v="1004" actId="20577"/>
        <pc:sldMkLst>
          <pc:docMk/>
          <pc:sldMk cId="1053089763" sldId="550"/>
        </pc:sldMkLst>
        <pc:spChg chg="mod">
          <ac:chgData name="Glauber Santos" userId="95bc8423100f20af" providerId="LiveId" clId="{96CFC76F-8CEC-47A7-9F2A-496066C268D2}" dt="2024-03-18T00:43:43.230" v="714" actId="1076"/>
          <ac:spMkLst>
            <pc:docMk/>
            <pc:sldMk cId="1053089763" sldId="550"/>
            <ac:spMk id="3" creationId="{0F171848-A3C3-D9DB-0FC1-92CAB7F64610}"/>
          </ac:spMkLst>
        </pc:spChg>
        <pc:spChg chg="add mod">
          <ac:chgData name="Glauber Santos" userId="95bc8423100f20af" providerId="LiveId" clId="{96CFC76F-8CEC-47A7-9F2A-496066C268D2}" dt="2024-03-18T00:55:42.500" v="1004" actId="20577"/>
          <ac:spMkLst>
            <pc:docMk/>
            <pc:sldMk cId="1053089763" sldId="550"/>
            <ac:spMk id="9" creationId="{B80E59F1-6E5D-A26D-5F6B-26AE1F01B038}"/>
          </ac:spMkLst>
        </pc:spChg>
        <pc:spChg chg="mod">
          <ac:chgData name="Glauber Santos" userId="95bc8423100f20af" providerId="LiveId" clId="{96CFC76F-8CEC-47A7-9F2A-496066C268D2}" dt="2024-03-18T00:53:10.547" v="970" actId="14100"/>
          <ac:spMkLst>
            <pc:docMk/>
            <pc:sldMk cId="1053089763" sldId="550"/>
            <ac:spMk id="15" creationId="{5254B89D-06D4-4C41-0C68-630679E25572}"/>
          </ac:spMkLst>
        </pc:spChg>
        <pc:spChg chg="del">
          <ac:chgData name="Glauber Santos" userId="95bc8423100f20af" providerId="LiveId" clId="{96CFC76F-8CEC-47A7-9F2A-496066C268D2}" dt="2024-03-18T00:47:20.042" v="967" actId="478"/>
          <ac:spMkLst>
            <pc:docMk/>
            <pc:sldMk cId="1053089763" sldId="550"/>
            <ac:spMk id="49" creationId="{2C1D8CA7-803B-36B8-7015-348A863A5F3D}"/>
          </ac:spMkLst>
        </pc:spChg>
        <pc:picChg chg="add del mod">
          <ac:chgData name="Glauber Santos" userId="95bc8423100f20af" providerId="LiveId" clId="{96CFC76F-8CEC-47A7-9F2A-496066C268D2}" dt="2024-03-18T00:46:31.099" v="940" actId="478"/>
          <ac:picMkLst>
            <pc:docMk/>
            <pc:sldMk cId="1053089763" sldId="550"/>
            <ac:picMk id="4" creationId="{D5239C49-A581-8A16-E7D9-85045FD91B1D}"/>
          </ac:picMkLst>
        </pc:picChg>
        <pc:picChg chg="add mod">
          <ac:chgData name="Glauber Santos" userId="95bc8423100f20af" providerId="LiveId" clId="{96CFC76F-8CEC-47A7-9F2A-496066C268D2}" dt="2024-03-18T00:55:04.553" v="974" actId="1076"/>
          <ac:picMkLst>
            <pc:docMk/>
            <pc:sldMk cId="1053089763" sldId="550"/>
            <ac:picMk id="6" creationId="{A2173D2B-22CA-F504-E54B-3A282E8A9B23}"/>
          </ac:picMkLst>
        </pc:picChg>
        <pc:picChg chg="add mod">
          <ac:chgData name="Glauber Santos" userId="95bc8423100f20af" providerId="LiveId" clId="{96CFC76F-8CEC-47A7-9F2A-496066C268D2}" dt="2024-03-18T00:55:28.066" v="979" actId="1076"/>
          <ac:picMkLst>
            <pc:docMk/>
            <pc:sldMk cId="1053089763" sldId="550"/>
            <ac:picMk id="8" creationId="{B28BBF65-8BD3-2082-5392-B704120517FB}"/>
          </ac:picMkLst>
        </pc:picChg>
        <pc:picChg chg="del">
          <ac:chgData name="Glauber Santos" userId="95bc8423100f20af" providerId="LiveId" clId="{96CFC76F-8CEC-47A7-9F2A-496066C268D2}" dt="2024-03-18T00:45:25.665" v="936" actId="478"/>
          <ac:picMkLst>
            <pc:docMk/>
            <pc:sldMk cId="1053089763" sldId="550"/>
            <ac:picMk id="45" creationId="{642FF02C-9A48-B8F2-D73D-F9B5CDC2B834}"/>
          </ac:picMkLst>
        </pc:picChg>
        <pc:picChg chg="del mod">
          <ac:chgData name="Glauber Santos" userId="95bc8423100f20af" providerId="LiveId" clId="{96CFC76F-8CEC-47A7-9F2A-496066C268D2}" dt="2024-03-18T00:45:56.143" v="939" actId="478"/>
          <ac:picMkLst>
            <pc:docMk/>
            <pc:sldMk cId="1053089763" sldId="550"/>
            <ac:picMk id="47" creationId="{EB65DE2F-A6E0-C2D1-7816-0F62F90E2ACD}"/>
          </ac:picMkLst>
        </pc:picChg>
      </pc:sldChg>
      <pc:sldChg chg="addSp delSp modSp add mod">
        <pc:chgData name="Glauber Santos" userId="95bc8423100f20af" providerId="LiveId" clId="{96CFC76F-8CEC-47A7-9F2A-496066C268D2}" dt="2024-03-18T01:50:02.691" v="1230" actId="478"/>
        <pc:sldMkLst>
          <pc:docMk/>
          <pc:sldMk cId="864659385" sldId="551"/>
        </pc:sldMkLst>
        <pc:spChg chg="mod">
          <ac:chgData name="Glauber Santos" userId="95bc8423100f20af" providerId="LiveId" clId="{96CFC76F-8CEC-47A7-9F2A-496066C268D2}" dt="2024-03-18T00:57:14.038" v="1036" actId="14100"/>
          <ac:spMkLst>
            <pc:docMk/>
            <pc:sldMk cId="864659385" sldId="551"/>
            <ac:spMk id="3" creationId="{0F171848-A3C3-D9DB-0FC1-92CAB7F64610}"/>
          </ac:spMkLst>
        </pc:spChg>
        <pc:spChg chg="del">
          <ac:chgData name="Glauber Santos" userId="95bc8423100f20af" providerId="LiveId" clId="{96CFC76F-8CEC-47A7-9F2A-496066C268D2}" dt="2024-03-18T01:25:27.695" v="1110" actId="478"/>
          <ac:spMkLst>
            <pc:docMk/>
            <pc:sldMk cId="864659385" sldId="551"/>
            <ac:spMk id="9" creationId="{B80E59F1-6E5D-A26D-5F6B-26AE1F01B038}"/>
          </ac:spMkLst>
        </pc:spChg>
        <pc:spChg chg="mod">
          <ac:chgData name="Glauber Santos" userId="95bc8423100f20af" providerId="LiveId" clId="{96CFC76F-8CEC-47A7-9F2A-496066C268D2}" dt="2024-03-18T01:25:34.200" v="1113" actId="14100"/>
          <ac:spMkLst>
            <pc:docMk/>
            <pc:sldMk cId="864659385" sldId="551"/>
            <ac:spMk id="15" creationId="{5254B89D-06D4-4C41-0C68-630679E25572}"/>
          </ac:spMkLst>
        </pc:spChg>
        <pc:picChg chg="add del mod">
          <ac:chgData name="Glauber Santos" userId="95bc8423100f20af" providerId="LiveId" clId="{96CFC76F-8CEC-47A7-9F2A-496066C268D2}" dt="2024-03-18T01:38:52.953" v="1204" actId="478"/>
          <ac:picMkLst>
            <pc:docMk/>
            <pc:sldMk cId="864659385" sldId="551"/>
            <ac:picMk id="4" creationId="{7B8318F9-3232-088A-80A7-D1238097F2B0}"/>
          </ac:picMkLst>
        </pc:picChg>
        <pc:picChg chg="del">
          <ac:chgData name="Glauber Santos" userId="95bc8423100f20af" providerId="LiveId" clId="{96CFC76F-8CEC-47A7-9F2A-496066C268D2}" dt="2024-03-18T01:24:25.031" v="1108" actId="478"/>
          <ac:picMkLst>
            <pc:docMk/>
            <pc:sldMk cId="864659385" sldId="551"/>
            <ac:picMk id="6" creationId="{A2173D2B-22CA-F504-E54B-3A282E8A9B23}"/>
          </ac:picMkLst>
        </pc:picChg>
        <pc:picChg chg="add del mod">
          <ac:chgData name="Glauber Santos" userId="95bc8423100f20af" providerId="LiveId" clId="{96CFC76F-8CEC-47A7-9F2A-496066C268D2}" dt="2024-03-18T01:50:02.691" v="1230" actId="478"/>
          <ac:picMkLst>
            <pc:docMk/>
            <pc:sldMk cId="864659385" sldId="551"/>
            <ac:picMk id="7" creationId="{DD7DCCE9-D1AD-A611-C59F-14678A66EABD}"/>
          </ac:picMkLst>
        </pc:picChg>
        <pc:picChg chg="del">
          <ac:chgData name="Glauber Santos" userId="95bc8423100f20af" providerId="LiveId" clId="{96CFC76F-8CEC-47A7-9F2A-496066C268D2}" dt="2024-03-18T01:24:26.790" v="1109" actId="478"/>
          <ac:picMkLst>
            <pc:docMk/>
            <pc:sldMk cId="864659385" sldId="551"/>
            <ac:picMk id="8" creationId="{B28BBF65-8BD3-2082-5392-B704120517FB}"/>
          </ac:picMkLst>
        </pc:picChg>
        <pc:picChg chg="add mod">
          <ac:chgData name="Glauber Santos" userId="95bc8423100f20af" providerId="LiveId" clId="{96CFC76F-8CEC-47A7-9F2A-496066C268D2}" dt="2024-03-18T01:40:47.071" v="1223" actId="1076"/>
          <ac:picMkLst>
            <pc:docMk/>
            <pc:sldMk cId="864659385" sldId="551"/>
            <ac:picMk id="11" creationId="{B3E1F66E-166E-666B-A481-1A1FA3D451FD}"/>
          </ac:picMkLst>
        </pc:picChg>
      </pc:sldChg>
      <pc:sldChg chg="addSp delSp modSp add mod">
        <pc:chgData name="Glauber Santos" userId="95bc8423100f20af" providerId="LiveId" clId="{96CFC76F-8CEC-47A7-9F2A-496066C268D2}" dt="2024-03-18T01:31:20.257" v="1143" actId="1076"/>
        <pc:sldMkLst>
          <pc:docMk/>
          <pc:sldMk cId="974071016" sldId="552"/>
        </pc:sldMkLst>
        <pc:spChg chg="mod">
          <ac:chgData name="Glauber Santos" userId="95bc8423100f20af" providerId="LiveId" clId="{96CFC76F-8CEC-47A7-9F2A-496066C268D2}" dt="2024-03-18T01:30:51.504" v="1134" actId="14100"/>
          <ac:spMkLst>
            <pc:docMk/>
            <pc:sldMk cId="974071016" sldId="552"/>
            <ac:spMk id="3" creationId="{0F171848-A3C3-D9DB-0FC1-92CAB7F64610}"/>
          </ac:spMkLst>
        </pc:spChg>
        <pc:spChg chg="add del mod">
          <ac:chgData name="Glauber Santos" userId="95bc8423100f20af" providerId="LiveId" clId="{96CFC76F-8CEC-47A7-9F2A-496066C268D2}" dt="2024-03-18T01:31:11.228" v="1140" actId="478"/>
          <ac:spMkLst>
            <pc:docMk/>
            <pc:sldMk cId="974071016" sldId="552"/>
            <ac:spMk id="5" creationId="{88478693-0744-30A8-6E8C-55EBA4DF5931}"/>
          </ac:spMkLst>
        </pc:spChg>
        <pc:spChg chg="del">
          <ac:chgData name="Glauber Santos" userId="95bc8423100f20af" providerId="LiveId" clId="{96CFC76F-8CEC-47A7-9F2A-496066C268D2}" dt="2024-03-18T01:31:07.362" v="1139" actId="478"/>
          <ac:spMkLst>
            <pc:docMk/>
            <pc:sldMk cId="974071016" sldId="552"/>
            <ac:spMk id="15" creationId="{5254B89D-06D4-4C41-0C68-630679E25572}"/>
          </ac:spMkLst>
        </pc:spChg>
        <pc:spChg chg="del">
          <ac:chgData name="Glauber Santos" userId="95bc8423100f20af" providerId="LiveId" clId="{96CFC76F-8CEC-47A7-9F2A-496066C268D2}" dt="2024-03-18T01:31:01.255" v="1136" actId="478"/>
          <ac:spMkLst>
            <pc:docMk/>
            <pc:sldMk cId="974071016" sldId="552"/>
            <ac:spMk id="49" creationId="{2C1D8CA7-803B-36B8-7015-348A863A5F3D}"/>
          </ac:spMkLst>
        </pc:spChg>
        <pc:picChg chg="add mod">
          <ac:chgData name="Glauber Santos" userId="95bc8423100f20af" providerId="LiveId" clId="{96CFC76F-8CEC-47A7-9F2A-496066C268D2}" dt="2024-03-18T01:31:20.257" v="1143" actId="1076"/>
          <ac:picMkLst>
            <pc:docMk/>
            <pc:sldMk cId="974071016" sldId="552"/>
            <ac:picMk id="2" creationId="{E80260E0-6A9E-A9E6-C8DB-728955AE5366}"/>
          </ac:picMkLst>
        </pc:picChg>
        <pc:picChg chg="del">
          <ac:chgData name="Glauber Santos" userId="95bc8423100f20af" providerId="LiveId" clId="{96CFC76F-8CEC-47A7-9F2A-496066C268D2}" dt="2024-03-18T01:31:02.107" v="1137" actId="478"/>
          <ac:picMkLst>
            <pc:docMk/>
            <pc:sldMk cId="974071016" sldId="552"/>
            <ac:picMk id="45" creationId="{642FF02C-9A48-B8F2-D73D-F9B5CDC2B834}"/>
          </ac:picMkLst>
        </pc:picChg>
        <pc:picChg chg="del">
          <ac:chgData name="Glauber Santos" userId="95bc8423100f20af" providerId="LiveId" clId="{96CFC76F-8CEC-47A7-9F2A-496066C268D2}" dt="2024-03-18T01:30:53.436" v="1135" actId="478"/>
          <ac:picMkLst>
            <pc:docMk/>
            <pc:sldMk cId="974071016" sldId="552"/>
            <ac:picMk id="47" creationId="{EB65DE2F-A6E0-C2D1-7816-0F62F90E2ACD}"/>
          </ac:picMkLst>
        </pc:picChg>
      </pc:sldChg>
      <pc:sldChg chg="add del">
        <pc:chgData name="Glauber Santos" userId="95bc8423100f20af" providerId="LiveId" clId="{96CFC76F-8CEC-47A7-9F2A-496066C268D2}" dt="2024-03-18T01:30:32.640" v="1129"/>
        <pc:sldMkLst>
          <pc:docMk/>
          <pc:sldMk cId="1366461376" sldId="552"/>
        </pc:sldMkLst>
      </pc:sldChg>
      <pc:sldChg chg="addSp delSp modSp add mod">
        <pc:chgData name="Glauber Santos" userId="95bc8423100f20af" providerId="LiveId" clId="{96CFC76F-8CEC-47A7-9F2A-496066C268D2}" dt="2024-03-18T01:32:18.350" v="1157" actId="1076"/>
        <pc:sldMkLst>
          <pc:docMk/>
          <pc:sldMk cId="3874725450" sldId="553"/>
        </pc:sldMkLst>
        <pc:spChg chg="mod">
          <ac:chgData name="Glauber Santos" userId="95bc8423100f20af" providerId="LiveId" clId="{96CFC76F-8CEC-47A7-9F2A-496066C268D2}" dt="2024-03-18T01:31:42.043" v="1145"/>
          <ac:spMkLst>
            <pc:docMk/>
            <pc:sldMk cId="3874725450" sldId="553"/>
            <ac:spMk id="3" creationId="{0F171848-A3C3-D9DB-0FC1-92CAB7F64610}"/>
          </ac:spMkLst>
        </pc:spChg>
        <pc:spChg chg="mod">
          <ac:chgData name="Glauber Santos" userId="95bc8423100f20af" providerId="LiveId" clId="{96CFC76F-8CEC-47A7-9F2A-496066C268D2}" dt="2024-03-18T01:32:14.912" v="1155" actId="14100"/>
          <ac:spMkLst>
            <pc:docMk/>
            <pc:sldMk cId="3874725450" sldId="553"/>
            <ac:spMk id="15" creationId="{5254B89D-06D4-4C41-0C68-630679E25572}"/>
          </ac:spMkLst>
        </pc:spChg>
        <pc:spChg chg="del">
          <ac:chgData name="Glauber Santos" userId="95bc8423100f20af" providerId="LiveId" clId="{96CFC76F-8CEC-47A7-9F2A-496066C268D2}" dt="2024-03-18T01:32:03.637" v="1151" actId="478"/>
          <ac:spMkLst>
            <pc:docMk/>
            <pc:sldMk cId="3874725450" sldId="553"/>
            <ac:spMk id="49" creationId="{2C1D8CA7-803B-36B8-7015-348A863A5F3D}"/>
          </ac:spMkLst>
        </pc:spChg>
        <pc:picChg chg="add mod">
          <ac:chgData name="Glauber Santos" userId="95bc8423100f20af" providerId="LiveId" clId="{96CFC76F-8CEC-47A7-9F2A-496066C268D2}" dt="2024-03-18T01:32:17.299" v="1156" actId="1076"/>
          <ac:picMkLst>
            <pc:docMk/>
            <pc:sldMk cId="3874725450" sldId="553"/>
            <ac:picMk id="2" creationId="{B4D7E11D-9676-0593-913F-BD9FC623C385}"/>
          </ac:picMkLst>
        </pc:picChg>
        <pc:picChg chg="add mod">
          <ac:chgData name="Glauber Santos" userId="95bc8423100f20af" providerId="LiveId" clId="{96CFC76F-8CEC-47A7-9F2A-496066C268D2}" dt="2024-03-18T01:32:18.350" v="1157" actId="1076"/>
          <ac:picMkLst>
            <pc:docMk/>
            <pc:sldMk cId="3874725450" sldId="553"/>
            <ac:picMk id="4" creationId="{4FF19363-FD7F-5C3D-D5A1-DDC07B82EF1B}"/>
          </ac:picMkLst>
        </pc:picChg>
        <pc:picChg chg="del">
          <ac:chgData name="Glauber Santos" userId="95bc8423100f20af" providerId="LiveId" clId="{96CFC76F-8CEC-47A7-9F2A-496066C268D2}" dt="2024-03-18T01:31:54.483" v="1147" actId="478"/>
          <ac:picMkLst>
            <pc:docMk/>
            <pc:sldMk cId="3874725450" sldId="553"/>
            <ac:picMk id="45" creationId="{642FF02C-9A48-B8F2-D73D-F9B5CDC2B834}"/>
          </ac:picMkLst>
        </pc:picChg>
        <pc:picChg chg="del">
          <ac:chgData name="Glauber Santos" userId="95bc8423100f20af" providerId="LiveId" clId="{96CFC76F-8CEC-47A7-9F2A-496066C268D2}" dt="2024-03-18T01:31:56.319" v="1148" actId="478"/>
          <ac:picMkLst>
            <pc:docMk/>
            <pc:sldMk cId="3874725450" sldId="553"/>
            <ac:picMk id="47" creationId="{EB65DE2F-A6E0-C2D1-7816-0F62F90E2ACD}"/>
          </ac:picMkLst>
        </pc:picChg>
      </pc:sldChg>
      <pc:sldChg chg="addSp delSp modSp add mod">
        <pc:chgData name="Glauber Santos" userId="95bc8423100f20af" providerId="LiveId" clId="{96CFC76F-8CEC-47A7-9F2A-496066C268D2}" dt="2024-03-18T01:35:23.172" v="1202" actId="1076"/>
        <pc:sldMkLst>
          <pc:docMk/>
          <pc:sldMk cId="164711348" sldId="554"/>
        </pc:sldMkLst>
        <pc:spChg chg="mod">
          <ac:chgData name="Glauber Santos" userId="95bc8423100f20af" providerId="LiveId" clId="{96CFC76F-8CEC-47A7-9F2A-496066C268D2}" dt="2024-03-18T01:35:08.910" v="1199" actId="1076"/>
          <ac:spMkLst>
            <pc:docMk/>
            <pc:sldMk cId="164711348" sldId="554"/>
            <ac:spMk id="3" creationId="{0F171848-A3C3-D9DB-0FC1-92CAB7F64610}"/>
          </ac:spMkLst>
        </pc:spChg>
        <pc:spChg chg="add mod">
          <ac:chgData name="Glauber Santos" userId="95bc8423100f20af" providerId="LiveId" clId="{96CFC76F-8CEC-47A7-9F2A-496066C268D2}" dt="2024-03-18T01:35:19.574" v="1201" actId="1076"/>
          <ac:spMkLst>
            <pc:docMk/>
            <pc:sldMk cId="164711348" sldId="554"/>
            <ac:spMk id="4" creationId="{C10DBF86-277A-BF2A-7DAA-E07394E463B9}"/>
          </ac:spMkLst>
        </pc:spChg>
        <pc:spChg chg="add del mod">
          <ac:chgData name="Glauber Santos" userId="95bc8423100f20af" providerId="LiveId" clId="{96CFC76F-8CEC-47A7-9F2A-496066C268D2}" dt="2024-03-18T01:33:26.232" v="1167" actId="478"/>
          <ac:spMkLst>
            <pc:docMk/>
            <pc:sldMk cId="164711348" sldId="554"/>
            <ac:spMk id="6" creationId="{D0168351-35DE-0097-3913-942BAF52A480}"/>
          </ac:spMkLst>
        </pc:spChg>
        <pc:spChg chg="del">
          <ac:chgData name="Glauber Santos" userId="95bc8423100f20af" providerId="LiveId" clId="{96CFC76F-8CEC-47A7-9F2A-496066C268D2}" dt="2024-03-18T01:33:22.760" v="1166" actId="478"/>
          <ac:spMkLst>
            <pc:docMk/>
            <pc:sldMk cId="164711348" sldId="554"/>
            <ac:spMk id="15" creationId="{5254B89D-06D4-4C41-0C68-630679E25572}"/>
          </ac:spMkLst>
        </pc:spChg>
        <pc:spChg chg="del">
          <ac:chgData name="Glauber Santos" userId="95bc8423100f20af" providerId="LiveId" clId="{96CFC76F-8CEC-47A7-9F2A-496066C268D2}" dt="2024-03-18T01:33:02.459" v="1162" actId="478"/>
          <ac:spMkLst>
            <pc:docMk/>
            <pc:sldMk cId="164711348" sldId="554"/>
            <ac:spMk id="49" creationId="{2C1D8CA7-803B-36B8-7015-348A863A5F3D}"/>
          </ac:spMkLst>
        </pc:spChg>
        <pc:picChg chg="add mod">
          <ac:chgData name="Glauber Santos" userId="95bc8423100f20af" providerId="LiveId" clId="{96CFC76F-8CEC-47A7-9F2A-496066C268D2}" dt="2024-03-18T01:35:23.172" v="1202" actId="1076"/>
          <ac:picMkLst>
            <pc:docMk/>
            <pc:sldMk cId="164711348" sldId="554"/>
            <ac:picMk id="7" creationId="{0D80F065-BC00-420F-21D9-4E2DD3D94CCF}"/>
          </ac:picMkLst>
        </pc:picChg>
        <pc:picChg chg="del">
          <ac:chgData name="Glauber Santos" userId="95bc8423100f20af" providerId="LiveId" clId="{96CFC76F-8CEC-47A7-9F2A-496066C268D2}" dt="2024-03-18T01:33:03.291" v="1163" actId="478"/>
          <ac:picMkLst>
            <pc:docMk/>
            <pc:sldMk cId="164711348" sldId="554"/>
            <ac:picMk id="45" creationId="{642FF02C-9A48-B8F2-D73D-F9B5CDC2B834}"/>
          </ac:picMkLst>
        </pc:picChg>
        <pc:picChg chg="del">
          <ac:chgData name="Glauber Santos" userId="95bc8423100f20af" providerId="LiveId" clId="{96CFC76F-8CEC-47A7-9F2A-496066C268D2}" dt="2024-03-18T01:33:01.234" v="1161" actId="478"/>
          <ac:picMkLst>
            <pc:docMk/>
            <pc:sldMk cId="164711348" sldId="554"/>
            <ac:picMk id="47" creationId="{EB65DE2F-A6E0-C2D1-7816-0F62F90E2ACD}"/>
          </ac:picMkLst>
        </pc:picChg>
      </pc:sldChg>
      <pc:sldChg chg="addSp delSp modSp add mod">
        <pc:chgData name="Glauber Santos" userId="95bc8423100f20af" providerId="LiveId" clId="{96CFC76F-8CEC-47A7-9F2A-496066C268D2}" dt="2024-03-18T01:54:04.790" v="1307" actId="14100"/>
        <pc:sldMkLst>
          <pc:docMk/>
          <pc:sldMk cId="1285131207" sldId="555"/>
        </pc:sldMkLst>
        <pc:spChg chg="mod">
          <ac:chgData name="Glauber Santos" userId="95bc8423100f20af" providerId="LiveId" clId="{96CFC76F-8CEC-47A7-9F2A-496066C268D2}" dt="2024-03-18T01:41:37.228" v="1226"/>
          <ac:spMkLst>
            <pc:docMk/>
            <pc:sldMk cId="1285131207" sldId="555"/>
            <ac:spMk id="3" creationId="{0F171848-A3C3-D9DB-0FC1-92CAB7F64610}"/>
          </ac:spMkLst>
        </pc:spChg>
        <pc:spChg chg="mod">
          <ac:chgData name="Glauber Santos" userId="95bc8423100f20af" providerId="LiveId" clId="{96CFC76F-8CEC-47A7-9F2A-496066C268D2}" dt="2024-03-18T01:52:34.258" v="1290" actId="20577"/>
          <ac:spMkLst>
            <pc:docMk/>
            <pc:sldMk cId="1285131207" sldId="555"/>
            <ac:spMk id="15" creationId="{5254B89D-06D4-4C41-0C68-630679E25572}"/>
          </ac:spMkLst>
        </pc:spChg>
        <pc:picChg chg="add del">
          <ac:chgData name="Glauber Santos" userId="95bc8423100f20af" providerId="LiveId" clId="{96CFC76F-8CEC-47A7-9F2A-496066C268D2}" dt="2024-03-18T01:51:33.885" v="1232" actId="478"/>
          <ac:picMkLst>
            <pc:docMk/>
            <pc:sldMk cId="1285131207" sldId="555"/>
            <ac:picMk id="4" creationId="{7B8318F9-3232-088A-80A7-D1238097F2B0}"/>
          </ac:picMkLst>
        </pc:picChg>
        <pc:picChg chg="add mod">
          <ac:chgData name="Glauber Santos" userId="95bc8423100f20af" providerId="LiveId" clId="{96CFC76F-8CEC-47A7-9F2A-496066C268D2}" dt="2024-03-18T01:53:56.090" v="1303" actId="1076"/>
          <ac:picMkLst>
            <pc:docMk/>
            <pc:sldMk cId="1285131207" sldId="555"/>
            <ac:picMk id="5" creationId="{451EA6CE-9F73-7669-D761-32EBBE5E2FC9}"/>
          </ac:picMkLst>
        </pc:picChg>
        <pc:picChg chg="add mod">
          <ac:chgData name="Glauber Santos" userId="95bc8423100f20af" providerId="LiveId" clId="{96CFC76F-8CEC-47A7-9F2A-496066C268D2}" dt="2024-03-18T01:54:04.790" v="1307" actId="14100"/>
          <ac:picMkLst>
            <pc:docMk/>
            <pc:sldMk cId="1285131207" sldId="555"/>
            <ac:picMk id="7" creationId="{959D1304-BB97-A293-B00B-639676BCE4A9}"/>
          </ac:picMkLst>
        </pc:picChg>
      </pc:sldChg>
      <pc:sldChg chg="addSp delSp modSp add mod">
        <pc:chgData name="Glauber Santos" userId="95bc8423100f20af" providerId="LiveId" clId="{96CFC76F-8CEC-47A7-9F2A-496066C268D2}" dt="2024-03-18T02:00:55.657" v="1386" actId="1076"/>
        <pc:sldMkLst>
          <pc:docMk/>
          <pc:sldMk cId="1904656145" sldId="556"/>
        </pc:sldMkLst>
        <pc:spChg chg="mod">
          <ac:chgData name="Glauber Santos" userId="95bc8423100f20af" providerId="LiveId" clId="{96CFC76F-8CEC-47A7-9F2A-496066C268D2}" dt="2024-03-18T01:57:18.759" v="1369"/>
          <ac:spMkLst>
            <pc:docMk/>
            <pc:sldMk cId="1904656145" sldId="556"/>
            <ac:spMk id="3" creationId="{0F171848-A3C3-D9DB-0FC1-92CAB7F64610}"/>
          </ac:spMkLst>
        </pc:spChg>
        <pc:spChg chg="mod">
          <ac:chgData name="Glauber Santos" userId="95bc8423100f20af" providerId="LiveId" clId="{96CFC76F-8CEC-47A7-9F2A-496066C268D2}" dt="2024-03-18T02:00:08.784" v="1384" actId="5793"/>
          <ac:spMkLst>
            <pc:docMk/>
            <pc:sldMk cId="1904656145" sldId="556"/>
            <ac:spMk id="15" creationId="{5254B89D-06D4-4C41-0C68-630679E25572}"/>
          </ac:spMkLst>
        </pc:spChg>
        <pc:picChg chg="add mod">
          <ac:chgData name="Glauber Santos" userId="95bc8423100f20af" providerId="LiveId" clId="{96CFC76F-8CEC-47A7-9F2A-496066C268D2}" dt="2024-03-18T01:59:45.561" v="1377" actId="1076"/>
          <ac:picMkLst>
            <pc:docMk/>
            <pc:sldMk cId="1904656145" sldId="556"/>
            <ac:picMk id="4" creationId="{9965AB06-EC3E-35F3-74CD-EFC4FD54FFD5}"/>
          </ac:picMkLst>
        </pc:picChg>
        <pc:picChg chg="del">
          <ac:chgData name="Glauber Santos" userId="95bc8423100f20af" providerId="LiveId" clId="{96CFC76F-8CEC-47A7-9F2A-496066C268D2}" dt="2024-03-18T01:57:50.569" v="1374" actId="478"/>
          <ac:picMkLst>
            <pc:docMk/>
            <pc:sldMk cId="1904656145" sldId="556"/>
            <ac:picMk id="5" creationId="{451EA6CE-9F73-7669-D761-32EBBE5E2FC9}"/>
          </ac:picMkLst>
        </pc:picChg>
        <pc:picChg chg="del">
          <ac:chgData name="Glauber Santos" userId="95bc8423100f20af" providerId="LiveId" clId="{96CFC76F-8CEC-47A7-9F2A-496066C268D2}" dt="2024-03-18T01:57:49.863" v="1373" actId="478"/>
          <ac:picMkLst>
            <pc:docMk/>
            <pc:sldMk cId="1904656145" sldId="556"/>
            <ac:picMk id="7" creationId="{959D1304-BB97-A293-B00B-639676BCE4A9}"/>
          </ac:picMkLst>
        </pc:picChg>
        <pc:picChg chg="add mod">
          <ac:chgData name="Glauber Santos" userId="95bc8423100f20af" providerId="LiveId" clId="{96CFC76F-8CEC-47A7-9F2A-496066C268D2}" dt="2024-03-18T02:00:55.657" v="1386" actId="1076"/>
          <ac:picMkLst>
            <pc:docMk/>
            <pc:sldMk cId="1904656145" sldId="556"/>
            <ac:picMk id="8" creationId="{D0E7EF48-47BF-0B9D-6190-81CE431DEF4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4D1258C-73C3-491F-9EB8-535317784D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DF2AD8F-279A-42DE-A6F5-624D7EFC52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5DB2F633-79EE-4227-A60B-A09BE605EAF3}" type="datetime1">
              <a:rPr lang="pt-BR" smtClean="0"/>
              <a:t>17/03/2024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BEB6143-B04E-4293-B930-7BAA58E920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607380EB-8097-47C8-AB4A-6EEA9D88D6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7970773E-52BF-4D5F-9E36-469C76FF0F4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9981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fld id="{0C142D7F-06C5-4795-9B2B-67BC1AD4E114}" type="datetime1">
              <a:rPr lang="pt-BR" smtClean="0"/>
              <a:pPr/>
              <a:t>17/03/2024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B0FCC8D5-6D68-A443-97C0-91AE5977134B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15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0FCC8D5-6D68-A443-97C0-91AE5977134B}" type="slidenum">
              <a:rPr lang="pt-BR" smtClean="0"/>
              <a:pPr rtl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2464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0FCC8D5-6D68-A443-97C0-91AE5977134B}" type="slidenum">
              <a:rPr lang="pt-BR" smtClean="0"/>
              <a:pPr rtl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9605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0FCC8D5-6D68-A443-97C0-91AE5977134B}" type="slidenum">
              <a:rPr lang="pt-BR" smtClean="0"/>
              <a:pPr rtl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655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0FCC8D5-6D68-A443-97C0-91AE5977134B}" type="slidenum">
              <a:rPr lang="pt-BR" smtClean="0"/>
              <a:pPr rtl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5928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0FCC8D5-6D68-A443-97C0-91AE5977134B}" type="slidenum">
              <a:rPr lang="pt-BR" smtClean="0"/>
              <a:pPr rtl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2102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0FCC8D5-6D68-A443-97C0-91AE5977134B}" type="slidenum">
              <a:rPr lang="pt-BR" smtClean="0"/>
              <a:pPr rtl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7614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0FCC8D5-6D68-A443-97C0-91AE5977134B}" type="slidenum">
              <a:rPr lang="pt-BR" smtClean="0"/>
              <a:pPr rtl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3685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0FCC8D5-6D68-A443-97C0-91AE5977134B}" type="slidenum">
              <a:rPr lang="pt-BR" smtClean="0"/>
              <a:pPr rtl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2059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0FCC8D5-6D68-A443-97C0-91AE5977134B}" type="slidenum">
              <a:rPr lang="pt-BR" smtClean="0"/>
              <a:pPr rtl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8531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0FCC8D5-6D68-A443-97C0-91AE5977134B}" type="slidenum">
              <a:rPr lang="pt-BR" smtClean="0"/>
              <a:pPr rtl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4727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>
            <a:extLst>
              <a:ext uri="{FF2B5EF4-FFF2-40B4-BE49-F238E27FC236}">
                <a16:creationId xmlns:a16="http://schemas.microsoft.com/office/drawing/2014/main" id="{239EFA84-7480-773D-6433-D238A7A8B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825" cy="32579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26781FA1-E450-FC85-A1D5-F1AC260B0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22100"/>
            <a:ext cx="11334993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3ACEDB6D-CD7F-BC8F-1749-3054098D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61035"/>
            <a:ext cx="2012950" cy="1396365"/>
            <a:chOff x="0" y="0"/>
            <a:chExt cx="928687" cy="643890"/>
          </a:xfrm>
        </p:grpSpPr>
        <p:sp>
          <p:nvSpPr>
            <p:cNvPr id="31" name="Forma Livre 4">
              <a:extLst>
                <a:ext uri="{FF2B5EF4-FFF2-40B4-BE49-F238E27FC236}">
                  <a16:creationId xmlns:a16="http://schemas.microsoft.com/office/drawing/2014/main" id="{E303553F-133A-F707-E39C-3BE7F82305FD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2" name="Forma Livre 5">
              <a:extLst>
                <a:ext uri="{FF2B5EF4-FFF2-40B4-BE49-F238E27FC236}">
                  <a16:creationId xmlns:a16="http://schemas.microsoft.com/office/drawing/2014/main" id="{7546C055-E6C6-8706-8118-879148E4544E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3" name="Forma Livre 6">
              <a:extLst>
                <a:ext uri="{FF2B5EF4-FFF2-40B4-BE49-F238E27FC236}">
                  <a16:creationId xmlns:a16="http://schemas.microsoft.com/office/drawing/2014/main" id="{84C4BAEB-FEF0-1228-C43B-C62695711216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4" name="Forma Livre 7">
              <a:extLst>
                <a:ext uri="{FF2B5EF4-FFF2-40B4-BE49-F238E27FC236}">
                  <a16:creationId xmlns:a16="http://schemas.microsoft.com/office/drawing/2014/main" id="{AAB11ED3-708A-3C7C-2B0C-576AAA63E0EC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CF11CF44-2C9F-6FBA-19F4-FDFFDAE92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4412" y="834550"/>
            <a:ext cx="0" cy="518890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ítulo 1">
            <a:extLst>
              <a:ext uri="{FF2B5EF4-FFF2-40B4-BE49-F238E27FC236}">
                <a16:creationId xmlns:a16="http://schemas.microsoft.com/office/drawing/2014/main" id="{173D5B8A-C79C-911E-98CB-14151FDE93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8012" y="2582012"/>
            <a:ext cx="4648200" cy="3666388"/>
          </a:xfrm>
          <a:noFill/>
        </p:spPr>
        <p:txBody>
          <a:bodyPr rtlCol="0" anchor="b">
            <a:normAutofit/>
          </a:bodyPr>
          <a:lstStyle>
            <a:lvl1pPr algn="l">
              <a:lnSpc>
                <a:spcPts val="6000"/>
              </a:lnSpc>
              <a:spcAft>
                <a:spcPts val="0"/>
              </a:spcAft>
              <a:defRPr lang="pt-BR" sz="4800" cap="all" spc="1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ADICIONE O TÍTULO AQUI</a:t>
            </a:r>
          </a:p>
        </p:txBody>
      </p:sp>
      <p:sp>
        <p:nvSpPr>
          <p:cNvPr id="16" name="Espaço Reservado para Texto 125">
            <a:extLst>
              <a:ext uri="{FF2B5EF4-FFF2-40B4-BE49-F238E27FC236}">
                <a16:creationId xmlns:a16="http://schemas.microsoft.com/office/drawing/2014/main" id="{49D1D9C0-0B12-47B2-E4DC-A1F8457D866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78389" y="803691"/>
            <a:ext cx="3297423" cy="339309"/>
          </a:xfrm>
        </p:spPr>
        <p:txBody>
          <a:bodyPr rtlCol="0">
            <a:noAutofit/>
          </a:bodyPr>
          <a:lstStyle>
            <a:lvl1pPr marL="0" indent="0">
              <a:buNone/>
              <a:defRPr lang="pt-BR"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pt-BR" sz="2000" b="1">
                <a:latin typeface="+mj-lt"/>
              </a:defRPr>
            </a:lvl2pPr>
            <a:lvl3pPr marL="1218986" indent="0">
              <a:buNone/>
              <a:defRPr lang="pt-BR" sz="2000" b="1">
                <a:latin typeface="+mj-lt"/>
              </a:defRPr>
            </a:lvl3pPr>
            <a:lvl4pPr marL="1828480" indent="0">
              <a:buNone/>
              <a:defRPr lang="pt-BR" sz="2000" b="1">
                <a:latin typeface="+mj-lt"/>
              </a:defRPr>
            </a:lvl4pPr>
            <a:lvl5pPr marL="2437973" indent="0">
              <a:buNone/>
              <a:defRPr lang="pt-BR" sz="2000" b="1">
                <a:latin typeface="+mj-lt"/>
              </a:defRPr>
            </a:lvl5pPr>
          </a:lstStyle>
          <a:p>
            <a:pPr lvl="0" rtl="0"/>
            <a:r>
              <a:rPr lang="pt-BR"/>
              <a:t>INSIRA O SUBTÍTULO AQUI</a:t>
            </a:r>
          </a:p>
        </p:txBody>
      </p:sp>
      <p:sp>
        <p:nvSpPr>
          <p:cNvPr id="17" name="Espaço Reservado para Texto 125">
            <a:extLst>
              <a:ext uri="{FF2B5EF4-FFF2-40B4-BE49-F238E27FC236}">
                <a16:creationId xmlns:a16="http://schemas.microsoft.com/office/drawing/2014/main" id="{D507759E-A24F-583B-4693-0B2EE5298A0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78389" y="1108491"/>
            <a:ext cx="4569997" cy="339309"/>
          </a:xfrm>
        </p:spPr>
        <p:txBody>
          <a:bodyPr rtlCol="0">
            <a:noAutofit/>
          </a:bodyPr>
          <a:lstStyle>
            <a:lvl1pPr marL="0" indent="0">
              <a:buNone/>
              <a:defRPr lang="pt-BR"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pt-BR" sz="2000" b="1">
                <a:latin typeface="+mj-lt"/>
              </a:defRPr>
            </a:lvl2pPr>
            <a:lvl3pPr marL="1218986" indent="0">
              <a:buNone/>
              <a:defRPr lang="pt-BR" sz="2000" b="1">
                <a:latin typeface="+mj-lt"/>
              </a:defRPr>
            </a:lvl3pPr>
            <a:lvl4pPr marL="1828480" indent="0">
              <a:buNone/>
              <a:defRPr lang="pt-BR" sz="2000" b="1">
                <a:latin typeface="+mj-lt"/>
              </a:defRPr>
            </a:lvl4pPr>
            <a:lvl5pPr marL="2437973" indent="0">
              <a:buNone/>
              <a:defRPr lang="pt-BR" sz="2000" b="1">
                <a:latin typeface="+mj-lt"/>
              </a:defRPr>
            </a:lvl5pPr>
          </a:lstStyle>
          <a:p>
            <a:pPr lvl="0" rtl="0"/>
            <a:r>
              <a:rPr lang="pt-BR"/>
              <a:t>Adicione um texto aqui</a:t>
            </a:r>
          </a:p>
        </p:txBody>
      </p:sp>
      <p:sp>
        <p:nvSpPr>
          <p:cNvPr id="18" name="Espaço Reservado para Texto 125">
            <a:extLst>
              <a:ext uri="{FF2B5EF4-FFF2-40B4-BE49-F238E27FC236}">
                <a16:creationId xmlns:a16="http://schemas.microsoft.com/office/drawing/2014/main" id="{845025F0-F7C6-A8E6-49C9-12DA5E80481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8389" y="1752600"/>
            <a:ext cx="3297423" cy="339309"/>
          </a:xfrm>
        </p:spPr>
        <p:txBody>
          <a:bodyPr rtlCol="0">
            <a:noAutofit/>
          </a:bodyPr>
          <a:lstStyle>
            <a:lvl1pPr marL="0" indent="0">
              <a:buNone/>
              <a:defRPr lang="pt-BR"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pt-BR" sz="2000" b="1">
                <a:latin typeface="+mj-lt"/>
              </a:defRPr>
            </a:lvl2pPr>
            <a:lvl3pPr marL="1218986" indent="0">
              <a:buNone/>
              <a:defRPr lang="pt-BR" sz="2000" b="1">
                <a:latin typeface="+mj-lt"/>
              </a:defRPr>
            </a:lvl3pPr>
            <a:lvl4pPr marL="1828480" indent="0">
              <a:buNone/>
              <a:defRPr lang="pt-BR" sz="2000" b="1">
                <a:latin typeface="+mj-lt"/>
              </a:defRPr>
            </a:lvl4pPr>
            <a:lvl5pPr marL="2437973" indent="0">
              <a:buNone/>
              <a:defRPr lang="pt-BR" sz="2000" b="1">
                <a:latin typeface="+mj-lt"/>
              </a:defRPr>
            </a:lvl5pPr>
          </a:lstStyle>
          <a:p>
            <a:pPr lvl="0" rtl="0"/>
            <a:r>
              <a:rPr lang="pt-BR"/>
              <a:t>INSIRA O SUBTÍTULO AQUI</a:t>
            </a:r>
          </a:p>
        </p:txBody>
      </p:sp>
      <p:sp>
        <p:nvSpPr>
          <p:cNvPr id="19" name="Espaço Reservado para Texto 125">
            <a:extLst>
              <a:ext uri="{FF2B5EF4-FFF2-40B4-BE49-F238E27FC236}">
                <a16:creationId xmlns:a16="http://schemas.microsoft.com/office/drawing/2014/main" id="{781EBEF0-7A65-5718-3905-B1449171D1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78389" y="2057400"/>
            <a:ext cx="4569997" cy="339309"/>
          </a:xfrm>
        </p:spPr>
        <p:txBody>
          <a:bodyPr rtlCol="0">
            <a:noAutofit/>
          </a:bodyPr>
          <a:lstStyle>
            <a:lvl1pPr marL="0" indent="0">
              <a:buNone/>
              <a:defRPr lang="pt-BR"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pt-BR" sz="2000" b="1">
                <a:latin typeface="+mj-lt"/>
              </a:defRPr>
            </a:lvl2pPr>
            <a:lvl3pPr marL="1218986" indent="0">
              <a:buNone/>
              <a:defRPr lang="pt-BR" sz="2000" b="1">
                <a:latin typeface="+mj-lt"/>
              </a:defRPr>
            </a:lvl3pPr>
            <a:lvl4pPr marL="1828480" indent="0">
              <a:buNone/>
              <a:defRPr lang="pt-BR" sz="2000" b="1">
                <a:latin typeface="+mj-lt"/>
              </a:defRPr>
            </a:lvl4pPr>
            <a:lvl5pPr marL="2437973" indent="0">
              <a:buNone/>
              <a:defRPr lang="pt-BR" sz="2000" b="1">
                <a:latin typeface="+mj-lt"/>
              </a:defRPr>
            </a:lvl5pPr>
          </a:lstStyle>
          <a:p>
            <a:pPr lvl="0" rtl="0"/>
            <a:r>
              <a:rPr lang="pt-BR"/>
              <a:t>Adicione um texto aqui</a:t>
            </a:r>
          </a:p>
        </p:txBody>
      </p:sp>
      <p:sp>
        <p:nvSpPr>
          <p:cNvPr id="20" name="Espaço Reservado para Texto 125">
            <a:extLst>
              <a:ext uri="{FF2B5EF4-FFF2-40B4-BE49-F238E27FC236}">
                <a16:creationId xmlns:a16="http://schemas.microsoft.com/office/drawing/2014/main" id="{87CF0D35-536A-EBF7-5AE4-543FC5CDF3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78389" y="2708691"/>
            <a:ext cx="3297423" cy="339309"/>
          </a:xfrm>
        </p:spPr>
        <p:txBody>
          <a:bodyPr rtlCol="0">
            <a:noAutofit/>
          </a:bodyPr>
          <a:lstStyle>
            <a:lvl1pPr marL="0" indent="0">
              <a:buNone/>
              <a:defRPr lang="pt-BR"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pt-BR" sz="2000" b="1">
                <a:latin typeface="+mj-lt"/>
              </a:defRPr>
            </a:lvl2pPr>
            <a:lvl3pPr marL="1218986" indent="0">
              <a:buNone/>
              <a:defRPr lang="pt-BR" sz="2000" b="1">
                <a:latin typeface="+mj-lt"/>
              </a:defRPr>
            </a:lvl3pPr>
            <a:lvl4pPr marL="1828480" indent="0">
              <a:buNone/>
              <a:defRPr lang="pt-BR" sz="2000" b="1">
                <a:latin typeface="+mj-lt"/>
              </a:defRPr>
            </a:lvl4pPr>
            <a:lvl5pPr marL="2437973" indent="0">
              <a:buNone/>
              <a:defRPr lang="pt-BR" sz="2000" b="1">
                <a:latin typeface="+mj-lt"/>
              </a:defRPr>
            </a:lvl5pPr>
          </a:lstStyle>
          <a:p>
            <a:pPr lvl="0" rtl="0"/>
            <a:r>
              <a:rPr lang="pt-BR"/>
              <a:t>INSIRA O SUBTÍTULO AQUI</a:t>
            </a:r>
          </a:p>
        </p:txBody>
      </p:sp>
      <p:sp>
        <p:nvSpPr>
          <p:cNvPr id="21" name="Espaço Reservado para Texto 125">
            <a:extLst>
              <a:ext uri="{FF2B5EF4-FFF2-40B4-BE49-F238E27FC236}">
                <a16:creationId xmlns:a16="http://schemas.microsoft.com/office/drawing/2014/main" id="{16203404-C949-62A1-9158-E4F9C82FD9A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78389" y="3013491"/>
            <a:ext cx="4569997" cy="339309"/>
          </a:xfrm>
        </p:spPr>
        <p:txBody>
          <a:bodyPr rtlCol="0">
            <a:noAutofit/>
          </a:bodyPr>
          <a:lstStyle>
            <a:lvl1pPr marL="0" indent="0">
              <a:buNone/>
              <a:defRPr lang="pt-BR"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pt-BR" sz="2000" b="1">
                <a:latin typeface="+mj-lt"/>
              </a:defRPr>
            </a:lvl2pPr>
            <a:lvl3pPr marL="1218986" indent="0">
              <a:buNone/>
              <a:defRPr lang="pt-BR" sz="2000" b="1">
                <a:latin typeface="+mj-lt"/>
              </a:defRPr>
            </a:lvl3pPr>
            <a:lvl4pPr marL="1828480" indent="0">
              <a:buNone/>
              <a:defRPr lang="pt-BR" sz="2000" b="1">
                <a:latin typeface="+mj-lt"/>
              </a:defRPr>
            </a:lvl4pPr>
            <a:lvl5pPr marL="2437973" indent="0">
              <a:buNone/>
              <a:defRPr lang="pt-BR" sz="2000" b="1">
                <a:latin typeface="+mj-lt"/>
              </a:defRPr>
            </a:lvl5pPr>
          </a:lstStyle>
          <a:p>
            <a:pPr lvl="0" rtl="0"/>
            <a:r>
              <a:rPr lang="pt-BR"/>
              <a:t>Adicione um texto aqui</a:t>
            </a:r>
          </a:p>
        </p:txBody>
      </p:sp>
      <p:sp>
        <p:nvSpPr>
          <p:cNvPr id="22" name="Espaço Reservado para Texto 125">
            <a:extLst>
              <a:ext uri="{FF2B5EF4-FFF2-40B4-BE49-F238E27FC236}">
                <a16:creationId xmlns:a16="http://schemas.microsoft.com/office/drawing/2014/main" id="{23CA1EEC-2EE1-747A-9E70-12FB1B08FC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78389" y="3657600"/>
            <a:ext cx="3297423" cy="339309"/>
          </a:xfrm>
        </p:spPr>
        <p:txBody>
          <a:bodyPr rtlCol="0">
            <a:noAutofit/>
          </a:bodyPr>
          <a:lstStyle>
            <a:lvl1pPr marL="0" indent="0">
              <a:buNone/>
              <a:defRPr lang="pt-BR"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pt-BR" sz="2000" b="1">
                <a:latin typeface="+mj-lt"/>
              </a:defRPr>
            </a:lvl2pPr>
            <a:lvl3pPr marL="1218986" indent="0">
              <a:buNone/>
              <a:defRPr lang="pt-BR" sz="2000" b="1">
                <a:latin typeface="+mj-lt"/>
              </a:defRPr>
            </a:lvl3pPr>
            <a:lvl4pPr marL="1828480" indent="0">
              <a:buNone/>
              <a:defRPr lang="pt-BR" sz="2000" b="1">
                <a:latin typeface="+mj-lt"/>
              </a:defRPr>
            </a:lvl4pPr>
            <a:lvl5pPr marL="2437973" indent="0">
              <a:buNone/>
              <a:defRPr lang="pt-BR" sz="2000" b="1">
                <a:latin typeface="+mj-lt"/>
              </a:defRPr>
            </a:lvl5pPr>
          </a:lstStyle>
          <a:p>
            <a:pPr lvl="0" rtl="0"/>
            <a:r>
              <a:rPr lang="pt-BR"/>
              <a:t>INSIRA O SUBTÍTULO AQUI</a:t>
            </a:r>
          </a:p>
        </p:txBody>
      </p:sp>
      <p:sp>
        <p:nvSpPr>
          <p:cNvPr id="23" name="Espaço Reservado para Texto 125">
            <a:extLst>
              <a:ext uri="{FF2B5EF4-FFF2-40B4-BE49-F238E27FC236}">
                <a16:creationId xmlns:a16="http://schemas.microsoft.com/office/drawing/2014/main" id="{A0762784-788D-8B36-4EAC-36178B679EC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78389" y="3962400"/>
            <a:ext cx="4569997" cy="339309"/>
          </a:xfrm>
        </p:spPr>
        <p:txBody>
          <a:bodyPr rtlCol="0">
            <a:noAutofit/>
          </a:bodyPr>
          <a:lstStyle>
            <a:lvl1pPr marL="0" indent="0">
              <a:buNone/>
              <a:defRPr lang="pt-BR"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pt-BR" sz="2000" b="1">
                <a:latin typeface="+mj-lt"/>
              </a:defRPr>
            </a:lvl2pPr>
            <a:lvl3pPr marL="1218986" indent="0">
              <a:buNone/>
              <a:defRPr lang="pt-BR" sz="2000" b="1">
                <a:latin typeface="+mj-lt"/>
              </a:defRPr>
            </a:lvl3pPr>
            <a:lvl4pPr marL="1828480" indent="0">
              <a:buNone/>
              <a:defRPr lang="pt-BR" sz="2000" b="1">
                <a:latin typeface="+mj-lt"/>
              </a:defRPr>
            </a:lvl4pPr>
            <a:lvl5pPr marL="2437973" indent="0">
              <a:buNone/>
              <a:defRPr lang="pt-BR" sz="2000" b="1">
                <a:latin typeface="+mj-lt"/>
              </a:defRPr>
            </a:lvl5pPr>
          </a:lstStyle>
          <a:p>
            <a:pPr lvl="0" rtl="0"/>
            <a:r>
              <a:rPr lang="pt-BR"/>
              <a:t>Adicione um texto aqui</a:t>
            </a:r>
          </a:p>
        </p:txBody>
      </p:sp>
      <p:sp>
        <p:nvSpPr>
          <p:cNvPr id="24" name="Espaço Reservado para Texto 125">
            <a:extLst>
              <a:ext uri="{FF2B5EF4-FFF2-40B4-BE49-F238E27FC236}">
                <a16:creationId xmlns:a16="http://schemas.microsoft.com/office/drawing/2014/main" id="{C56C5598-C733-0493-45F4-A0FCE768869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78389" y="4613691"/>
            <a:ext cx="3297423" cy="339309"/>
          </a:xfrm>
        </p:spPr>
        <p:txBody>
          <a:bodyPr rtlCol="0">
            <a:noAutofit/>
          </a:bodyPr>
          <a:lstStyle>
            <a:lvl1pPr marL="0" indent="0">
              <a:buNone/>
              <a:defRPr lang="pt-BR"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pt-BR" sz="2000" b="1">
                <a:latin typeface="+mj-lt"/>
              </a:defRPr>
            </a:lvl2pPr>
            <a:lvl3pPr marL="1218986" indent="0">
              <a:buNone/>
              <a:defRPr lang="pt-BR" sz="2000" b="1">
                <a:latin typeface="+mj-lt"/>
              </a:defRPr>
            </a:lvl3pPr>
            <a:lvl4pPr marL="1828480" indent="0">
              <a:buNone/>
              <a:defRPr lang="pt-BR" sz="2000" b="1">
                <a:latin typeface="+mj-lt"/>
              </a:defRPr>
            </a:lvl4pPr>
            <a:lvl5pPr marL="2437973" indent="0">
              <a:buNone/>
              <a:defRPr lang="pt-BR" sz="2000" b="1">
                <a:latin typeface="+mj-lt"/>
              </a:defRPr>
            </a:lvl5pPr>
          </a:lstStyle>
          <a:p>
            <a:pPr lvl="0" rtl="0"/>
            <a:r>
              <a:rPr lang="pt-BR"/>
              <a:t>INSIRA O SUBTÍTULO AQUI</a:t>
            </a:r>
          </a:p>
        </p:txBody>
      </p:sp>
      <p:sp>
        <p:nvSpPr>
          <p:cNvPr id="25" name="Espaço Reservado para Texto 125">
            <a:extLst>
              <a:ext uri="{FF2B5EF4-FFF2-40B4-BE49-F238E27FC236}">
                <a16:creationId xmlns:a16="http://schemas.microsoft.com/office/drawing/2014/main" id="{32893736-E1A5-0220-9334-570F9A96C2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78389" y="4876800"/>
            <a:ext cx="4569997" cy="339309"/>
          </a:xfrm>
        </p:spPr>
        <p:txBody>
          <a:bodyPr rtlCol="0">
            <a:noAutofit/>
          </a:bodyPr>
          <a:lstStyle>
            <a:lvl1pPr marL="0" indent="0">
              <a:buNone/>
              <a:defRPr lang="pt-BR"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pt-BR" sz="2000" b="1">
                <a:latin typeface="+mj-lt"/>
              </a:defRPr>
            </a:lvl2pPr>
            <a:lvl3pPr marL="1218986" indent="0">
              <a:buNone/>
              <a:defRPr lang="pt-BR" sz="2000" b="1">
                <a:latin typeface="+mj-lt"/>
              </a:defRPr>
            </a:lvl3pPr>
            <a:lvl4pPr marL="1828480" indent="0">
              <a:buNone/>
              <a:defRPr lang="pt-BR" sz="2000" b="1">
                <a:latin typeface="+mj-lt"/>
              </a:defRPr>
            </a:lvl4pPr>
            <a:lvl5pPr marL="2437973" indent="0">
              <a:buNone/>
              <a:defRPr lang="pt-BR" sz="2000" b="1">
                <a:latin typeface="+mj-lt"/>
              </a:defRPr>
            </a:lvl5pPr>
          </a:lstStyle>
          <a:p>
            <a:pPr lvl="0" rtl="0"/>
            <a:r>
              <a:rPr lang="pt-BR"/>
              <a:t>Adicione um texto aqui</a:t>
            </a:r>
          </a:p>
        </p:txBody>
      </p:sp>
      <p:sp>
        <p:nvSpPr>
          <p:cNvPr id="26" name="Espaço Reservado para Texto 125">
            <a:extLst>
              <a:ext uri="{FF2B5EF4-FFF2-40B4-BE49-F238E27FC236}">
                <a16:creationId xmlns:a16="http://schemas.microsoft.com/office/drawing/2014/main" id="{6F3EB529-5BA3-6A73-23A2-7F13B032455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78389" y="5528091"/>
            <a:ext cx="3297423" cy="339309"/>
          </a:xfrm>
        </p:spPr>
        <p:txBody>
          <a:bodyPr rtlCol="0">
            <a:noAutofit/>
          </a:bodyPr>
          <a:lstStyle>
            <a:lvl1pPr marL="0" indent="0">
              <a:buNone/>
              <a:defRPr lang="pt-BR"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pt-BR" sz="2000" b="1">
                <a:latin typeface="+mj-lt"/>
              </a:defRPr>
            </a:lvl2pPr>
            <a:lvl3pPr marL="1218986" indent="0">
              <a:buNone/>
              <a:defRPr lang="pt-BR" sz="2000" b="1">
                <a:latin typeface="+mj-lt"/>
              </a:defRPr>
            </a:lvl3pPr>
            <a:lvl4pPr marL="1828480" indent="0">
              <a:buNone/>
              <a:defRPr lang="pt-BR" sz="2000" b="1">
                <a:latin typeface="+mj-lt"/>
              </a:defRPr>
            </a:lvl4pPr>
            <a:lvl5pPr marL="2437973" indent="0">
              <a:buNone/>
              <a:defRPr lang="pt-BR" sz="2000" b="1">
                <a:latin typeface="+mj-lt"/>
              </a:defRPr>
            </a:lvl5pPr>
          </a:lstStyle>
          <a:p>
            <a:pPr lvl="0" rtl="0"/>
            <a:r>
              <a:rPr lang="pt-BR"/>
              <a:t>INSIRA O SUBTÍTULO AQUI</a:t>
            </a:r>
          </a:p>
        </p:txBody>
      </p:sp>
      <p:sp>
        <p:nvSpPr>
          <p:cNvPr id="27" name="Espaço Reservado para Texto 125">
            <a:extLst>
              <a:ext uri="{FF2B5EF4-FFF2-40B4-BE49-F238E27FC236}">
                <a16:creationId xmlns:a16="http://schemas.microsoft.com/office/drawing/2014/main" id="{9308D2F4-4C82-FEFA-7D67-466EDA6CBB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8389" y="5832891"/>
            <a:ext cx="4569997" cy="339309"/>
          </a:xfrm>
        </p:spPr>
        <p:txBody>
          <a:bodyPr rtlCol="0">
            <a:noAutofit/>
          </a:bodyPr>
          <a:lstStyle>
            <a:lvl1pPr marL="0" indent="0">
              <a:buNone/>
              <a:defRPr lang="pt-BR"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pt-BR" sz="2000" b="1">
                <a:latin typeface="+mj-lt"/>
              </a:defRPr>
            </a:lvl2pPr>
            <a:lvl3pPr marL="1218986" indent="0">
              <a:buNone/>
              <a:defRPr lang="pt-BR" sz="2000" b="1">
                <a:latin typeface="+mj-lt"/>
              </a:defRPr>
            </a:lvl3pPr>
            <a:lvl4pPr marL="1828480" indent="0">
              <a:buNone/>
              <a:defRPr lang="pt-BR" sz="2000" b="1">
                <a:latin typeface="+mj-lt"/>
              </a:defRPr>
            </a:lvl4pPr>
            <a:lvl5pPr marL="2437973" indent="0">
              <a:buNone/>
              <a:defRPr lang="pt-BR" sz="2000" b="1">
                <a:latin typeface="+mj-lt"/>
              </a:defRPr>
            </a:lvl5pPr>
          </a:lstStyle>
          <a:p>
            <a:pPr lvl="0" rtl="0"/>
            <a:r>
              <a:rPr lang="pt-BR"/>
              <a:t>Adicione um texto aqui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 rtlCol="0"/>
          <a:lstStyle>
            <a:lvl1pPr>
              <a:defRPr lang="pt-BR" sz="3700"/>
            </a:lvl1pPr>
            <a:lvl2pPr>
              <a:defRPr lang="pt-BR" sz="3200"/>
            </a:lvl2pPr>
            <a:lvl3pPr>
              <a:defRPr lang="pt-BR" sz="2700"/>
            </a:lvl3pPr>
            <a:lvl4pPr>
              <a:defRPr lang="pt-BR" sz="2400"/>
            </a:lvl4pPr>
            <a:lvl5pPr>
              <a:defRPr lang="pt-BR" sz="2400"/>
            </a:lvl5pPr>
            <a:lvl6pPr>
              <a:defRPr lang="pt-BR" sz="2400"/>
            </a:lvl6pPr>
            <a:lvl7pPr>
              <a:defRPr lang="pt-BR" sz="2400"/>
            </a:lvl7pPr>
            <a:lvl8pPr>
              <a:defRPr lang="pt-BR" sz="2400"/>
            </a:lvl8pPr>
            <a:lvl9pPr>
              <a:defRPr lang="pt-BR" sz="2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 rtlCol="0"/>
          <a:lstStyle>
            <a:lvl1pPr>
              <a:defRPr lang="pt-BR" sz="3700"/>
            </a:lvl1pPr>
            <a:lvl2pPr>
              <a:defRPr lang="pt-BR" sz="3200"/>
            </a:lvl2pPr>
            <a:lvl3pPr>
              <a:defRPr lang="pt-BR" sz="2700"/>
            </a:lvl3pPr>
            <a:lvl4pPr>
              <a:defRPr lang="pt-BR" sz="2400"/>
            </a:lvl4pPr>
            <a:lvl5pPr>
              <a:defRPr lang="pt-BR" sz="2400"/>
            </a:lvl5pPr>
            <a:lvl6pPr>
              <a:defRPr lang="pt-BR" sz="2400"/>
            </a:lvl6pPr>
            <a:lvl7pPr>
              <a:defRPr lang="pt-BR" sz="2400"/>
            </a:lvl7pPr>
            <a:lvl8pPr>
              <a:defRPr lang="pt-BR" sz="2400"/>
            </a:lvl8pPr>
            <a:lvl9pPr>
              <a:defRPr lang="pt-BR" sz="2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091A9FD-CDA2-4BA5-8C18-59D6F59EB34A}" type="slidenum">
              <a:rPr lang="pt-BR" smtClean="0"/>
              <a:pPr rtl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lang="pt-BR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rtlCol="0" anchor="b"/>
          <a:lstStyle>
            <a:lvl1pPr marL="0" indent="0">
              <a:buNone/>
              <a:defRPr lang="pt-BR" sz="3200" b="1"/>
            </a:lvl1pPr>
            <a:lvl2pPr marL="609493" indent="0">
              <a:buNone/>
              <a:defRPr lang="pt-BR" sz="2700" b="1"/>
            </a:lvl2pPr>
            <a:lvl3pPr marL="1218987" indent="0">
              <a:buNone/>
              <a:defRPr lang="pt-BR" sz="2400" b="1"/>
            </a:lvl3pPr>
            <a:lvl4pPr marL="1828480" indent="0">
              <a:buNone/>
              <a:defRPr lang="pt-BR" sz="2100" b="1"/>
            </a:lvl4pPr>
            <a:lvl5pPr marL="2437973" indent="0">
              <a:buNone/>
              <a:defRPr lang="pt-BR" sz="2100" b="1"/>
            </a:lvl5pPr>
            <a:lvl6pPr marL="3047467" indent="0">
              <a:buNone/>
              <a:defRPr lang="pt-BR" sz="2100" b="1"/>
            </a:lvl6pPr>
            <a:lvl7pPr marL="3656960" indent="0">
              <a:buNone/>
              <a:defRPr lang="pt-BR" sz="2100" b="1"/>
            </a:lvl7pPr>
            <a:lvl8pPr marL="4266453" indent="0">
              <a:buNone/>
              <a:defRPr lang="pt-BR" sz="2100" b="1"/>
            </a:lvl8pPr>
            <a:lvl9pPr marL="4875947" indent="0">
              <a:buNone/>
              <a:defRPr lang="pt-BR" sz="21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 rtlCol="0"/>
          <a:lstStyle>
            <a:lvl1pPr>
              <a:defRPr lang="pt-BR" sz="3200"/>
            </a:lvl1pPr>
            <a:lvl2pPr>
              <a:defRPr lang="pt-BR" sz="2700"/>
            </a:lvl2pPr>
            <a:lvl3pPr>
              <a:defRPr lang="pt-BR" sz="2400"/>
            </a:lvl3pPr>
            <a:lvl4pPr>
              <a:defRPr lang="pt-BR" sz="2100"/>
            </a:lvl4pPr>
            <a:lvl5pPr>
              <a:defRPr lang="pt-BR" sz="2100"/>
            </a:lvl5pPr>
            <a:lvl6pPr>
              <a:defRPr lang="pt-BR" sz="2100"/>
            </a:lvl6pPr>
            <a:lvl7pPr>
              <a:defRPr lang="pt-BR" sz="2100"/>
            </a:lvl7pPr>
            <a:lvl8pPr>
              <a:defRPr lang="pt-BR" sz="2100"/>
            </a:lvl8pPr>
            <a:lvl9pPr>
              <a:defRPr lang="pt-BR" sz="21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rtlCol="0" anchor="b"/>
          <a:lstStyle>
            <a:lvl1pPr marL="0" indent="0">
              <a:buNone/>
              <a:defRPr lang="pt-BR" sz="3200" b="1"/>
            </a:lvl1pPr>
            <a:lvl2pPr marL="609493" indent="0">
              <a:buNone/>
              <a:defRPr lang="pt-BR" sz="2700" b="1"/>
            </a:lvl2pPr>
            <a:lvl3pPr marL="1218987" indent="0">
              <a:buNone/>
              <a:defRPr lang="pt-BR" sz="2400" b="1"/>
            </a:lvl3pPr>
            <a:lvl4pPr marL="1828480" indent="0">
              <a:buNone/>
              <a:defRPr lang="pt-BR" sz="2100" b="1"/>
            </a:lvl4pPr>
            <a:lvl5pPr marL="2437973" indent="0">
              <a:buNone/>
              <a:defRPr lang="pt-BR" sz="2100" b="1"/>
            </a:lvl5pPr>
            <a:lvl6pPr marL="3047467" indent="0">
              <a:buNone/>
              <a:defRPr lang="pt-BR" sz="2100" b="1"/>
            </a:lvl6pPr>
            <a:lvl7pPr marL="3656960" indent="0">
              <a:buNone/>
              <a:defRPr lang="pt-BR" sz="2100" b="1"/>
            </a:lvl7pPr>
            <a:lvl8pPr marL="4266453" indent="0">
              <a:buNone/>
              <a:defRPr lang="pt-BR" sz="2100" b="1"/>
            </a:lvl8pPr>
            <a:lvl9pPr marL="4875947" indent="0">
              <a:buNone/>
              <a:defRPr lang="pt-BR" sz="21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 rtlCol="0"/>
          <a:lstStyle>
            <a:lvl1pPr>
              <a:defRPr lang="pt-BR" sz="3200"/>
            </a:lvl1pPr>
            <a:lvl2pPr>
              <a:defRPr lang="pt-BR" sz="2700"/>
            </a:lvl2pPr>
            <a:lvl3pPr>
              <a:defRPr lang="pt-BR" sz="2400"/>
            </a:lvl3pPr>
            <a:lvl4pPr>
              <a:defRPr lang="pt-BR" sz="2100"/>
            </a:lvl4pPr>
            <a:lvl5pPr>
              <a:defRPr lang="pt-BR" sz="2100"/>
            </a:lvl5pPr>
            <a:lvl6pPr>
              <a:defRPr lang="pt-BR" sz="2100"/>
            </a:lvl6pPr>
            <a:lvl7pPr>
              <a:defRPr lang="pt-BR" sz="2100"/>
            </a:lvl7pPr>
            <a:lvl8pPr>
              <a:defRPr lang="pt-BR" sz="2100"/>
            </a:lvl8pPr>
            <a:lvl9pPr>
              <a:defRPr lang="pt-BR" sz="21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091A9FD-CDA2-4BA5-8C18-59D6F59EB34A}" type="slidenum">
              <a:rPr lang="pt-BR" smtClean="0"/>
              <a:pPr rtl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091A9FD-CDA2-4BA5-8C18-59D6F59EB34A}" type="slidenum">
              <a:rPr lang="pt-BR" smtClean="0"/>
              <a:pPr rtl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rtlCol="0" anchor="b"/>
          <a:lstStyle>
            <a:lvl1pPr algn="l">
              <a:defRPr lang="pt-BR" sz="2700" b="1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 rtlCol="0"/>
          <a:lstStyle>
            <a:lvl1pPr>
              <a:defRPr lang="pt-BR" sz="4300"/>
            </a:lvl1pPr>
            <a:lvl2pPr>
              <a:defRPr lang="pt-BR" sz="3700"/>
            </a:lvl2pPr>
            <a:lvl3pPr>
              <a:defRPr lang="pt-BR" sz="3200"/>
            </a:lvl3pPr>
            <a:lvl4pPr>
              <a:defRPr lang="pt-BR" sz="2700"/>
            </a:lvl4pPr>
            <a:lvl5pPr>
              <a:defRPr lang="pt-BR" sz="2700"/>
            </a:lvl5pPr>
            <a:lvl6pPr>
              <a:defRPr lang="pt-BR" sz="2700"/>
            </a:lvl6pPr>
            <a:lvl7pPr>
              <a:defRPr lang="pt-BR" sz="2700"/>
            </a:lvl7pPr>
            <a:lvl8pPr>
              <a:defRPr lang="pt-BR" sz="2700"/>
            </a:lvl8pPr>
            <a:lvl9pPr>
              <a:defRPr lang="pt-BR" sz="27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 rtlCol="0"/>
          <a:lstStyle>
            <a:lvl1pPr marL="0" indent="0">
              <a:buNone/>
              <a:defRPr lang="pt-BR" sz="1900"/>
            </a:lvl1pPr>
            <a:lvl2pPr marL="609493" indent="0">
              <a:buNone/>
              <a:defRPr lang="pt-BR" sz="1600"/>
            </a:lvl2pPr>
            <a:lvl3pPr marL="1218987" indent="0">
              <a:buNone/>
              <a:defRPr lang="pt-BR" sz="1300"/>
            </a:lvl3pPr>
            <a:lvl4pPr marL="1828480" indent="0">
              <a:buNone/>
              <a:defRPr lang="pt-BR" sz="1200"/>
            </a:lvl4pPr>
            <a:lvl5pPr marL="2437973" indent="0">
              <a:buNone/>
              <a:defRPr lang="pt-BR" sz="1200"/>
            </a:lvl5pPr>
            <a:lvl6pPr marL="3047467" indent="0">
              <a:buNone/>
              <a:defRPr lang="pt-BR" sz="1200"/>
            </a:lvl6pPr>
            <a:lvl7pPr marL="3656960" indent="0">
              <a:buNone/>
              <a:defRPr lang="pt-BR" sz="1200"/>
            </a:lvl7pPr>
            <a:lvl8pPr marL="4266453" indent="0">
              <a:buNone/>
              <a:defRPr lang="pt-BR" sz="1200"/>
            </a:lvl8pPr>
            <a:lvl9pPr marL="4875947" indent="0">
              <a:buNone/>
              <a:defRPr lang="pt-BR" sz="12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091A9FD-CDA2-4BA5-8C18-59D6F59EB34A}" type="slidenum">
              <a:rPr lang="pt-BR" smtClean="0"/>
              <a:pPr rtl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rtlCol="0" anchor="b"/>
          <a:lstStyle>
            <a:lvl1pPr algn="l">
              <a:defRPr lang="pt-BR" sz="2700" b="1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 rtlCol="0"/>
          <a:lstStyle>
            <a:lvl1pPr marL="0" indent="0">
              <a:buNone/>
              <a:defRPr lang="pt-BR" sz="4300"/>
            </a:lvl1pPr>
            <a:lvl2pPr marL="609493" indent="0">
              <a:buNone/>
              <a:defRPr lang="pt-BR" sz="3700"/>
            </a:lvl2pPr>
            <a:lvl3pPr marL="1218987" indent="0">
              <a:buNone/>
              <a:defRPr lang="pt-BR" sz="3200"/>
            </a:lvl3pPr>
            <a:lvl4pPr marL="1828480" indent="0">
              <a:buNone/>
              <a:defRPr lang="pt-BR" sz="2700"/>
            </a:lvl4pPr>
            <a:lvl5pPr marL="2437973" indent="0">
              <a:buNone/>
              <a:defRPr lang="pt-BR" sz="2700"/>
            </a:lvl5pPr>
            <a:lvl6pPr marL="3047467" indent="0">
              <a:buNone/>
              <a:defRPr lang="pt-BR" sz="2700"/>
            </a:lvl6pPr>
            <a:lvl7pPr marL="3656960" indent="0">
              <a:buNone/>
              <a:defRPr lang="pt-BR" sz="2700"/>
            </a:lvl7pPr>
            <a:lvl8pPr marL="4266453" indent="0">
              <a:buNone/>
              <a:defRPr lang="pt-BR" sz="2700"/>
            </a:lvl8pPr>
            <a:lvl9pPr marL="4875947" indent="0">
              <a:buNone/>
              <a:defRPr lang="pt-BR" sz="2700"/>
            </a:lvl9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 rtlCol="0"/>
          <a:lstStyle>
            <a:lvl1pPr marL="0" indent="0">
              <a:buNone/>
              <a:defRPr lang="pt-BR" sz="1900"/>
            </a:lvl1pPr>
            <a:lvl2pPr marL="609493" indent="0">
              <a:buNone/>
              <a:defRPr lang="pt-BR" sz="1600"/>
            </a:lvl2pPr>
            <a:lvl3pPr marL="1218987" indent="0">
              <a:buNone/>
              <a:defRPr lang="pt-BR" sz="1300"/>
            </a:lvl3pPr>
            <a:lvl4pPr marL="1828480" indent="0">
              <a:buNone/>
              <a:defRPr lang="pt-BR" sz="1200"/>
            </a:lvl4pPr>
            <a:lvl5pPr marL="2437973" indent="0">
              <a:buNone/>
              <a:defRPr lang="pt-BR" sz="1200"/>
            </a:lvl5pPr>
            <a:lvl6pPr marL="3047467" indent="0">
              <a:buNone/>
              <a:defRPr lang="pt-BR" sz="1200"/>
            </a:lvl6pPr>
            <a:lvl7pPr marL="3656960" indent="0">
              <a:buNone/>
              <a:defRPr lang="pt-BR" sz="1200"/>
            </a:lvl7pPr>
            <a:lvl8pPr marL="4266453" indent="0">
              <a:buNone/>
              <a:defRPr lang="pt-BR" sz="1200"/>
            </a:lvl8pPr>
            <a:lvl9pPr marL="4875947" indent="0">
              <a:buNone/>
              <a:defRPr lang="pt-BR" sz="12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091A9FD-CDA2-4BA5-8C18-59D6F59EB34A}" type="slidenum">
              <a:rPr lang="pt-BR" smtClean="0"/>
              <a:pPr rtl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197D013D-D968-3842-5585-F68590638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9000"/>
            <a:ext cx="12188825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71E2900-32BF-B366-60B8-604FD0E7E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22100"/>
            <a:ext cx="11334993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9019502A-FEDF-9E56-5CED-0231C6D03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V="1">
            <a:off x="10209212" y="4775834"/>
            <a:ext cx="2012950" cy="1396365"/>
            <a:chOff x="0" y="0"/>
            <a:chExt cx="928687" cy="643890"/>
          </a:xfrm>
        </p:grpSpPr>
        <p:sp>
          <p:nvSpPr>
            <p:cNvPr id="8" name="Forma Livre 14">
              <a:extLst>
                <a:ext uri="{FF2B5EF4-FFF2-40B4-BE49-F238E27FC236}">
                  <a16:creationId xmlns:a16="http://schemas.microsoft.com/office/drawing/2014/main" id="{7D059658-5FCA-A967-AB22-4F9EB4BD3FA1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9" name="Forma Livre 16">
              <a:extLst>
                <a:ext uri="{FF2B5EF4-FFF2-40B4-BE49-F238E27FC236}">
                  <a16:creationId xmlns:a16="http://schemas.microsoft.com/office/drawing/2014/main" id="{E970F7C1-B4FA-277E-6A83-8426C3C706CC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0" name="Forma Livre 23">
              <a:extLst>
                <a:ext uri="{FF2B5EF4-FFF2-40B4-BE49-F238E27FC236}">
                  <a16:creationId xmlns:a16="http://schemas.microsoft.com/office/drawing/2014/main" id="{47FB6DA4-D0AE-5BA4-8F88-26C81540AC25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25">
              <a:extLst>
                <a:ext uri="{FF2B5EF4-FFF2-40B4-BE49-F238E27FC236}">
                  <a16:creationId xmlns:a16="http://schemas.microsoft.com/office/drawing/2014/main" id="{316E8AAB-13E7-F999-2467-49FCA8C3BF1B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F74F4709-3D6A-DA8F-668D-7FD1FDB73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503554" y="5153342"/>
            <a:ext cx="2012950" cy="1396365"/>
            <a:chOff x="0" y="0"/>
            <a:chExt cx="928687" cy="643890"/>
          </a:xfrm>
        </p:grpSpPr>
        <p:sp>
          <p:nvSpPr>
            <p:cNvPr id="13" name="Forma Livre 27">
              <a:extLst>
                <a:ext uri="{FF2B5EF4-FFF2-40B4-BE49-F238E27FC236}">
                  <a16:creationId xmlns:a16="http://schemas.microsoft.com/office/drawing/2014/main" id="{8814117C-6003-6F82-A307-9987931426EB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" name="Forma Livre 28">
              <a:extLst>
                <a:ext uri="{FF2B5EF4-FFF2-40B4-BE49-F238E27FC236}">
                  <a16:creationId xmlns:a16="http://schemas.microsoft.com/office/drawing/2014/main" id="{88B946C3-9F15-FB9F-D209-3F2DFE6A24F0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6" name="Forma Livre 29">
              <a:extLst>
                <a:ext uri="{FF2B5EF4-FFF2-40B4-BE49-F238E27FC236}">
                  <a16:creationId xmlns:a16="http://schemas.microsoft.com/office/drawing/2014/main" id="{C83B7CDE-20AD-4B97-99A6-C15DECAD0E09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7" name="Forma Livre 30">
              <a:extLst>
                <a:ext uri="{FF2B5EF4-FFF2-40B4-BE49-F238E27FC236}">
                  <a16:creationId xmlns:a16="http://schemas.microsoft.com/office/drawing/2014/main" id="{CBFA245D-3CF8-63C4-180C-25C6D606B932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38" name="Título 37">
            <a:extLst>
              <a:ext uri="{FF2B5EF4-FFF2-40B4-BE49-F238E27FC236}">
                <a16:creationId xmlns:a16="http://schemas.microsoft.com/office/drawing/2014/main" id="{F064C422-AE95-8762-FC09-9CCE33A723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41" y="5227639"/>
            <a:ext cx="10969943" cy="944561"/>
          </a:xfrm>
        </p:spPr>
        <p:txBody>
          <a:bodyPr rtlCol="0">
            <a:normAutofit/>
          </a:bodyPr>
          <a:lstStyle>
            <a:lvl1pPr>
              <a:defRPr lang="pt-BR" sz="4800"/>
            </a:lvl1pPr>
          </a:lstStyle>
          <a:p>
            <a:pPr rtl="0"/>
            <a:r>
              <a:rPr lang="pt-BR"/>
              <a:t>ADICIONE O TÍTULO AQUI</a:t>
            </a:r>
          </a:p>
        </p:txBody>
      </p:sp>
      <p:sp>
        <p:nvSpPr>
          <p:cNvPr id="50" name="Espaço Reservado para Imagem 49">
            <a:extLst>
              <a:ext uri="{FF2B5EF4-FFF2-40B4-BE49-F238E27FC236}">
                <a16:creationId xmlns:a16="http://schemas.microsoft.com/office/drawing/2014/main" id="{B1933CEC-F5DE-4D56-1604-0AA6074B575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65212" y="690527"/>
            <a:ext cx="914400" cy="9144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39" name="Espaço Reservado para Texto 125">
            <a:extLst>
              <a:ext uri="{FF2B5EF4-FFF2-40B4-BE49-F238E27FC236}">
                <a16:creationId xmlns:a16="http://schemas.microsoft.com/office/drawing/2014/main" id="{DC28E1BD-C05B-02D8-A2D0-934AB71057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2730" y="1794291"/>
            <a:ext cx="1939364" cy="339309"/>
          </a:xfrm>
        </p:spPr>
        <p:txBody>
          <a:bodyPr rtlCol="0">
            <a:noAutofit/>
          </a:bodyPr>
          <a:lstStyle>
            <a:lvl1pPr marL="0" indent="0" algn="ctr">
              <a:buNone/>
              <a:defRPr lang="pt-BR"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pt-BR" sz="2000" b="1">
                <a:latin typeface="+mj-lt"/>
              </a:defRPr>
            </a:lvl2pPr>
            <a:lvl3pPr marL="1218986" indent="0">
              <a:buNone/>
              <a:defRPr lang="pt-BR" sz="2000" b="1">
                <a:latin typeface="+mj-lt"/>
              </a:defRPr>
            </a:lvl3pPr>
            <a:lvl4pPr marL="1828480" indent="0">
              <a:buNone/>
              <a:defRPr lang="pt-BR" sz="2000" b="1">
                <a:latin typeface="+mj-lt"/>
              </a:defRPr>
            </a:lvl4pPr>
            <a:lvl5pPr marL="2437973" indent="0">
              <a:buNone/>
              <a:defRPr lang="pt-BR" sz="2000" b="1">
                <a:latin typeface="+mj-lt"/>
              </a:defRPr>
            </a:lvl5pPr>
          </a:lstStyle>
          <a:p>
            <a:pPr lvl="0" rtl="0"/>
            <a:r>
              <a:rPr lang="pt-BR"/>
              <a:t>ADICIONAR TEXTO</a:t>
            </a:r>
          </a:p>
        </p:txBody>
      </p:sp>
      <p:sp>
        <p:nvSpPr>
          <p:cNvPr id="40" name="Espaço Reservado para Texto 125">
            <a:extLst>
              <a:ext uri="{FF2B5EF4-FFF2-40B4-BE49-F238E27FC236}">
                <a16:creationId xmlns:a16="http://schemas.microsoft.com/office/drawing/2014/main" id="{6828A660-3134-492C-8D67-1C4FF1A9F8A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3922" y="2216982"/>
            <a:ext cx="1916981" cy="2050218"/>
          </a:xfrm>
        </p:spPr>
        <p:txBody>
          <a:bodyPr rtlCol="0">
            <a:noAutofit/>
          </a:bodyPr>
          <a:lstStyle>
            <a:lvl1pPr marL="0" indent="0" algn="ctr">
              <a:buNone/>
              <a:defRPr lang="pt-BR"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pt-BR" sz="2000" b="1">
                <a:latin typeface="+mj-lt"/>
              </a:defRPr>
            </a:lvl2pPr>
            <a:lvl3pPr marL="1218986" indent="0">
              <a:buNone/>
              <a:defRPr lang="pt-BR" sz="2000" b="1">
                <a:latin typeface="+mj-lt"/>
              </a:defRPr>
            </a:lvl3pPr>
            <a:lvl4pPr marL="1828480" indent="0">
              <a:buNone/>
              <a:defRPr lang="pt-BR" sz="2000" b="1">
                <a:latin typeface="+mj-lt"/>
              </a:defRPr>
            </a:lvl4pPr>
            <a:lvl5pPr marL="2437973" indent="0">
              <a:buNone/>
              <a:defRPr lang="pt-BR" sz="2000" b="1">
                <a:latin typeface="+mj-lt"/>
              </a:defRPr>
            </a:lvl5pPr>
          </a:lstStyle>
          <a:p>
            <a:pPr lvl="0" rtl="0"/>
            <a:r>
              <a:rPr lang="pt-BR"/>
              <a:t>Adicione um texto aqui</a:t>
            </a:r>
          </a:p>
        </p:txBody>
      </p:sp>
      <p:sp>
        <p:nvSpPr>
          <p:cNvPr id="51" name="Espaço Reservado para Imagem 49">
            <a:extLst>
              <a:ext uri="{FF2B5EF4-FFF2-40B4-BE49-F238E27FC236}">
                <a16:creationId xmlns:a16="http://schemas.microsoft.com/office/drawing/2014/main" id="{5B4B6EF2-B021-3BF4-377E-B3A420BEB30E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351212" y="690527"/>
            <a:ext cx="914400" cy="9144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41" name="Espaço Reservado para Texto 125">
            <a:extLst>
              <a:ext uri="{FF2B5EF4-FFF2-40B4-BE49-F238E27FC236}">
                <a16:creationId xmlns:a16="http://schemas.microsoft.com/office/drawing/2014/main" id="{68E842DE-3378-1AA3-504A-D17757C66F7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38730" y="1794291"/>
            <a:ext cx="1939364" cy="339309"/>
          </a:xfrm>
        </p:spPr>
        <p:txBody>
          <a:bodyPr rtlCol="0">
            <a:noAutofit/>
          </a:bodyPr>
          <a:lstStyle>
            <a:lvl1pPr marL="0" indent="0" algn="ctr">
              <a:buNone/>
              <a:defRPr lang="pt-BR"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pt-BR" sz="2000" b="1">
                <a:latin typeface="+mj-lt"/>
              </a:defRPr>
            </a:lvl2pPr>
            <a:lvl3pPr marL="1218986" indent="0">
              <a:buNone/>
              <a:defRPr lang="pt-BR" sz="2000" b="1">
                <a:latin typeface="+mj-lt"/>
              </a:defRPr>
            </a:lvl3pPr>
            <a:lvl4pPr marL="1828480" indent="0">
              <a:buNone/>
              <a:defRPr lang="pt-BR" sz="2000" b="1">
                <a:latin typeface="+mj-lt"/>
              </a:defRPr>
            </a:lvl4pPr>
            <a:lvl5pPr marL="2437973" indent="0">
              <a:buNone/>
              <a:defRPr lang="pt-BR" sz="2000" b="1">
                <a:latin typeface="+mj-lt"/>
              </a:defRPr>
            </a:lvl5pPr>
          </a:lstStyle>
          <a:p>
            <a:pPr lvl="0" rtl="0"/>
            <a:r>
              <a:rPr lang="pt-BR"/>
              <a:t>ADICIONAR TEXTO</a:t>
            </a:r>
          </a:p>
        </p:txBody>
      </p:sp>
      <p:sp>
        <p:nvSpPr>
          <p:cNvPr id="42" name="Espaço Reservado para Texto 125">
            <a:extLst>
              <a:ext uri="{FF2B5EF4-FFF2-40B4-BE49-F238E27FC236}">
                <a16:creationId xmlns:a16="http://schemas.microsoft.com/office/drawing/2014/main" id="{F9793331-3D24-9F55-06F1-A2A1F70482A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49922" y="2216982"/>
            <a:ext cx="1916981" cy="2050218"/>
          </a:xfrm>
        </p:spPr>
        <p:txBody>
          <a:bodyPr rtlCol="0">
            <a:noAutofit/>
          </a:bodyPr>
          <a:lstStyle>
            <a:lvl1pPr marL="0" indent="0" algn="ctr">
              <a:buNone/>
              <a:defRPr lang="pt-BR"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pt-BR" sz="2000" b="1">
                <a:latin typeface="+mj-lt"/>
              </a:defRPr>
            </a:lvl2pPr>
            <a:lvl3pPr marL="1218986" indent="0">
              <a:buNone/>
              <a:defRPr lang="pt-BR" sz="2000" b="1">
                <a:latin typeface="+mj-lt"/>
              </a:defRPr>
            </a:lvl3pPr>
            <a:lvl4pPr marL="1828480" indent="0">
              <a:buNone/>
              <a:defRPr lang="pt-BR" sz="2000" b="1">
                <a:latin typeface="+mj-lt"/>
              </a:defRPr>
            </a:lvl4pPr>
            <a:lvl5pPr marL="2437973" indent="0">
              <a:buNone/>
              <a:defRPr lang="pt-BR" sz="2000" b="1">
                <a:latin typeface="+mj-lt"/>
              </a:defRPr>
            </a:lvl5pPr>
          </a:lstStyle>
          <a:p>
            <a:pPr lvl="0" rtl="0"/>
            <a:r>
              <a:rPr lang="pt-BR"/>
              <a:t>Adicione um texto aqui</a:t>
            </a:r>
          </a:p>
        </p:txBody>
      </p:sp>
      <p:sp>
        <p:nvSpPr>
          <p:cNvPr id="52" name="Espaço Reservado para Imagem 49">
            <a:extLst>
              <a:ext uri="{FF2B5EF4-FFF2-40B4-BE49-F238E27FC236}">
                <a16:creationId xmlns:a16="http://schemas.microsoft.com/office/drawing/2014/main" id="{4941E911-1A02-9F25-2DD7-481980555CDE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637212" y="690527"/>
            <a:ext cx="914400" cy="9144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43" name="Espaço Reservado para Texto 125">
            <a:extLst>
              <a:ext uri="{FF2B5EF4-FFF2-40B4-BE49-F238E27FC236}">
                <a16:creationId xmlns:a16="http://schemas.microsoft.com/office/drawing/2014/main" id="{6242DF69-33F6-9F69-2C58-E31A41D0C4A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24730" y="1794291"/>
            <a:ext cx="1939364" cy="339309"/>
          </a:xfrm>
        </p:spPr>
        <p:txBody>
          <a:bodyPr rtlCol="0">
            <a:noAutofit/>
          </a:bodyPr>
          <a:lstStyle>
            <a:lvl1pPr marL="0" indent="0" algn="ctr">
              <a:buNone/>
              <a:defRPr lang="pt-BR"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pt-BR" sz="2000" b="1">
                <a:latin typeface="+mj-lt"/>
              </a:defRPr>
            </a:lvl2pPr>
            <a:lvl3pPr marL="1218986" indent="0">
              <a:buNone/>
              <a:defRPr lang="pt-BR" sz="2000" b="1">
                <a:latin typeface="+mj-lt"/>
              </a:defRPr>
            </a:lvl3pPr>
            <a:lvl4pPr marL="1828480" indent="0">
              <a:buNone/>
              <a:defRPr lang="pt-BR" sz="2000" b="1">
                <a:latin typeface="+mj-lt"/>
              </a:defRPr>
            </a:lvl4pPr>
            <a:lvl5pPr marL="2437973" indent="0">
              <a:buNone/>
              <a:defRPr lang="pt-BR" sz="2000" b="1">
                <a:latin typeface="+mj-lt"/>
              </a:defRPr>
            </a:lvl5pPr>
          </a:lstStyle>
          <a:p>
            <a:pPr lvl="0" rtl="0"/>
            <a:r>
              <a:rPr lang="pt-BR"/>
              <a:t>ADICIONAR TEXTO</a:t>
            </a:r>
          </a:p>
        </p:txBody>
      </p:sp>
      <p:sp>
        <p:nvSpPr>
          <p:cNvPr id="44" name="Espaço Reservado para Texto 125">
            <a:extLst>
              <a:ext uri="{FF2B5EF4-FFF2-40B4-BE49-F238E27FC236}">
                <a16:creationId xmlns:a16="http://schemas.microsoft.com/office/drawing/2014/main" id="{21152B58-3892-F498-6E11-0578DEE1857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35922" y="2216982"/>
            <a:ext cx="1916981" cy="2050218"/>
          </a:xfrm>
        </p:spPr>
        <p:txBody>
          <a:bodyPr rtlCol="0">
            <a:noAutofit/>
          </a:bodyPr>
          <a:lstStyle>
            <a:lvl1pPr marL="0" indent="0" algn="ctr">
              <a:buNone/>
              <a:defRPr lang="pt-BR"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pt-BR" sz="2000" b="1">
                <a:latin typeface="+mj-lt"/>
              </a:defRPr>
            </a:lvl2pPr>
            <a:lvl3pPr marL="1218986" indent="0">
              <a:buNone/>
              <a:defRPr lang="pt-BR" sz="2000" b="1">
                <a:latin typeface="+mj-lt"/>
              </a:defRPr>
            </a:lvl3pPr>
            <a:lvl4pPr marL="1828480" indent="0">
              <a:buNone/>
              <a:defRPr lang="pt-BR" sz="2000" b="1">
                <a:latin typeface="+mj-lt"/>
              </a:defRPr>
            </a:lvl4pPr>
            <a:lvl5pPr marL="2437973" indent="0">
              <a:buNone/>
              <a:defRPr lang="pt-BR" sz="2000" b="1">
                <a:latin typeface="+mj-lt"/>
              </a:defRPr>
            </a:lvl5pPr>
          </a:lstStyle>
          <a:p>
            <a:pPr lvl="0" rtl="0"/>
            <a:r>
              <a:rPr lang="pt-BR"/>
              <a:t>Adicione um texto aqui</a:t>
            </a:r>
          </a:p>
        </p:txBody>
      </p:sp>
      <p:sp>
        <p:nvSpPr>
          <p:cNvPr id="53" name="Espaço Reservado para Imagem 49">
            <a:extLst>
              <a:ext uri="{FF2B5EF4-FFF2-40B4-BE49-F238E27FC236}">
                <a16:creationId xmlns:a16="http://schemas.microsoft.com/office/drawing/2014/main" id="{083F5BED-1096-6C3E-4D70-67E6A2EF9DA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7923212" y="690527"/>
            <a:ext cx="914400" cy="9144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45" name="Espaço Reservado para Texto 125">
            <a:extLst>
              <a:ext uri="{FF2B5EF4-FFF2-40B4-BE49-F238E27FC236}">
                <a16:creationId xmlns:a16="http://schemas.microsoft.com/office/drawing/2014/main" id="{5B6E8964-75C5-10EE-4E28-28D549DABB6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10730" y="1794291"/>
            <a:ext cx="1939364" cy="339309"/>
          </a:xfrm>
        </p:spPr>
        <p:txBody>
          <a:bodyPr rtlCol="0">
            <a:noAutofit/>
          </a:bodyPr>
          <a:lstStyle>
            <a:lvl1pPr marL="0" indent="0" algn="ctr">
              <a:buNone/>
              <a:defRPr lang="pt-BR"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pt-BR" sz="2000" b="1">
                <a:latin typeface="+mj-lt"/>
              </a:defRPr>
            </a:lvl2pPr>
            <a:lvl3pPr marL="1218986" indent="0">
              <a:buNone/>
              <a:defRPr lang="pt-BR" sz="2000" b="1">
                <a:latin typeface="+mj-lt"/>
              </a:defRPr>
            </a:lvl3pPr>
            <a:lvl4pPr marL="1828480" indent="0">
              <a:buNone/>
              <a:defRPr lang="pt-BR" sz="2000" b="1">
                <a:latin typeface="+mj-lt"/>
              </a:defRPr>
            </a:lvl4pPr>
            <a:lvl5pPr marL="2437973" indent="0">
              <a:buNone/>
              <a:defRPr lang="pt-BR" sz="2000" b="1">
                <a:latin typeface="+mj-lt"/>
              </a:defRPr>
            </a:lvl5pPr>
          </a:lstStyle>
          <a:p>
            <a:pPr lvl="0" rtl="0"/>
            <a:r>
              <a:rPr lang="pt-BR"/>
              <a:t>ADICIONAR TEXTO</a:t>
            </a:r>
          </a:p>
        </p:txBody>
      </p:sp>
      <p:sp>
        <p:nvSpPr>
          <p:cNvPr id="46" name="Espaço Reservado para Texto 125">
            <a:extLst>
              <a:ext uri="{FF2B5EF4-FFF2-40B4-BE49-F238E27FC236}">
                <a16:creationId xmlns:a16="http://schemas.microsoft.com/office/drawing/2014/main" id="{D62605E4-9690-A249-BF8F-BBF14F7778C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21922" y="2216982"/>
            <a:ext cx="1916981" cy="2050218"/>
          </a:xfrm>
        </p:spPr>
        <p:txBody>
          <a:bodyPr rtlCol="0">
            <a:noAutofit/>
          </a:bodyPr>
          <a:lstStyle>
            <a:lvl1pPr marL="0" indent="0" algn="ctr">
              <a:buNone/>
              <a:defRPr lang="pt-BR"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pt-BR" sz="2000" b="1">
                <a:latin typeface="+mj-lt"/>
              </a:defRPr>
            </a:lvl2pPr>
            <a:lvl3pPr marL="1218986" indent="0">
              <a:buNone/>
              <a:defRPr lang="pt-BR" sz="2000" b="1">
                <a:latin typeface="+mj-lt"/>
              </a:defRPr>
            </a:lvl3pPr>
            <a:lvl4pPr marL="1828480" indent="0">
              <a:buNone/>
              <a:defRPr lang="pt-BR" sz="2000" b="1">
                <a:latin typeface="+mj-lt"/>
              </a:defRPr>
            </a:lvl4pPr>
            <a:lvl5pPr marL="2437973" indent="0">
              <a:buNone/>
              <a:defRPr lang="pt-BR" sz="2000" b="1">
                <a:latin typeface="+mj-lt"/>
              </a:defRPr>
            </a:lvl5pPr>
          </a:lstStyle>
          <a:p>
            <a:pPr lvl="0" rtl="0"/>
            <a:r>
              <a:rPr lang="pt-BR"/>
              <a:t>Adicione um texto aqui</a:t>
            </a:r>
          </a:p>
        </p:txBody>
      </p:sp>
      <p:sp>
        <p:nvSpPr>
          <p:cNvPr id="54" name="Espaço Reservado para Imagem 49">
            <a:extLst>
              <a:ext uri="{FF2B5EF4-FFF2-40B4-BE49-F238E27FC236}">
                <a16:creationId xmlns:a16="http://schemas.microsoft.com/office/drawing/2014/main" id="{DA5B8672-F600-C40B-4A63-6B0F0314FFA2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0209212" y="690527"/>
            <a:ext cx="914400" cy="9144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47" name="Espaço Reservado para Texto 125">
            <a:extLst>
              <a:ext uri="{FF2B5EF4-FFF2-40B4-BE49-F238E27FC236}">
                <a16:creationId xmlns:a16="http://schemas.microsoft.com/office/drawing/2014/main" id="{56BAB65B-81DD-AB90-1E48-78B7A0FC6F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96731" y="1794291"/>
            <a:ext cx="1939364" cy="339309"/>
          </a:xfrm>
        </p:spPr>
        <p:txBody>
          <a:bodyPr rtlCol="0">
            <a:noAutofit/>
          </a:bodyPr>
          <a:lstStyle>
            <a:lvl1pPr marL="0" indent="0" algn="ctr">
              <a:buNone/>
              <a:defRPr lang="pt-BR"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pt-BR" sz="2000" b="1">
                <a:latin typeface="+mj-lt"/>
              </a:defRPr>
            </a:lvl2pPr>
            <a:lvl3pPr marL="1218986" indent="0">
              <a:buNone/>
              <a:defRPr lang="pt-BR" sz="2000" b="1">
                <a:latin typeface="+mj-lt"/>
              </a:defRPr>
            </a:lvl3pPr>
            <a:lvl4pPr marL="1828480" indent="0">
              <a:buNone/>
              <a:defRPr lang="pt-BR" sz="2000" b="1">
                <a:latin typeface="+mj-lt"/>
              </a:defRPr>
            </a:lvl4pPr>
            <a:lvl5pPr marL="2437973" indent="0">
              <a:buNone/>
              <a:defRPr lang="pt-BR" sz="2000" b="1">
                <a:latin typeface="+mj-lt"/>
              </a:defRPr>
            </a:lvl5pPr>
          </a:lstStyle>
          <a:p>
            <a:pPr lvl="0" rtl="0"/>
            <a:r>
              <a:rPr lang="pt-BR"/>
              <a:t>ADICIONAR TEXTO</a:t>
            </a:r>
          </a:p>
        </p:txBody>
      </p:sp>
      <p:sp>
        <p:nvSpPr>
          <p:cNvPr id="48" name="Espaço Reservado para Texto 125">
            <a:extLst>
              <a:ext uri="{FF2B5EF4-FFF2-40B4-BE49-F238E27FC236}">
                <a16:creationId xmlns:a16="http://schemas.microsoft.com/office/drawing/2014/main" id="{1BBDBEE2-EF26-F759-352F-ABE95A5635F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707923" y="2216982"/>
            <a:ext cx="1916981" cy="2050218"/>
          </a:xfrm>
        </p:spPr>
        <p:txBody>
          <a:bodyPr rtlCol="0">
            <a:noAutofit/>
          </a:bodyPr>
          <a:lstStyle>
            <a:lvl1pPr marL="0" indent="0" algn="ctr">
              <a:buNone/>
              <a:defRPr lang="pt-BR"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pt-BR" sz="2000" b="1">
                <a:latin typeface="+mj-lt"/>
              </a:defRPr>
            </a:lvl2pPr>
            <a:lvl3pPr marL="1218986" indent="0">
              <a:buNone/>
              <a:defRPr lang="pt-BR" sz="2000" b="1">
                <a:latin typeface="+mj-lt"/>
              </a:defRPr>
            </a:lvl3pPr>
            <a:lvl4pPr marL="1828480" indent="0">
              <a:buNone/>
              <a:defRPr lang="pt-BR" sz="2000" b="1">
                <a:latin typeface="+mj-lt"/>
              </a:defRPr>
            </a:lvl4pPr>
            <a:lvl5pPr marL="2437973" indent="0">
              <a:buNone/>
              <a:defRPr lang="pt-BR" sz="2000" b="1">
                <a:latin typeface="+mj-lt"/>
              </a:defRPr>
            </a:lvl5pPr>
          </a:lstStyle>
          <a:p>
            <a:pPr lvl="0" rtl="0"/>
            <a:r>
              <a:rPr lang="pt-BR"/>
              <a:t>Adicione um texto aqui</a:t>
            </a:r>
          </a:p>
        </p:txBody>
      </p:sp>
    </p:spTree>
    <p:extLst>
      <p:ext uri="{BB962C8B-B14F-4D97-AF65-F5344CB8AC3E}">
        <p14:creationId xmlns:p14="http://schemas.microsoft.com/office/powerpoint/2010/main" val="185484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e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7E7AF47-3DED-69D8-6876-D178438C34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6101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1F635D4-E5D5-9AFA-D709-BAE18B643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22100"/>
            <a:ext cx="4780117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6" name="Título 15">
            <a:extLst>
              <a:ext uri="{FF2B5EF4-FFF2-40B4-BE49-F238E27FC236}">
                <a16:creationId xmlns:a16="http://schemas.microsoft.com/office/drawing/2014/main" id="{6C47F987-030F-F342-D90F-999612E61D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41" y="602397"/>
            <a:ext cx="4341971" cy="1905000"/>
          </a:xfrm>
        </p:spPr>
        <p:txBody>
          <a:bodyPr rtlCol="0" anchor="t"/>
          <a:lstStyle>
            <a:lvl1pPr algn="l">
              <a:lnSpc>
                <a:spcPts val="6000"/>
              </a:lnSpc>
              <a:spcAft>
                <a:spcPts val="0"/>
              </a:spcAft>
              <a:defRPr lang="pt-BR" spc="100" baseline="0"/>
            </a:lvl1pPr>
          </a:lstStyle>
          <a:p>
            <a:pPr rtl="0"/>
            <a:r>
              <a:rPr lang="pt-BR"/>
              <a:t>Adicionar o título aqui</a:t>
            </a:r>
          </a:p>
        </p:txBody>
      </p:sp>
      <p:sp>
        <p:nvSpPr>
          <p:cNvPr id="17" name="Espaço Reservado para Texto 125">
            <a:extLst>
              <a:ext uri="{FF2B5EF4-FFF2-40B4-BE49-F238E27FC236}">
                <a16:creationId xmlns:a16="http://schemas.microsoft.com/office/drawing/2014/main" id="{F2B9B2C5-0EF0-6F1B-4ED5-FA6E55D5B9C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8012" y="2521783"/>
            <a:ext cx="3256784" cy="339309"/>
          </a:xfrm>
        </p:spPr>
        <p:txBody>
          <a:bodyPr rtlCol="0">
            <a:noAutofit/>
          </a:bodyPr>
          <a:lstStyle>
            <a:lvl1pPr marL="0" indent="0" algn="l">
              <a:buNone/>
              <a:defRPr lang="pt-BR" sz="2400" b="0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lang="pt-BR" sz="2000" b="1">
                <a:latin typeface="+mj-lt"/>
              </a:defRPr>
            </a:lvl2pPr>
            <a:lvl3pPr marL="1218986" indent="0">
              <a:buNone/>
              <a:defRPr lang="pt-BR" sz="2000" b="1">
                <a:latin typeface="+mj-lt"/>
              </a:defRPr>
            </a:lvl3pPr>
            <a:lvl4pPr marL="1828480" indent="0">
              <a:buNone/>
              <a:defRPr lang="pt-BR" sz="2000" b="1">
                <a:latin typeface="+mj-lt"/>
              </a:defRPr>
            </a:lvl4pPr>
            <a:lvl5pPr marL="2437973" indent="0">
              <a:buNone/>
              <a:defRPr lang="pt-BR" sz="2000" b="1">
                <a:latin typeface="+mj-lt"/>
              </a:defRPr>
            </a:lvl5pPr>
          </a:lstStyle>
          <a:p>
            <a:pPr lvl="0" rtl="0"/>
            <a:r>
              <a:rPr lang="pt-BR"/>
              <a:t>ADICIONAR LEGENDA</a:t>
            </a:r>
          </a:p>
        </p:txBody>
      </p:sp>
      <p:sp>
        <p:nvSpPr>
          <p:cNvPr id="18" name="Espaço Reservado para Texto 125">
            <a:extLst>
              <a:ext uri="{FF2B5EF4-FFF2-40B4-BE49-F238E27FC236}">
                <a16:creationId xmlns:a16="http://schemas.microsoft.com/office/drawing/2014/main" id="{AD6D634A-E888-0AA0-F6D4-475814D285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441" y="3040797"/>
            <a:ext cx="3613856" cy="3283803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pt-BR"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pt-BR" sz="2000" b="1">
                <a:latin typeface="+mj-lt"/>
              </a:defRPr>
            </a:lvl2pPr>
            <a:lvl3pPr marL="1218986" indent="0">
              <a:buNone/>
              <a:defRPr lang="pt-BR" sz="2000" b="1">
                <a:latin typeface="+mj-lt"/>
              </a:defRPr>
            </a:lvl3pPr>
            <a:lvl4pPr marL="1828480" indent="0">
              <a:buNone/>
              <a:defRPr lang="pt-BR" sz="2000" b="1">
                <a:latin typeface="+mj-lt"/>
              </a:defRPr>
            </a:lvl4pPr>
            <a:lvl5pPr marL="2437973" indent="0">
              <a:buNone/>
              <a:defRPr lang="pt-BR" sz="2000" b="1">
                <a:latin typeface="+mj-lt"/>
              </a:defRPr>
            </a:lvl5pPr>
          </a:lstStyle>
          <a:p>
            <a:pPr lvl="0" rtl="0"/>
            <a:r>
              <a:rPr lang="pt-BR"/>
              <a:t>Adicione um texto aqui</a:t>
            </a:r>
          </a:p>
        </p:txBody>
      </p:sp>
      <p:sp>
        <p:nvSpPr>
          <p:cNvPr id="23" name="Espaço Reservado para Texto 125">
            <a:extLst>
              <a:ext uri="{FF2B5EF4-FFF2-40B4-BE49-F238E27FC236}">
                <a16:creationId xmlns:a16="http://schemas.microsoft.com/office/drawing/2014/main" id="{6E8A67D3-C169-273A-15E9-927CE473D8F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23301" y="3629377"/>
            <a:ext cx="1939364" cy="339309"/>
          </a:xfrm>
        </p:spPr>
        <p:txBody>
          <a:bodyPr rtlCol="0">
            <a:noAutofit/>
          </a:bodyPr>
          <a:lstStyle>
            <a:lvl1pPr marL="0" indent="0" algn="ctr">
              <a:buNone/>
              <a:defRPr lang="pt-BR"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pt-BR" sz="2000" b="1">
                <a:latin typeface="+mj-lt"/>
              </a:defRPr>
            </a:lvl2pPr>
            <a:lvl3pPr marL="1218986" indent="0">
              <a:buNone/>
              <a:defRPr lang="pt-BR" sz="2000" b="1">
                <a:latin typeface="+mj-lt"/>
              </a:defRPr>
            </a:lvl3pPr>
            <a:lvl4pPr marL="1828480" indent="0">
              <a:buNone/>
              <a:defRPr lang="pt-BR" sz="2000" b="1">
                <a:latin typeface="+mj-lt"/>
              </a:defRPr>
            </a:lvl4pPr>
            <a:lvl5pPr marL="2437973" indent="0">
              <a:buNone/>
              <a:defRPr lang="pt-BR" sz="2000" b="1">
                <a:latin typeface="+mj-lt"/>
              </a:defRPr>
            </a:lvl5pPr>
          </a:lstStyle>
          <a:p>
            <a:pPr lvl="0" rtl="0"/>
            <a:r>
              <a:rPr lang="pt-BR"/>
              <a:t>ADICIONAR TÍTULO</a:t>
            </a:r>
          </a:p>
        </p:txBody>
      </p:sp>
      <p:sp>
        <p:nvSpPr>
          <p:cNvPr id="24" name="Espaço Reservado para Texto 125">
            <a:extLst>
              <a:ext uri="{FF2B5EF4-FFF2-40B4-BE49-F238E27FC236}">
                <a16:creationId xmlns:a16="http://schemas.microsoft.com/office/drawing/2014/main" id="{8E927CBD-3051-0B4E-A16D-293CC63C878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45684" y="3857977"/>
            <a:ext cx="1916981" cy="297618"/>
          </a:xfrm>
        </p:spPr>
        <p:txBody>
          <a:bodyPr rtlCol="0">
            <a:noAutofit/>
          </a:bodyPr>
          <a:lstStyle>
            <a:lvl1pPr marL="0" indent="0" algn="ctr">
              <a:buNone/>
              <a:defRPr lang="pt-BR"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pt-BR" sz="2000" b="1">
                <a:latin typeface="+mj-lt"/>
              </a:defRPr>
            </a:lvl2pPr>
            <a:lvl3pPr marL="1218986" indent="0">
              <a:buNone/>
              <a:defRPr lang="pt-BR" sz="2000" b="1">
                <a:latin typeface="+mj-lt"/>
              </a:defRPr>
            </a:lvl3pPr>
            <a:lvl4pPr marL="1828480" indent="0">
              <a:buNone/>
              <a:defRPr lang="pt-BR" sz="2000" b="1">
                <a:latin typeface="+mj-lt"/>
              </a:defRPr>
            </a:lvl4pPr>
            <a:lvl5pPr marL="2437973" indent="0">
              <a:buNone/>
              <a:defRPr lang="pt-BR" sz="2000" b="1">
                <a:latin typeface="+mj-lt"/>
              </a:defRPr>
            </a:lvl5pPr>
          </a:lstStyle>
          <a:p>
            <a:pPr lvl="0" rtl="0"/>
            <a:r>
              <a:rPr lang="pt-BR"/>
              <a:t>Adicione um texto aqui</a:t>
            </a:r>
          </a:p>
        </p:txBody>
      </p:sp>
      <p:sp>
        <p:nvSpPr>
          <p:cNvPr id="19" name="Espaço Reservado para Texto 125">
            <a:extLst>
              <a:ext uri="{FF2B5EF4-FFF2-40B4-BE49-F238E27FC236}">
                <a16:creationId xmlns:a16="http://schemas.microsoft.com/office/drawing/2014/main" id="{1215FD84-1C6D-AB2A-B0FF-D1FD15DE9B4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93248" y="2286000"/>
            <a:ext cx="1939364" cy="339309"/>
          </a:xfrm>
        </p:spPr>
        <p:txBody>
          <a:bodyPr rtlCol="0">
            <a:noAutofit/>
          </a:bodyPr>
          <a:lstStyle>
            <a:lvl1pPr marL="0" indent="0" algn="ctr">
              <a:buNone/>
              <a:defRPr lang="pt-BR"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pt-BR" sz="2000" b="1">
                <a:latin typeface="+mj-lt"/>
              </a:defRPr>
            </a:lvl2pPr>
            <a:lvl3pPr marL="1218986" indent="0">
              <a:buNone/>
              <a:defRPr lang="pt-BR" sz="2000" b="1">
                <a:latin typeface="+mj-lt"/>
              </a:defRPr>
            </a:lvl3pPr>
            <a:lvl4pPr marL="1828480" indent="0">
              <a:buNone/>
              <a:defRPr lang="pt-BR" sz="2000" b="1">
                <a:latin typeface="+mj-lt"/>
              </a:defRPr>
            </a:lvl4pPr>
            <a:lvl5pPr marL="2437973" indent="0">
              <a:buNone/>
              <a:defRPr lang="pt-BR" sz="2000" b="1">
                <a:latin typeface="+mj-lt"/>
              </a:defRPr>
            </a:lvl5pPr>
          </a:lstStyle>
          <a:p>
            <a:pPr lvl="0" rtl="0"/>
            <a:r>
              <a:rPr lang="pt-BR"/>
              <a:t>ADICIONAR TÍTULO</a:t>
            </a:r>
          </a:p>
        </p:txBody>
      </p:sp>
      <p:sp>
        <p:nvSpPr>
          <p:cNvPr id="20" name="Espaço Reservado para Texto 125">
            <a:extLst>
              <a:ext uri="{FF2B5EF4-FFF2-40B4-BE49-F238E27FC236}">
                <a16:creationId xmlns:a16="http://schemas.microsoft.com/office/drawing/2014/main" id="{8E338294-FF0D-EA6A-CCFE-9127622AB2D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84130" y="2510935"/>
            <a:ext cx="1916981" cy="297618"/>
          </a:xfrm>
        </p:spPr>
        <p:txBody>
          <a:bodyPr rtlCol="0">
            <a:noAutofit/>
          </a:bodyPr>
          <a:lstStyle>
            <a:lvl1pPr marL="0" indent="0" algn="ctr">
              <a:buNone/>
              <a:defRPr lang="pt-BR"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pt-BR" sz="2000" b="1">
                <a:latin typeface="+mj-lt"/>
              </a:defRPr>
            </a:lvl2pPr>
            <a:lvl3pPr marL="1218986" indent="0">
              <a:buNone/>
              <a:defRPr lang="pt-BR" sz="2000" b="1">
                <a:latin typeface="+mj-lt"/>
              </a:defRPr>
            </a:lvl3pPr>
            <a:lvl4pPr marL="1828480" indent="0">
              <a:buNone/>
              <a:defRPr lang="pt-BR" sz="2000" b="1">
                <a:latin typeface="+mj-lt"/>
              </a:defRPr>
            </a:lvl4pPr>
            <a:lvl5pPr marL="2437973" indent="0">
              <a:buNone/>
              <a:defRPr lang="pt-BR" sz="2000" b="1">
                <a:latin typeface="+mj-lt"/>
              </a:defRPr>
            </a:lvl5pPr>
          </a:lstStyle>
          <a:p>
            <a:pPr lvl="0" rtl="0"/>
            <a:r>
              <a:rPr lang="pt-BR"/>
              <a:t>Adicione um texto aqui</a:t>
            </a:r>
          </a:p>
        </p:txBody>
      </p:sp>
      <p:sp>
        <p:nvSpPr>
          <p:cNvPr id="25" name="Espaço Reservado para Texto 125">
            <a:extLst>
              <a:ext uri="{FF2B5EF4-FFF2-40B4-BE49-F238E27FC236}">
                <a16:creationId xmlns:a16="http://schemas.microsoft.com/office/drawing/2014/main" id="{6971BD2B-04C0-9A0E-AC47-43B1877062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62930" y="1162162"/>
            <a:ext cx="1939364" cy="339309"/>
          </a:xfrm>
        </p:spPr>
        <p:txBody>
          <a:bodyPr rtlCol="0">
            <a:noAutofit/>
          </a:bodyPr>
          <a:lstStyle>
            <a:lvl1pPr marL="0" indent="0" algn="ctr">
              <a:buNone/>
              <a:defRPr lang="pt-BR"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pt-BR" sz="2000" b="1">
                <a:latin typeface="+mj-lt"/>
              </a:defRPr>
            </a:lvl2pPr>
            <a:lvl3pPr marL="1218986" indent="0">
              <a:buNone/>
              <a:defRPr lang="pt-BR" sz="2000" b="1">
                <a:latin typeface="+mj-lt"/>
              </a:defRPr>
            </a:lvl3pPr>
            <a:lvl4pPr marL="1828480" indent="0">
              <a:buNone/>
              <a:defRPr lang="pt-BR" sz="2000" b="1">
                <a:latin typeface="+mj-lt"/>
              </a:defRPr>
            </a:lvl4pPr>
            <a:lvl5pPr marL="2437973" indent="0">
              <a:buNone/>
              <a:defRPr lang="pt-BR" sz="2000" b="1">
                <a:latin typeface="+mj-lt"/>
              </a:defRPr>
            </a:lvl5pPr>
          </a:lstStyle>
          <a:p>
            <a:pPr lvl="0" rtl="0"/>
            <a:r>
              <a:rPr lang="pt-BR"/>
              <a:t>ADICIONAR TÍTULO</a:t>
            </a:r>
          </a:p>
        </p:txBody>
      </p:sp>
      <p:sp>
        <p:nvSpPr>
          <p:cNvPr id="26" name="Espaço Reservado para Texto 125">
            <a:extLst>
              <a:ext uri="{FF2B5EF4-FFF2-40B4-BE49-F238E27FC236}">
                <a16:creationId xmlns:a16="http://schemas.microsoft.com/office/drawing/2014/main" id="{5574BCF0-46FA-3E75-0A55-56DAF2B5904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85313" y="1390762"/>
            <a:ext cx="1916981" cy="297618"/>
          </a:xfrm>
        </p:spPr>
        <p:txBody>
          <a:bodyPr rtlCol="0">
            <a:noAutofit/>
          </a:bodyPr>
          <a:lstStyle>
            <a:lvl1pPr marL="0" indent="0" algn="ctr">
              <a:buNone/>
              <a:defRPr lang="pt-BR"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pt-BR" sz="2000" b="1">
                <a:latin typeface="+mj-lt"/>
              </a:defRPr>
            </a:lvl2pPr>
            <a:lvl3pPr marL="1218986" indent="0">
              <a:buNone/>
              <a:defRPr lang="pt-BR" sz="2000" b="1">
                <a:latin typeface="+mj-lt"/>
              </a:defRPr>
            </a:lvl3pPr>
            <a:lvl4pPr marL="1828480" indent="0">
              <a:buNone/>
              <a:defRPr lang="pt-BR" sz="2000" b="1">
                <a:latin typeface="+mj-lt"/>
              </a:defRPr>
            </a:lvl4pPr>
            <a:lvl5pPr marL="2437973" indent="0">
              <a:buNone/>
              <a:defRPr lang="pt-BR" sz="2000" b="1">
                <a:latin typeface="+mj-lt"/>
              </a:defRPr>
            </a:lvl5pPr>
          </a:lstStyle>
          <a:p>
            <a:pPr lvl="0" rtl="0"/>
            <a:r>
              <a:rPr lang="pt-BR"/>
              <a:t>Adicione um texto aqui</a:t>
            </a:r>
          </a:p>
        </p:txBody>
      </p:sp>
      <p:sp>
        <p:nvSpPr>
          <p:cNvPr id="27" name="Espaço Reservado para Texto 125">
            <a:extLst>
              <a:ext uri="{FF2B5EF4-FFF2-40B4-BE49-F238E27FC236}">
                <a16:creationId xmlns:a16="http://schemas.microsoft.com/office/drawing/2014/main" id="{12B02747-8762-EAB3-526E-3D4E60C41B4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55637" y="1143000"/>
            <a:ext cx="1939364" cy="339309"/>
          </a:xfrm>
        </p:spPr>
        <p:txBody>
          <a:bodyPr rtlCol="0">
            <a:noAutofit/>
          </a:bodyPr>
          <a:lstStyle>
            <a:lvl1pPr marL="0" indent="0" algn="ctr">
              <a:buNone/>
              <a:defRPr lang="pt-BR"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pt-BR" sz="2000" b="1">
                <a:latin typeface="+mj-lt"/>
              </a:defRPr>
            </a:lvl2pPr>
            <a:lvl3pPr marL="1218986" indent="0">
              <a:buNone/>
              <a:defRPr lang="pt-BR" sz="2000" b="1">
                <a:latin typeface="+mj-lt"/>
              </a:defRPr>
            </a:lvl3pPr>
            <a:lvl4pPr marL="1828480" indent="0">
              <a:buNone/>
              <a:defRPr lang="pt-BR" sz="2000" b="1">
                <a:latin typeface="+mj-lt"/>
              </a:defRPr>
            </a:lvl4pPr>
            <a:lvl5pPr marL="2437973" indent="0">
              <a:buNone/>
              <a:defRPr lang="pt-BR" sz="2000" b="1">
                <a:latin typeface="+mj-lt"/>
              </a:defRPr>
            </a:lvl5pPr>
          </a:lstStyle>
          <a:p>
            <a:pPr lvl="0" rtl="0"/>
            <a:r>
              <a:rPr lang="pt-BR"/>
              <a:t>ADICIONAR TÍTULO</a:t>
            </a:r>
          </a:p>
        </p:txBody>
      </p:sp>
      <p:sp>
        <p:nvSpPr>
          <p:cNvPr id="28" name="Espaço Reservado para Texto 125">
            <a:extLst>
              <a:ext uri="{FF2B5EF4-FFF2-40B4-BE49-F238E27FC236}">
                <a16:creationId xmlns:a16="http://schemas.microsoft.com/office/drawing/2014/main" id="{4BF6E38E-1F84-DC2E-94DB-3A180A6786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378020" y="1371600"/>
            <a:ext cx="1916981" cy="297618"/>
          </a:xfrm>
        </p:spPr>
        <p:txBody>
          <a:bodyPr rtlCol="0">
            <a:noAutofit/>
          </a:bodyPr>
          <a:lstStyle>
            <a:lvl1pPr marL="0" indent="0" algn="ctr">
              <a:buNone/>
              <a:defRPr lang="pt-BR"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pt-BR" sz="2000" b="1">
                <a:latin typeface="+mj-lt"/>
              </a:defRPr>
            </a:lvl2pPr>
            <a:lvl3pPr marL="1218986" indent="0">
              <a:buNone/>
              <a:defRPr lang="pt-BR" sz="2000" b="1">
                <a:latin typeface="+mj-lt"/>
              </a:defRPr>
            </a:lvl3pPr>
            <a:lvl4pPr marL="1828480" indent="0">
              <a:buNone/>
              <a:defRPr lang="pt-BR" sz="2000" b="1">
                <a:latin typeface="+mj-lt"/>
              </a:defRPr>
            </a:lvl4pPr>
            <a:lvl5pPr marL="2437973" indent="0">
              <a:buNone/>
              <a:defRPr lang="pt-BR" sz="2000" b="1">
                <a:latin typeface="+mj-lt"/>
              </a:defRPr>
            </a:lvl5pPr>
          </a:lstStyle>
          <a:p>
            <a:pPr lvl="0" rtl="0"/>
            <a:r>
              <a:rPr lang="pt-BR"/>
              <a:t>Adicione um texto aqui</a:t>
            </a:r>
          </a:p>
        </p:txBody>
      </p:sp>
      <p:sp>
        <p:nvSpPr>
          <p:cNvPr id="29" name="Espaço Reservado para Texto 125">
            <a:extLst>
              <a:ext uri="{FF2B5EF4-FFF2-40B4-BE49-F238E27FC236}">
                <a16:creationId xmlns:a16="http://schemas.microsoft.com/office/drawing/2014/main" id="{DDD700A6-B275-6D9B-91A3-DA0B6F7BD1F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514012" y="2216982"/>
            <a:ext cx="1553915" cy="339309"/>
          </a:xfrm>
        </p:spPr>
        <p:txBody>
          <a:bodyPr rtlCol="0">
            <a:noAutofit/>
          </a:bodyPr>
          <a:lstStyle>
            <a:lvl1pPr marL="0" indent="0" algn="ctr">
              <a:buNone/>
              <a:defRPr lang="pt-BR"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pt-BR" sz="2000" b="1">
                <a:latin typeface="+mj-lt"/>
              </a:defRPr>
            </a:lvl2pPr>
            <a:lvl3pPr marL="1218986" indent="0">
              <a:buNone/>
              <a:defRPr lang="pt-BR" sz="2000" b="1">
                <a:latin typeface="+mj-lt"/>
              </a:defRPr>
            </a:lvl3pPr>
            <a:lvl4pPr marL="1828480" indent="0">
              <a:buNone/>
              <a:defRPr lang="pt-BR" sz="2000" b="1">
                <a:latin typeface="+mj-lt"/>
              </a:defRPr>
            </a:lvl4pPr>
            <a:lvl5pPr marL="2437973" indent="0">
              <a:buNone/>
              <a:defRPr lang="pt-BR" sz="2000" b="1">
                <a:latin typeface="+mj-lt"/>
              </a:defRPr>
            </a:lvl5pPr>
          </a:lstStyle>
          <a:p>
            <a:pPr lvl="0" rtl="0"/>
            <a:r>
              <a:rPr lang="pt-BR"/>
              <a:t>ADICIONAR TÍTULO</a:t>
            </a:r>
          </a:p>
        </p:txBody>
      </p:sp>
      <p:sp>
        <p:nvSpPr>
          <p:cNvPr id="30" name="Espaço Reservado para Texto 125">
            <a:extLst>
              <a:ext uri="{FF2B5EF4-FFF2-40B4-BE49-F238E27FC236}">
                <a16:creationId xmlns:a16="http://schemas.microsoft.com/office/drawing/2014/main" id="{80A6F55A-8F15-4A1C-CF97-67111E15E84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522979" y="2445582"/>
            <a:ext cx="1535981" cy="297618"/>
          </a:xfrm>
        </p:spPr>
        <p:txBody>
          <a:bodyPr rtlCol="0">
            <a:noAutofit/>
          </a:bodyPr>
          <a:lstStyle>
            <a:lvl1pPr marL="0" indent="0" algn="ctr">
              <a:buNone/>
              <a:defRPr lang="pt-BR"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pt-BR" sz="2000" b="1">
                <a:latin typeface="+mj-lt"/>
              </a:defRPr>
            </a:lvl2pPr>
            <a:lvl3pPr marL="1218986" indent="0">
              <a:buNone/>
              <a:defRPr lang="pt-BR" sz="2000" b="1">
                <a:latin typeface="+mj-lt"/>
              </a:defRPr>
            </a:lvl3pPr>
            <a:lvl4pPr marL="1828480" indent="0">
              <a:buNone/>
              <a:defRPr lang="pt-BR" sz="2000" b="1">
                <a:latin typeface="+mj-lt"/>
              </a:defRPr>
            </a:lvl4pPr>
            <a:lvl5pPr marL="2437973" indent="0">
              <a:buNone/>
              <a:defRPr lang="pt-BR" sz="2000" b="1">
                <a:latin typeface="+mj-lt"/>
              </a:defRPr>
            </a:lvl5pPr>
          </a:lstStyle>
          <a:p>
            <a:pPr lvl="0" rtl="0"/>
            <a:r>
              <a:rPr lang="pt-BR"/>
              <a:t>Adicione um texto aqui</a:t>
            </a:r>
          </a:p>
        </p:txBody>
      </p:sp>
      <p:sp>
        <p:nvSpPr>
          <p:cNvPr id="31" name="Espaço Reservado para Texto 125">
            <a:extLst>
              <a:ext uri="{FF2B5EF4-FFF2-40B4-BE49-F238E27FC236}">
                <a16:creationId xmlns:a16="http://schemas.microsoft.com/office/drawing/2014/main" id="{A5F9F182-55A7-9A0B-F27B-A0AB4F2DCC1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736209" y="3657600"/>
            <a:ext cx="1331718" cy="339309"/>
          </a:xfrm>
        </p:spPr>
        <p:txBody>
          <a:bodyPr rtlCol="0">
            <a:noAutofit/>
          </a:bodyPr>
          <a:lstStyle>
            <a:lvl1pPr marL="0" indent="0" algn="ctr">
              <a:buNone/>
              <a:defRPr lang="pt-BR"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pt-BR" sz="2000" b="1">
                <a:latin typeface="+mj-lt"/>
              </a:defRPr>
            </a:lvl2pPr>
            <a:lvl3pPr marL="1218986" indent="0">
              <a:buNone/>
              <a:defRPr lang="pt-BR" sz="2000" b="1">
                <a:latin typeface="+mj-lt"/>
              </a:defRPr>
            </a:lvl3pPr>
            <a:lvl4pPr marL="1828480" indent="0">
              <a:buNone/>
              <a:defRPr lang="pt-BR" sz="2000" b="1">
                <a:latin typeface="+mj-lt"/>
              </a:defRPr>
            </a:lvl4pPr>
            <a:lvl5pPr marL="2437973" indent="0">
              <a:buNone/>
              <a:defRPr lang="pt-BR" sz="2000" b="1">
                <a:latin typeface="+mj-lt"/>
              </a:defRPr>
            </a:lvl5pPr>
          </a:lstStyle>
          <a:p>
            <a:pPr lvl="0" rtl="0"/>
            <a:r>
              <a:rPr lang="pt-BR"/>
              <a:t>ADICIONAR TÍTULO</a:t>
            </a:r>
          </a:p>
        </p:txBody>
      </p:sp>
      <p:sp>
        <p:nvSpPr>
          <p:cNvPr id="32" name="Espaço Reservado para Texto 125">
            <a:extLst>
              <a:ext uri="{FF2B5EF4-FFF2-40B4-BE49-F238E27FC236}">
                <a16:creationId xmlns:a16="http://schemas.microsoft.com/office/drawing/2014/main" id="{5C5598AE-E5AB-50F5-52A0-E3F4DF25687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742612" y="3886200"/>
            <a:ext cx="1316348" cy="297618"/>
          </a:xfrm>
        </p:spPr>
        <p:txBody>
          <a:bodyPr rtlCol="0">
            <a:noAutofit/>
          </a:bodyPr>
          <a:lstStyle>
            <a:lvl1pPr marL="0" indent="0" algn="ctr">
              <a:buNone/>
              <a:defRPr lang="pt-BR"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pt-BR" sz="2000" b="1">
                <a:latin typeface="+mj-lt"/>
              </a:defRPr>
            </a:lvl2pPr>
            <a:lvl3pPr marL="1218986" indent="0">
              <a:buNone/>
              <a:defRPr lang="pt-BR" sz="2000" b="1">
                <a:latin typeface="+mj-lt"/>
              </a:defRPr>
            </a:lvl3pPr>
            <a:lvl4pPr marL="1828480" indent="0">
              <a:buNone/>
              <a:defRPr lang="pt-BR" sz="2000" b="1">
                <a:latin typeface="+mj-lt"/>
              </a:defRPr>
            </a:lvl4pPr>
            <a:lvl5pPr marL="2437973" indent="0">
              <a:buNone/>
              <a:defRPr lang="pt-BR" sz="2000" b="1">
                <a:latin typeface="+mj-lt"/>
              </a:defRPr>
            </a:lvl5pPr>
          </a:lstStyle>
          <a:p>
            <a:pPr lvl="0" rtl="0"/>
            <a:r>
              <a:rPr lang="pt-BR"/>
              <a:t>Adicione um texto aqui</a:t>
            </a:r>
          </a:p>
        </p:txBody>
      </p:sp>
      <p:sp>
        <p:nvSpPr>
          <p:cNvPr id="33" name="Espaço Reservado para Texto 125">
            <a:extLst>
              <a:ext uri="{FF2B5EF4-FFF2-40B4-BE49-F238E27FC236}">
                <a16:creationId xmlns:a16="http://schemas.microsoft.com/office/drawing/2014/main" id="{2478FA16-2EF6-42CE-BDA0-AE3355B3A67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660248" y="5493582"/>
            <a:ext cx="1939364" cy="339309"/>
          </a:xfrm>
        </p:spPr>
        <p:txBody>
          <a:bodyPr rtlCol="0">
            <a:noAutofit/>
          </a:bodyPr>
          <a:lstStyle>
            <a:lvl1pPr marL="0" indent="0" algn="ctr">
              <a:buNone/>
              <a:defRPr lang="pt-BR"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pt-BR" sz="2000" b="1">
                <a:latin typeface="+mj-lt"/>
              </a:defRPr>
            </a:lvl2pPr>
            <a:lvl3pPr marL="1218986" indent="0">
              <a:buNone/>
              <a:defRPr lang="pt-BR" sz="2000" b="1">
                <a:latin typeface="+mj-lt"/>
              </a:defRPr>
            </a:lvl3pPr>
            <a:lvl4pPr marL="1828480" indent="0">
              <a:buNone/>
              <a:defRPr lang="pt-BR" sz="2000" b="1">
                <a:latin typeface="+mj-lt"/>
              </a:defRPr>
            </a:lvl4pPr>
            <a:lvl5pPr marL="2437973" indent="0">
              <a:buNone/>
              <a:defRPr lang="pt-BR" sz="2000" b="1">
                <a:latin typeface="+mj-lt"/>
              </a:defRPr>
            </a:lvl5pPr>
          </a:lstStyle>
          <a:p>
            <a:pPr lvl="0" rtl="0"/>
            <a:r>
              <a:rPr lang="pt-BR"/>
              <a:t>ADICIONAR TÍTULO</a:t>
            </a:r>
          </a:p>
        </p:txBody>
      </p:sp>
      <p:sp>
        <p:nvSpPr>
          <p:cNvPr id="34" name="Espaço Reservado para Texto 125">
            <a:extLst>
              <a:ext uri="{FF2B5EF4-FFF2-40B4-BE49-F238E27FC236}">
                <a16:creationId xmlns:a16="http://schemas.microsoft.com/office/drawing/2014/main" id="{A5DCA5D8-D938-D2A9-2437-9CDE3A41457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82631" y="5722182"/>
            <a:ext cx="1916981" cy="297618"/>
          </a:xfrm>
        </p:spPr>
        <p:txBody>
          <a:bodyPr rtlCol="0">
            <a:noAutofit/>
          </a:bodyPr>
          <a:lstStyle>
            <a:lvl1pPr marL="0" indent="0" algn="ctr">
              <a:buNone/>
              <a:defRPr lang="pt-BR"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pt-BR" sz="2000" b="1">
                <a:latin typeface="+mj-lt"/>
              </a:defRPr>
            </a:lvl2pPr>
            <a:lvl3pPr marL="1218986" indent="0">
              <a:buNone/>
              <a:defRPr lang="pt-BR" sz="2000" b="1">
                <a:latin typeface="+mj-lt"/>
              </a:defRPr>
            </a:lvl3pPr>
            <a:lvl4pPr marL="1828480" indent="0">
              <a:buNone/>
              <a:defRPr lang="pt-BR" sz="2000" b="1">
                <a:latin typeface="+mj-lt"/>
              </a:defRPr>
            </a:lvl4pPr>
            <a:lvl5pPr marL="2437973" indent="0">
              <a:buNone/>
              <a:defRPr lang="pt-BR" sz="2000" b="1">
                <a:latin typeface="+mj-lt"/>
              </a:defRPr>
            </a:lvl5pPr>
          </a:lstStyle>
          <a:p>
            <a:pPr lvl="0" rtl="0"/>
            <a:r>
              <a:rPr lang="pt-BR"/>
              <a:t>Adicione um texto aqui</a:t>
            </a:r>
          </a:p>
        </p:txBody>
      </p:sp>
    </p:spTree>
    <p:extLst>
      <p:ext uri="{BB962C8B-B14F-4D97-AF65-F5344CB8AC3E}">
        <p14:creationId xmlns:p14="http://schemas.microsoft.com/office/powerpoint/2010/main" val="84328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e categor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F7C8FFA-078C-DCED-E6B0-8CCEAF78E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457041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1E19CA8-F93F-C6BB-780E-4C401B94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570412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3DD4A908-D687-636C-EA7C-0A253F295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718435"/>
            <a:ext cx="2012950" cy="1396365"/>
            <a:chOff x="0" y="0"/>
            <a:chExt cx="928687" cy="643890"/>
          </a:xfrm>
        </p:grpSpPr>
        <p:sp>
          <p:nvSpPr>
            <p:cNvPr id="6" name="Forma Livre 5">
              <a:extLst>
                <a:ext uri="{FF2B5EF4-FFF2-40B4-BE49-F238E27FC236}">
                  <a16:creationId xmlns:a16="http://schemas.microsoft.com/office/drawing/2014/main" id="{CED37773-3C6E-F391-57B3-C0F9655A9CFF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" name="Forma Livre 6">
              <a:extLst>
                <a:ext uri="{FF2B5EF4-FFF2-40B4-BE49-F238E27FC236}">
                  <a16:creationId xmlns:a16="http://schemas.microsoft.com/office/drawing/2014/main" id="{C5034EE4-9FE8-ECB2-AC2B-9CAE4BD8A2DA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" name="Forma Livre 7">
              <a:extLst>
                <a:ext uri="{FF2B5EF4-FFF2-40B4-BE49-F238E27FC236}">
                  <a16:creationId xmlns:a16="http://schemas.microsoft.com/office/drawing/2014/main" id="{FC440072-025B-BA05-2570-E21DF2F6E708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9" name="Forma Livre 8">
              <a:extLst>
                <a:ext uri="{FF2B5EF4-FFF2-40B4-BE49-F238E27FC236}">
                  <a16:creationId xmlns:a16="http://schemas.microsoft.com/office/drawing/2014/main" id="{CF204F4A-4B1E-9B93-A78A-258299720821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DB35B3AC-D362-8500-81C5-E0315A509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2557462" y="457200"/>
            <a:ext cx="2012950" cy="1396365"/>
            <a:chOff x="0" y="0"/>
            <a:chExt cx="928687" cy="643890"/>
          </a:xfrm>
        </p:grpSpPr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230CBA7F-760F-573D-156A-F92B027DC774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9590D0AE-96E9-2714-FD5D-D5D24AB03EA0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12">
              <a:extLst>
                <a:ext uri="{FF2B5EF4-FFF2-40B4-BE49-F238E27FC236}">
                  <a16:creationId xmlns:a16="http://schemas.microsoft.com/office/drawing/2014/main" id="{D27B1F7A-1942-3FED-5A52-73B487BAA250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" name="Forma Livre 13">
              <a:extLst>
                <a:ext uri="{FF2B5EF4-FFF2-40B4-BE49-F238E27FC236}">
                  <a16:creationId xmlns:a16="http://schemas.microsoft.com/office/drawing/2014/main" id="{96D5D892-C424-BFB0-69C0-5E2FD7812E1A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35" name="Título 34">
            <a:extLst>
              <a:ext uri="{FF2B5EF4-FFF2-40B4-BE49-F238E27FC236}">
                <a16:creationId xmlns:a16="http://schemas.microsoft.com/office/drawing/2014/main" id="{3826A26B-CFE6-12B7-F9F1-E61BBBDA94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720" y="4572000"/>
            <a:ext cx="3960971" cy="2000663"/>
          </a:xfrm>
        </p:spPr>
        <p:txBody>
          <a:bodyPr rtlCol="0" anchor="b"/>
          <a:lstStyle>
            <a:lvl1pPr algn="l">
              <a:lnSpc>
                <a:spcPts val="6000"/>
              </a:lnSpc>
              <a:spcAft>
                <a:spcPts val="0"/>
              </a:spcAft>
              <a:defRPr lang="pt-BR" cap="all" baseline="0"/>
            </a:lvl1pPr>
          </a:lstStyle>
          <a:p>
            <a:pPr rtl="0"/>
            <a:r>
              <a:rPr lang="pt-BR"/>
              <a:t>ADICIONE O TÍTULO AQUI</a:t>
            </a:r>
          </a:p>
        </p:txBody>
      </p:sp>
      <p:sp>
        <p:nvSpPr>
          <p:cNvPr id="37" name="Espaço Reservado para Texto 36">
            <a:extLst>
              <a:ext uri="{FF2B5EF4-FFF2-40B4-BE49-F238E27FC236}">
                <a16:creationId xmlns:a16="http://schemas.microsoft.com/office/drawing/2014/main" id="{85006E92-0C17-89F8-FDCC-021F26940B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50563" y="634889"/>
            <a:ext cx="1066800" cy="736711"/>
          </a:xfrm>
        </p:spPr>
        <p:txBody>
          <a:bodyPr rtlCol="0">
            <a:noAutofit/>
          </a:bodyPr>
          <a:lstStyle>
            <a:lvl1pPr marL="0" indent="0">
              <a:buNone/>
              <a:defRPr lang="pt-BR"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 lang="pt-BR"/>
            </a:lvl2pPr>
            <a:lvl3pPr marL="1218986" indent="0">
              <a:buNone/>
              <a:defRPr lang="pt-BR"/>
            </a:lvl3pPr>
            <a:lvl4pPr marL="1828480" indent="0">
              <a:buNone/>
              <a:defRPr lang="pt-BR"/>
            </a:lvl4pPr>
            <a:lvl5pPr marL="2437973" indent="0">
              <a:buNone/>
              <a:defRPr lang="pt-BR"/>
            </a:lvl5pPr>
          </a:lstStyle>
          <a:p>
            <a:pPr lvl="0" rtl="0"/>
            <a:r>
              <a:rPr lang="pt-BR"/>
              <a:t>1</a:t>
            </a:r>
          </a:p>
        </p:txBody>
      </p:sp>
      <p:sp>
        <p:nvSpPr>
          <p:cNvPr id="43" name="Espaço Reservado para Texto 125">
            <a:extLst>
              <a:ext uri="{FF2B5EF4-FFF2-40B4-BE49-F238E27FC236}">
                <a16:creationId xmlns:a16="http://schemas.microsoft.com/office/drawing/2014/main" id="{A95F5DA4-80D2-623F-EF9B-48C15735B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87961" y="1413291"/>
            <a:ext cx="1939364" cy="339309"/>
          </a:xfrm>
        </p:spPr>
        <p:txBody>
          <a:bodyPr rtlCol="0">
            <a:noAutofit/>
          </a:bodyPr>
          <a:lstStyle>
            <a:lvl1pPr marL="0" indent="0" algn="l">
              <a:buNone/>
              <a:defRPr lang="pt-BR"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pt-BR" sz="2000" b="1">
                <a:latin typeface="+mj-lt"/>
              </a:defRPr>
            </a:lvl2pPr>
            <a:lvl3pPr marL="1218986" indent="0">
              <a:buNone/>
              <a:defRPr lang="pt-BR" sz="2000" b="1">
                <a:latin typeface="+mj-lt"/>
              </a:defRPr>
            </a:lvl3pPr>
            <a:lvl4pPr marL="1828480" indent="0">
              <a:buNone/>
              <a:defRPr lang="pt-BR" sz="2000" b="1">
                <a:latin typeface="+mj-lt"/>
              </a:defRPr>
            </a:lvl4pPr>
            <a:lvl5pPr marL="2437973" indent="0">
              <a:buNone/>
              <a:defRPr lang="pt-BR" sz="2000" b="1">
                <a:latin typeface="+mj-lt"/>
              </a:defRPr>
            </a:lvl5pPr>
          </a:lstStyle>
          <a:p>
            <a:pPr lvl="0" rtl="0"/>
            <a:r>
              <a:rPr lang="pt-BR"/>
              <a:t>ADICIONAR TEXTO</a:t>
            </a:r>
          </a:p>
        </p:txBody>
      </p:sp>
      <p:sp>
        <p:nvSpPr>
          <p:cNvPr id="44" name="Espaço Reservado para Texto 125">
            <a:extLst>
              <a:ext uri="{FF2B5EF4-FFF2-40B4-BE49-F238E27FC236}">
                <a16:creationId xmlns:a16="http://schemas.microsoft.com/office/drawing/2014/main" id="{D5FBB18A-3ACC-B2B2-68AE-15CD63759D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87961" y="1760086"/>
            <a:ext cx="1916981" cy="526218"/>
          </a:xfrm>
        </p:spPr>
        <p:txBody>
          <a:bodyPr rtlCol="0">
            <a:noAutofit/>
          </a:bodyPr>
          <a:lstStyle>
            <a:lvl1pPr marL="0" indent="0" algn="l">
              <a:buNone/>
              <a:defRPr lang="pt-BR"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pt-BR" sz="2000" b="1">
                <a:latin typeface="+mj-lt"/>
              </a:defRPr>
            </a:lvl2pPr>
            <a:lvl3pPr marL="1218986" indent="0">
              <a:buNone/>
              <a:defRPr lang="pt-BR" sz="2000" b="1">
                <a:latin typeface="+mj-lt"/>
              </a:defRPr>
            </a:lvl3pPr>
            <a:lvl4pPr marL="1828480" indent="0">
              <a:buNone/>
              <a:defRPr lang="pt-BR" sz="2000" b="1">
                <a:latin typeface="+mj-lt"/>
              </a:defRPr>
            </a:lvl4pPr>
            <a:lvl5pPr marL="2437973" indent="0">
              <a:buNone/>
              <a:defRPr lang="pt-BR" sz="2000" b="1">
                <a:latin typeface="+mj-lt"/>
              </a:defRPr>
            </a:lvl5pPr>
          </a:lstStyle>
          <a:p>
            <a:pPr lvl="0" rtl="0"/>
            <a:r>
              <a:rPr lang="pt-BR"/>
              <a:t>Adicione um texto aqui</a:t>
            </a:r>
          </a:p>
        </p:txBody>
      </p:sp>
      <p:sp>
        <p:nvSpPr>
          <p:cNvPr id="38" name="Espaço Reservado para Texto 36">
            <a:extLst>
              <a:ext uri="{FF2B5EF4-FFF2-40B4-BE49-F238E27FC236}">
                <a16:creationId xmlns:a16="http://schemas.microsoft.com/office/drawing/2014/main" id="{871B1BA4-0EA0-4E5C-FED0-BAC5404D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48947" y="634889"/>
            <a:ext cx="1066800" cy="736711"/>
          </a:xfrm>
        </p:spPr>
        <p:txBody>
          <a:bodyPr rtlCol="0">
            <a:noAutofit/>
          </a:bodyPr>
          <a:lstStyle>
            <a:lvl1pPr marL="0" indent="0">
              <a:buNone/>
              <a:defRPr lang="pt-BR"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 lang="pt-BR"/>
            </a:lvl2pPr>
            <a:lvl3pPr marL="1218986" indent="0">
              <a:buNone/>
              <a:defRPr lang="pt-BR"/>
            </a:lvl3pPr>
            <a:lvl4pPr marL="1828480" indent="0">
              <a:buNone/>
              <a:defRPr lang="pt-BR"/>
            </a:lvl4pPr>
            <a:lvl5pPr marL="2437973" indent="0">
              <a:buNone/>
              <a:defRPr lang="pt-BR"/>
            </a:lvl5pPr>
          </a:lstStyle>
          <a:p>
            <a:pPr lvl="0" rtl="0"/>
            <a:r>
              <a:rPr lang="pt-BR"/>
              <a:t>2</a:t>
            </a:r>
          </a:p>
        </p:txBody>
      </p:sp>
      <p:sp>
        <p:nvSpPr>
          <p:cNvPr id="45" name="Espaço Reservado para Texto 125">
            <a:extLst>
              <a:ext uri="{FF2B5EF4-FFF2-40B4-BE49-F238E27FC236}">
                <a16:creationId xmlns:a16="http://schemas.microsoft.com/office/drawing/2014/main" id="{84162F8A-1FBA-33CA-8BC1-869DF83E31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98448" y="1413291"/>
            <a:ext cx="1939364" cy="339309"/>
          </a:xfrm>
        </p:spPr>
        <p:txBody>
          <a:bodyPr rtlCol="0">
            <a:noAutofit/>
          </a:bodyPr>
          <a:lstStyle>
            <a:lvl1pPr marL="0" indent="0" algn="l">
              <a:buNone/>
              <a:defRPr lang="pt-BR"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pt-BR" sz="2000" b="1">
                <a:latin typeface="+mj-lt"/>
              </a:defRPr>
            </a:lvl2pPr>
            <a:lvl3pPr marL="1218986" indent="0">
              <a:buNone/>
              <a:defRPr lang="pt-BR" sz="2000" b="1">
                <a:latin typeface="+mj-lt"/>
              </a:defRPr>
            </a:lvl3pPr>
            <a:lvl4pPr marL="1828480" indent="0">
              <a:buNone/>
              <a:defRPr lang="pt-BR" sz="2000" b="1">
                <a:latin typeface="+mj-lt"/>
              </a:defRPr>
            </a:lvl4pPr>
            <a:lvl5pPr marL="2437973" indent="0">
              <a:buNone/>
              <a:defRPr lang="pt-BR" sz="2000" b="1">
                <a:latin typeface="+mj-lt"/>
              </a:defRPr>
            </a:lvl5pPr>
          </a:lstStyle>
          <a:p>
            <a:pPr lvl="0" rtl="0"/>
            <a:r>
              <a:rPr lang="pt-BR"/>
              <a:t>ADICIONAR TEXTO</a:t>
            </a:r>
          </a:p>
        </p:txBody>
      </p:sp>
      <p:sp>
        <p:nvSpPr>
          <p:cNvPr id="46" name="Espaço Reservado para Texto 125">
            <a:extLst>
              <a:ext uri="{FF2B5EF4-FFF2-40B4-BE49-F238E27FC236}">
                <a16:creationId xmlns:a16="http://schemas.microsoft.com/office/drawing/2014/main" id="{C7B25981-4FEE-8DDB-4A8E-5EA529E0F33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98448" y="1760086"/>
            <a:ext cx="1916981" cy="526218"/>
          </a:xfrm>
        </p:spPr>
        <p:txBody>
          <a:bodyPr rtlCol="0">
            <a:noAutofit/>
          </a:bodyPr>
          <a:lstStyle>
            <a:lvl1pPr marL="0" indent="0" algn="l">
              <a:buNone/>
              <a:defRPr lang="pt-BR"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pt-BR" sz="2000" b="1">
                <a:latin typeface="+mj-lt"/>
              </a:defRPr>
            </a:lvl2pPr>
            <a:lvl3pPr marL="1218986" indent="0">
              <a:buNone/>
              <a:defRPr lang="pt-BR" sz="2000" b="1">
                <a:latin typeface="+mj-lt"/>
              </a:defRPr>
            </a:lvl3pPr>
            <a:lvl4pPr marL="1828480" indent="0">
              <a:buNone/>
              <a:defRPr lang="pt-BR" sz="2000" b="1">
                <a:latin typeface="+mj-lt"/>
              </a:defRPr>
            </a:lvl4pPr>
            <a:lvl5pPr marL="2437973" indent="0">
              <a:buNone/>
              <a:defRPr lang="pt-BR" sz="2000" b="1">
                <a:latin typeface="+mj-lt"/>
              </a:defRPr>
            </a:lvl5pPr>
          </a:lstStyle>
          <a:p>
            <a:pPr lvl="0" rtl="0"/>
            <a:r>
              <a:rPr lang="pt-BR"/>
              <a:t>Adicione um texto aqui</a:t>
            </a:r>
          </a:p>
        </p:txBody>
      </p:sp>
      <p:sp>
        <p:nvSpPr>
          <p:cNvPr id="39" name="Espaço Reservado para Texto 36">
            <a:extLst>
              <a:ext uri="{FF2B5EF4-FFF2-40B4-BE49-F238E27FC236}">
                <a16:creationId xmlns:a16="http://schemas.microsoft.com/office/drawing/2014/main" id="{5FA9B93B-320A-5774-2A1B-FE6B820F450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50563" y="2869690"/>
            <a:ext cx="1066800" cy="736711"/>
          </a:xfrm>
        </p:spPr>
        <p:txBody>
          <a:bodyPr rtlCol="0">
            <a:noAutofit/>
          </a:bodyPr>
          <a:lstStyle>
            <a:lvl1pPr marL="0" indent="0">
              <a:buNone/>
              <a:defRPr lang="pt-BR"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 lang="pt-BR"/>
            </a:lvl2pPr>
            <a:lvl3pPr marL="1218986" indent="0">
              <a:buNone/>
              <a:defRPr lang="pt-BR"/>
            </a:lvl3pPr>
            <a:lvl4pPr marL="1828480" indent="0">
              <a:buNone/>
              <a:defRPr lang="pt-BR"/>
            </a:lvl4pPr>
            <a:lvl5pPr marL="2437973" indent="0">
              <a:buNone/>
              <a:defRPr lang="pt-BR"/>
            </a:lvl5pPr>
          </a:lstStyle>
          <a:p>
            <a:pPr lvl="0" rtl="0"/>
            <a:r>
              <a:rPr lang="pt-BR"/>
              <a:t>3</a:t>
            </a:r>
          </a:p>
        </p:txBody>
      </p:sp>
      <p:sp>
        <p:nvSpPr>
          <p:cNvPr id="47" name="Espaço Reservado para Texto 125">
            <a:extLst>
              <a:ext uri="{FF2B5EF4-FFF2-40B4-BE49-F238E27FC236}">
                <a16:creationId xmlns:a16="http://schemas.microsoft.com/office/drawing/2014/main" id="{EF52F526-F8C4-404E-D8C5-27AF8332A1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87961" y="3581400"/>
            <a:ext cx="1939364" cy="339309"/>
          </a:xfrm>
        </p:spPr>
        <p:txBody>
          <a:bodyPr rtlCol="0">
            <a:noAutofit/>
          </a:bodyPr>
          <a:lstStyle>
            <a:lvl1pPr marL="0" indent="0" algn="l">
              <a:buNone/>
              <a:defRPr lang="pt-BR"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pt-BR" sz="2000" b="1">
                <a:latin typeface="+mj-lt"/>
              </a:defRPr>
            </a:lvl2pPr>
            <a:lvl3pPr marL="1218986" indent="0">
              <a:buNone/>
              <a:defRPr lang="pt-BR" sz="2000" b="1">
                <a:latin typeface="+mj-lt"/>
              </a:defRPr>
            </a:lvl3pPr>
            <a:lvl4pPr marL="1828480" indent="0">
              <a:buNone/>
              <a:defRPr lang="pt-BR" sz="2000" b="1">
                <a:latin typeface="+mj-lt"/>
              </a:defRPr>
            </a:lvl4pPr>
            <a:lvl5pPr marL="2437973" indent="0">
              <a:buNone/>
              <a:defRPr lang="pt-BR" sz="2000" b="1">
                <a:latin typeface="+mj-lt"/>
              </a:defRPr>
            </a:lvl5pPr>
          </a:lstStyle>
          <a:p>
            <a:pPr lvl="0" rtl="0"/>
            <a:r>
              <a:rPr lang="pt-BR"/>
              <a:t>ADICIONAR TEXTO</a:t>
            </a:r>
          </a:p>
        </p:txBody>
      </p:sp>
      <p:sp>
        <p:nvSpPr>
          <p:cNvPr id="48" name="Espaço Reservado para Texto 125">
            <a:extLst>
              <a:ext uri="{FF2B5EF4-FFF2-40B4-BE49-F238E27FC236}">
                <a16:creationId xmlns:a16="http://schemas.microsoft.com/office/drawing/2014/main" id="{D550A022-C42C-F4ED-2870-3B97D07BE16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87961" y="3928195"/>
            <a:ext cx="1916981" cy="526218"/>
          </a:xfrm>
        </p:spPr>
        <p:txBody>
          <a:bodyPr rtlCol="0">
            <a:noAutofit/>
          </a:bodyPr>
          <a:lstStyle>
            <a:lvl1pPr marL="0" indent="0" algn="l">
              <a:buNone/>
              <a:defRPr lang="pt-BR"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pt-BR" sz="2000" b="1">
                <a:latin typeface="+mj-lt"/>
              </a:defRPr>
            </a:lvl2pPr>
            <a:lvl3pPr marL="1218986" indent="0">
              <a:buNone/>
              <a:defRPr lang="pt-BR" sz="2000" b="1">
                <a:latin typeface="+mj-lt"/>
              </a:defRPr>
            </a:lvl3pPr>
            <a:lvl4pPr marL="1828480" indent="0">
              <a:buNone/>
              <a:defRPr lang="pt-BR" sz="2000" b="1">
                <a:latin typeface="+mj-lt"/>
              </a:defRPr>
            </a:lvl4pPr>
            <a:lvl5pPr marL="2437973" indent="0">
              <a:buNone/>
              <a:defRPr lang="pt-BR" sz="2000" b="1">
                <a:latin typeface="+mj-lt"/>
              </a:defRPr>
            </a:lvl5pPr>
          </a:lstStyle>
          <a:p>
            <a:pPr lvl="0" rtl="0"/>
            <a:r>
              <a:rPr lang="pt-BR"/>
              <a:t>Adicione um texto aqui</a:t>
            </a:r>
          </a:p>
        </p:txBody>
      </p:sp>
      <p:sp>
        <p:nvSpPr>
          <p:cNvPr id="40" name="Espaço Reservado para Texto 36">
            <a:extLst>
              <a:ext uri="{FF2B5EF4-FFF2-40B4-BE49-F238E27FC236}">
                <a16:creationId xmlns:a16="http://schemas.microsoft.com/office/drawing/2014/main" id="{5FA6DD11-198C-32BB-1A6C-C603A45ECA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48947" y="2869690"/>
            <a:ext cx="1066800" cy="736711"/>
          </a:xfrm>
        </p:spPr>
        <p:txBody>
          <a:bodyPr rtlCol="0">
            <a:noAutofit/>
          </a:bodyPr>
          <a:lstStyle>
            <a:lvl1pPr marL="0" indent="0">
              <a:buNone/>
              <a:defRPr lang="pt-BR"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 lang="pt-BR"/>
            </a:lvl2pPr>
            <a:lvl3pPr marL="1218986" indent="0">
              <a:buNone/>
              <a:defRPr lang="pt-BR"/>
            </a:lvl3pPr>
            <a:lvl4pPr marL="1828480" indent="0">
              <a:buNone/>
              <a:defRPr lang="pt-BR"/>
            </a:lvl4pPr>
            <a:lvl5pPr marL="2437973" indent="0">
              <a:buNone/>
              <a:defRPr lang="pt-BR"/>
            </a:lvl5pPr>
          </a:lstStyle>
          <a:p>
            <a:pPr lvl="0" rtl="0"/>
            <a:r>
              <a:rPr lang="pt-BR"/>
              <a:t>4</a:t>
            </a:r>
          </a:p>
        </p:txBody>
      </p:sp>
      <p:sp>
        <p:nvSpPr>
          <p:cNvPr id="49" name="Espaço Reservado para Texto 125">
            <a:extLst>
              <a:ext uri="{FF2B5EF4-FFF2-40B4-BE49-F238E27FC236}">
                <a16:creationId xmlns:a16="http://schemas.microsoft.com/office/drawing/2014/main" id="{81C35A04-F076-D252-ECEC-C207E80D8EC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98448" y="3581400"/>
            <a:ext cx="1939364" cy="339309"/>
          </a:xfrm>
        </p:spPr>
        <p:txBody>
          <a:bodyPr rtlCol="0">
            <a:noAutofit/>
          </a:bodyPr>
          <a:lstStyle>
            <a:lvl1pPr marL="0" indent="0" algn="l">
              <a:buNone/>
              <a:defRPr lang="pt-BR"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pt-BR" sz="2000" b="1">
                <a:latin typeface="+mj-lt"/>
              </a:defRPr>
            </a:lvl2pPr>
            <a:lvl3pPr marL="1218986" indent="0">
              <a:buNone/>
              <a:defRPr lang="pt-BR" sz="2000" b="1">
                <a:latin typeface="+mj-lt"/>
              </a:defRPr>
            </a:lvl3pPr>
            <a:lvl4pPr marL="1828480" indent="0">
              <a:buNone/>
              <a:defRPr lang="pt-BR" sz="2000" b="1">
                <a:latin typeface="+mj-lt"/>
              </a:defRPr>
            </a:lvl4pPr>
            <a:lvl5pPr marL="2437973" indent="0">
              <a:buNone/>
              <a:defRPr lang="pt-BR" sz="2000" b="1">
                <a:latin typeface="+mj-lt"/>
              </a:defRPr>
            </a:lvl5pPr>
          </a:lstStyle>
          <a:p>
            <a:pPr lvl="0" rtl="0"/>
            <a:r>
              <a:rPr lang="pt-BR"/>
              <a:t>ADICIONAR TEXTO</a:t>
            </a:r>
          </a:p>
        </p:txBody>
      </p:sp>
      <p:sp>
        <p:nvSpPr>
          <p:cNvPr id="50" name="Espaço Reservado para Texto 125">
            <a:extLst>
              <a:ext uri="{FF2B5EF4-FFF2-40B4-BE49-F238E27FC236}">
                <a16:creationId xmlns:a16="http://schemas.microsoft.com/office/drawing/2014/main" id="{E2513DF8-A1DE-C369-20C2-219F72E861B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98448" y="3928195"/>
            <a:ext cx="1916981" cy="526218"/>
          </a:xfrm>
        </p:spPr>
        <p:txBody>
          <a:bodyPr rtlCol="0">
            <a:noAutofit/>
          </a:bodyPr>
          <a:lstStyle>
            <a:lvl1pPr marL="0" indent="0" algn="l">
              <a:buNone/>
              <a:defRPr lang="pt-BR"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pt-BR" sz="2000" b="1">
                <a:latin typeface="+mj-lt"/>
              </a:defRPr>
            </a:lvl2pPr>
            <a:lvl3pPr marL="1218986" indent="0">
              <a:buNone/>
              <a:defRPr lang="pt-BR" sz="2000" b="1">
                <a:latin typeface="+mj-lt"/>
              </a:defRPr>
            </a:lvl3pPr>
            <a:lvl4pPr marL="1828480" indent="0">
              <a:buNone/>
              <a:defRPr lang="pt-BR" sz="2000" b="1">
                <a:latin typeface="+mj-lt"/>
              </a:defRPr>
            </a:lvl4pPr>
            <a:lvl5pPr marL="2437973" indent="0">
              <a:buNone/>
              <a:defRPr lang="pt-BR" sz="2000" b="1">
                <a:latin typeface="+mj-lt"/>
              </a:defRPr>
            </a:lvl5pPr>
          </a:lstStyle>
          <a:p>
            <a:pPr lvl="0" rtl="0"/>
            <a:r>
              <a:rPr lang="pt-BR"/>
              <a:t>Adicione um texto aqui</a:t>
            </a:r>
          </a:p>
        </p:txBody>
      </p:sp>
      <p:sp>
        <p:nvSpPr>
          <p:cNvPr id="41" name="Espaço Reservado para Texto 36">
            <a:extLst>
              <a:ext uri="{FF2B5EF4-FFF2-40B4-BE49-F238E27FC236}">
                <a16:creationId xmlns:a16="http://schemas.microsoft.com/office/drawing/2014/main" id="{E502ADC6-2D51-943C-4A4C-C85E417838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0563" y="4953000"/>
            <a:ext cx="1066800" cy="736711"/>
          </a:xfrm>
        </p:spPr>
        <p:txBody>
          <a:bodyPr rtlCol="0">
            <a:noAutofit/>
          </a:bodyPr>
          <a:lstStyle>
            <a:lvl1pPr marL="0" indent="0">
              <a:buNone/>
              <a:defRPr lang="pt-BR"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 lang="pt-BR"/>
            </a:lvl2pPr>
            <a:lvl3pPr marL="1218986" indent="0">
              <a:buNone/>
              <a:defRPr lang="pt-BR"/>
            </a:lvl3pPr>
            <a:lvl4pPr marL="1828480" indent="0">
              <a:buNone/>
              <a:defRPr lang="pt-BR"/>
            </a:lvl4pPr>
            <a:lvl5pPr marL="2437973" indent="0">
              <a:buNone/>
              <a:defRPr lang="pt-BR"/>
            </a:lvl5pPr>
          </a:lstStyle>
          <a:p>
            <a:pPr lvl="0" rtl="0"/>
            <a:r>
              <a:rPr lang="pt-BR"/>
              <a:t>5</a:t>
            </a:r>
          </a:p>
        </p:txBody>
      </p:sp>
      <p:sp>
        <p:nvSpPr>
          <p:cNvPr id="53" name="Espaço Reservado para Texto 125">
            <a:extLst>
              <a:ext uri="{FF2B5EF4-FFF2-40B4-BE49-F238E27FC236}">
                <a16:creationId xmlns:a16="http://schemas.microsoft.com/office/drawing/2014/main" id="{A7A3BF9F-C762-F37C-61E2-D28150B307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87961" y="5756387"/>
            <a:ext cx="1939364" cy="339309"/>
          </a:xfrm>
        </p:spPr>
        <p:txBody>
          <a:bodyPr rtlCol="0">
            <a:noAutofit/>
          </a:bodyPr>
          <a:lstStyle>
            <a:lvl1pPr marL="0" indent="0" algn="l">
              <a:buNone/>
              <a:defRPr lang="pt-BR"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pt-BR" sz="2000" b="1">
                <a:latin typeface="+mj-lt"/>
              </a:defRPr>
            </a:lvl2pPr>
            <a:lvl3pPr marL="1218986" indent="0">
              <a:buNone/>
              <a:defRPr lang="pt-BR" sz="2000" b="1">
                <a:latin typeface="+mj-lt"/>
              </a:defRPr>
            </a:lvl3pPr>
            <a:lvl4pPr marL="1828480" indent="0">
              <a:buNone/>
              <a:defRPr lang="pt-BR" sz="2000" b="1">
                <a:latin typeface="+mj-lt"/>
              </a:defRPr>
            </a:lvl4pPr>
            <a:lvl5pPr marL="2437973" indent="0">
              <a:buNone/>
              <a:defRPr lang="pt-BR" sz="2000" b="1">
                <a:latin typeface="+mj-lt"/>
              </a:defRPr>
            </a:lvl5pPr>
          </a:lstStyle>
          <a:p>
            <a:pPr lvl="0" rtl="0"/>
            <a:r>
              <a:rPr lang="pt-BR"/>
              <a:t>ADICIONAR TEXTO</a:t>
            </a:r>
          </a:p>
        </p:txBody>
      </p:sp>
      <p:sp>
        <p:nvSpPr>
          <p:cNvPr id="54" name="Espaço Reservado para Texto 125">
            <a:extLst>
              <a:ext uri="{FF2B5EF4-FFF2-40B4-BE49-F238E27FC236}">
                <a16:creationId xmlns:a16="http://schemas.microsoft.com/office/drawing/2014/main" id="{5C62F08A-5A06-1F91-B70B-C2C427BE305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87961" y="6103182"/>
            <a:ext cx="1916981" cy="526218"/>
          </a:xfrm>
        </p:spPr>
        <p:txBody>
          <a:bodyPr rtlCol="0">
            <a:noAutofit/>
          </a:bodyPr>
          <a:lstStyle>
            <a:lvl1pPr marL="0" indent="0" algn="l">
              <a:buNone/>
              <a:defRPr lang="pt-BR"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pt-BR" sz="2000" b="1">
                <a:latin typeface="+mj-lt"/>
              </a:defRPr>
            </a:lvl2pPr>
            <a:lvl3pPr marL="1218986" indent="0">
              <a:buNone/>
              <a:defRPr lang="pt-BR" sz="2000" b="1">
                <a:latin typeface="+mj-lt"/>
              </a:defRPr>
            </a:lvl3pPr>
            <a:lvl4pPr marL="1828480" indent="0">
              <a:buNone/>
              <a:defRPr lang="pt-BR" sz="2000" b="1">
                <a:latin typeface="+mj-lt"/>
              </a:defRPr>
            </a:lvl4pPr>
            <a:lvl5pPr marL="2437973" indent="0">
              <a:buNone/>
              <a:defRPr lang="pt-BR" sz="2000" b="1">
                <a:latin typeface="+mj-lt"/>
              </a:defRPr>
            </a:lvl5pPr>
          </a:lstStyle>
          <a:p>
            <a:pPr lvl="0" rtl="0"/>
            <a:r>
              <a:rPr lang="pt-BR"/>
              <a:t>Adicione um texto aqui</a:t>
            </a:r>
          </a:p>
        </p:txBody>
      </p:sp>
      <p:sp>
        <p:nvSpPr>
          <p:cNvPr id="42" name="Espaço Reservado para Texto 36">
            <a:extLst>
              <a:ext uri="{FF2B5EF4-FFF2-40B4-BE49-F238E27FC236}">
                <a16:creationId xmlns:a16="http://schemas.microsoft.com/office/drawing/2014/main" id="{8B8D9F56-499A-ED95-61F4-BAD7167AB3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48947" y="4953000"/>
            <a:ext cx="1066800" cy="736711"/>
          </a:xfrm>
        </p:spPr>
        <p:txBody>
          <a:bodyPr rtlCol="0">
            <a:noAutofit/>
          </a:bodyPr>
          <a:lstStyle>
            <a:lvl1pPr marL="0" indent="0">
              <a:buNone/>
              <a:defRPr lang="pt-BR"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 lang="pt-BR"/>
            </a:lvl2pPr>
            <a:lvl3pPr marL="1218986" indent="0">
              <a:buNone/>
              <a:defRPr lang="pt-BR"/>
            </a:lvl3pPr>
            <a:lvl4pPr marL="1828480" indent="0">
              <a:buNone/>
              <a:defRPr lang="pt-BR"/>
            </a:lvl4pPr>
            <a:lvl5pPr marL="2437973" indent="0">
              <a:buNone/>
              <a:defRPr lang="pt-BR"/>
            </a:lvl5pPr>
          </a:lstStyle>
          <a:p>
            <a:pPr lvl="0" rtl="0"/>
            <a:r>
              <a:rPr lang="pt-BR"/>
              <a:t>6</a:t>
            </a:r>
          </a:p>
        </p:txBody>
      </p:sp>
      <p:sp>
        <p:nvSpPr>
          <p:cNvPr id="55" name="Espaço Reservado para Texto 125">
            <a:extLst>
              <a:ext uri="{FF2B5EF4-FFF2-40B4-BE49-F238E27FC236}">
                <a16:creationId xmlns:a16="http://schemas.microsoft.com/office/drawing/2014/main" id="{1E687FDD-4D50-04D8-F645-9891B2DAE3C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498448" y="5756387"/>
            <a:ext cx="1939364" cy="339309"/>
          </a:xfrm>
        </p:spPr>
        <p:txBody>
          <a:bodyPr rtlCol="0">
            <a:noAutofit/>
          </a:bodyPr>
          <a:lstStyle>
            <a:lvl1pPr marL="0" indent="0" algn="l">
              <a:buNone/>
              <a:defRPr lang="pt-BR"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pt-BR" sz="2000" b="1">
                <a:latin typeface="+mj-lt"/>
              </a:defRPr>
            </a:lvl2pPr>
            <a:lvl3pPr marL="1218986" indent="0">
              <a:buNone/>
              <a:defRPr lang="pt-BR" sz="2000" b="1">
                <a:latin typeface="+mj-lt"/>
              </a:defRPr>
            </a:lvl3pPr>
            <a:lvl4pPr marL="1828480" indent="0">
              <a:buNone/>
              <a:defRPr lang="pt-BR" sz="2000" b="1">
                <a:latin typeface="+mj-lt"/>
              </a:defRPr>
            </a:lvl4pPr>
            <a:lvl5pPr marL="2437973" indent="0">
              <a:buNone/>
              <a:defRPr lang="pt-BR" sz="2000" b="1">
                <a:latin typeface="+mj-lt"/>
              </a:defRPr>
            </a:lvl5pPr>
          </a:lstStyle>
          <a:p>
            <a:pPr lvl="0" rtl="0"/>
            <a:r>
              <a:rPr lang="pt-BR"/>
              <a:t>ADICIONAR TEXTO</a:t>
            </a:r>
          </a:p>
        </p:txBody>
      </p:sp>
      <p:sp>
        <p:nvSpPr>
          <p:cNvPr id="56" name="Espaço Reservado para Texto 125">
            <a:extLst>
              <a:ext uri="{FF2B5EF4-FFF2-40B4-BE49-F238E27FC236}">
                <a16:creationId xmlns:a16="http://schemas.microsoft.com/office/drawing/2014/main" id="{D006AF97-1131-0DF4-FADE-81428A8DCD6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98448" y="6103182"/>
            <a:ext cx="1916981" cy="526218"/>
          </a:xfrm>
        </p:spPr>
        <p:txBody>
          <a:bodyPr rtlCol="0">
            <a:noAutofit/>
          </a:bodyPr>
          <a:lstStyle>
            <a:lvl1pPr marL="0" indent="0" algn="l">
              <a:buNone/>
              <a:defRPr lang="pt-BR"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pt-BR" sz="2000" b="1">
                <a:latin typeface="+mj-lt"/>
              </a:defRPr>
            </a:lvl2pPr>
            <a:lvl3pPr marL="1218986" indent="0">
              <a:buNone/>
              <a:defRPr lang="pt-BR" sz="2000" b="1">
                <a:latin typeface="+mj-lt"/>
              </a:defRPr>
            </a:lvl3pPr>
            <a:lvl4pPr marL="1828480" indent="0">
              <a:buNone/>
              <a:defRPr lang="pt-BR" sz="2000" b="1">
                <a:latin typeface="+mj-lt"/>
              </a:defRPr>
            </a:lvl4pPr>
            <a:lvl5pPr marL="2437973" indent="0">
              <a:buNone/>
              <a:defRPr lang="pt-BR" sz="2000" b="1">
                <a:latin typeface="+mj-lt"/>
              </a:defRPr>
            </a:lvl5pPr>
          </a:lstStyle>
          <a:p>
            <a:pPr lvl="0" rtl="0"/>
            <a:r>
              <a:rPr lang="pt-BR"/>
              <a:t>Adicione um texto aqui</a:t>
            </a:r>
          </a:p>
        </p:txBody>
      </p:sp>
    </p:spTree>
    <p:extLst>
      <p:ext uri="{BB962C8B-B14F-4D97-AF65-F5344CB8AC3E}">
        <p14:creationId xmlns:p14="http://schemas.microsoft.com/office/powerpoint/2010/main" val="333290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03B48FB-5915-0A23-33B6-E6AD4AEE2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39653"/>
            <a:ext cx="11334993" cy="21511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DBCEB98-9E52-7AAB-EA51-C838B2240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336988"/>
            <a:ext cx="12188825" cy="45210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D196314-8705-C650-31F0-350B7C3B8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2336988"/>
            <a:ext cx="11334993" cy="40638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0D612AB6-E763-6EF2-0548-8DE906905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 flipV="1">
            <a:off x="503554" y="308293"/>
            <a:ext cx="2012950" cy="1396365"/>
            <a:chOff x="0" y="0"/>
            <a:chExt cx="928687" cy="643890"/>
          </a:xfrm>
        </p:grpSpPr>
        <p:sp>
          <p:nvSpPr>
            <p:cNvPr id="18" name="Forma Livre 28">
              <a:extLst>
                <a:ext uri="{FF2B5EF4-FFF2-40B4-BE49-F238E27FC236}">
                  <a16:creationId xmlns:a16="http://schemas.microsoft.com/office/drawing/2014/main" id="{D4691388-DF46-54A5-2D52-DD53894846F8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9" name="Forma Livre 29">
              <a:extLst>
                <a:ext uri="{FF2B5EF4-FFF2-40B4-BE49-F238E27FC236}">
                  <a16:creationId xmlns:a16="http://schemas.microsoft.com/office/drawing/2014/main" id="{F075481F-BE82-1B2F-EFA0-F3C6409C1BD3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0" name="Forma Livre 45">
              <a:extLst>
                <a:ext uri="{FF2B5EF4-FFF2-40B4-BE49-F238E27FC236}">
                  <a16:creationId xmlns:a16="http://schemas.microsoft.com/office/drawing/2014/main" id="{1017BD9B-4E75-426D-D361-521DFDFAF38A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1" name="Forma Livre 51">
              <a:extLst>
                <a:ext uri="{FF2B5EF4-FFF2-40B4-BE49-F238E27FC236}">
                  <a16:creationId xmlns:a16="http://schemas.microsoft.com/office/drawing/2014/main" id="{E58987FE-4F7D-D5A7-AED0-B134CB3EC009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24" name="Título 23">
            <a:extLst>
              <a:ext uri="{FF2B5EF4-FFF2-40B4-BE49-F238E27FC236}">
                <a16:creationId xmlns:a16="http://schemas.microsoft.com/office/drawing/2014/main" id="{4B4696B5-6927-53C6-093E-741DE02AE3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41" y="1036639"/>
            <a:ext cx="10969943" cy="944561"/>
          </a:xfrm>
        </p:spPr>
        <p:txBody>
          <a:bodyPr rtlCol="0"/>
          <a:lstStyle>
            <a:lvl1pPr>
              <a:defRPr lang="pt-BR"/>
            </a:lvl1pPr>
          </a:lstStyle>
          <a:p>
            <a:pPr rtl="0"/>
            <a:r>
              <a:rPr lang="pt-BR"/>
              <a:t>ADICIONE O TÍTULO AQUI</a:t>
            </a:r>
          </a:p>
        </p:txBody>
      </p:sp>
      <p:sp>
        <p:nvSpPr>
          <p:cNvPr id="25" name="Espaço Reservado para Texto 125">
            <a:extLst>
              <a:ext uri="{FF2B5EF4-FFF2-40B4-BE49-F238E27FC236}">
                <a16:creationId xmlns:a16="http://schemas.microsoft.com/office/drawing/2014/main" id="{F55D5BB9-B5C2-142B-9BBE-1B0256B9E74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842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lang="pt-BR"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lang="pt-BR" sz="2000" b="1">
                <a:latin typeface="+mj-lt"/>
              </a:defRPr>
            </a:lvl2pPr>
            <a:lvl3pPr marL="1218986" indent="0">
              <a:buNone/>
              <a:defRPr lang="pt-BR" sz="2000" b="1">
                <a:latin typeface="+mj-lt"/>
              </a:defRPr>
            </a:lvl3pPr>
            <a:lvl4pPr marL="1828480" indent="0">
              <a:buNone/>
              <a:defRPr lang="pt-BR" sz="2000" b="1">
                <a:latin typeface="+mj-lt"/>
              </a:defRPr>
            </a:lvl4pPr>
            <a:lvl5pPr marL="2437973" indent="0">
              <a:buNone/>
              <a:defRPr lang="pt-BR" sz="2000" b="1">
                <a:latin typeface="+mj-lt"/>
              </a:defRPr>
            </a:lvl5pPr>
          </a:lstStyle>
          <a:p>
            <a:pPr lvl="0" rtl="0"/>
            <a:r>
              <a:rPr lang="pt-BR" dirty="0"/>
              <a:t>ADICIONE UM TEXTO AQUI</a:t>
            </a:r>
          </a:p>
        </p:txBody>
      </p:sp>
      <p:sp>
        <p:nvSpPr>
          <p:cNvPr id="26" name="Espaço Reservado para Texto 125">
            <a:extLst>
              <a:ext uri="{FF2B5EF4-FFF2-40B4-BE49-F238E27FC236}">
                <a16:creationId xmlns:a16="http://schemas.microsoft.com/office/drawing/2014/main" id="{E25982BB-ED37-06A4-CA5B-5E2D5759B55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42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pt-BR"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lang="pt-BR" sz="2000" b="1">
                <a:latin typeface="+mj-lt"/>
              </a:defRPr>
            </a:lvl2pPr>
            <a:lvl3pPr marL="1218986" indent="0">
              <a:buNone/>
              <a:defRPr lang="pt-BR" sz="2000" b="1">
                <a:latin typeface="+mj-lt"/>
              </a:defRPr>
            </a:lvl3pPr>
            <a:lvl4pPr marL="1828480" indent="0">
              <a:buNone/>
              <a:defRPr lang="pt-BR" sz="2000" b="1">
                <a:latin typeface="+mj-lt"/>
              </a:defRPr>
            </a:lvl4pPr>
            <a:lvl5pPr marL="2437973" indent="0">
              <a:buNone/>
              <a:defRPr lang="pt-BR" sz="2000" b="1">
                <a:latin typeface="+mj-lt"/>
              </a:defRPr>
            </a:lvl5pPr>
          </a:lstStyle>
          <a:p>
            <a:pPr lvl="0" rtl="0"/>
            <a:r>
              <a:rPr lang="pt-BR"/>
              <a:t>Adicione um texto aqui</a:t>
            </a:r>
          </a:p>
        </p:txBody>
      </p:sp>
      <p:sp>
        <p:nvSpPr>
          <p:cNvPr id="33" name="Espaço Reservado para Texto 125">
            <a:extLst>
              <a:ext uri="{FF2B5EF4-FFF2-40B4-BE49-F238E27FC236}">
                <a16:creationId xmlns:a16="http://schemas.microsoft.com/office/drawing/2014/main" id="{006C43D2-50BF-2297-6B66-52B7D7E319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1988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lang="pt-BR"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lang="pt-BR" sz="2000" b="1">
                <a:latin typeface="+mj-lt"/>
              </a:defRPr>
            </a:lvl2pPr>
            <a:lvl3pPr marL="1218986" indent="0">
              <a:buNone/>
              <a:defRPr lang="pt-BR" sz="2000" b="1">
                <a:latin typeface="+mj-lt"/>
              </a:defRPr>
            </a:lvl3pPr>
            <a:lvl4pPr marL="1828480" indent="0">
              <a:buNone/>
              <a:defRPr lang="pt-BR" sz="2000" b="1">
                <a:latin typeface="+mj-lt"/>
              </a:defRPr>
            </a:lvl4pPr>
            <a:lvl5pPr marL="2437973" indent="0">
              <a:buNone/>
              <a:defRPr lang="pt-BR" sz="2000" b="1">
                <a:latin typeface="+mj-lt"/>
              </a:defRPr>
            </a:lvl5pPr>
          </a:lstStyle>
          <a:p>
            <a:pPr lvl="0" rtl="0"/>
            <a:r>
              <a:rPr lang="pt-BR" dirty="0"/>
              <a:t>ADICIONE UM TEXTO AQUI</a:t>
            </a:r>
          </a:p>
        </p:txBody>
      </p:sp>
      <p:sp>
        <p:nvSpPr>
          <p:cNvPr id="34" name="Espaço Reservado para Texto 125">
            <a:extLst>
              <a:ext uri="{FF2B5EF4-FFF2-40B4-BE49-F238E27FC236}">
                <a16:creationId xmlns:a16="http://schemas.microsoft.com/office/drawing/2014/main" id="{CF37F84D-82B8-31C8-595D-CB21F14B8BE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1988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pt-BR"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lang="pt-BR" sz="2000" b="1">
                <a:latin typeface="+mj-lt"/>
              </a:defRPr>
            </a:lvl2pPr>
            <a:lvl3pPr marL="1218986" indent="0">
              <a:buNone/>
              <a:defRPr lang="pt-BR" sz="2000" b="1">
                <a:latin typeface="+mj-lt"/>
              </a:defRPr>
            </a:lvl3pPr>
            <a:lvl4pPr marL="1828480" indent="0">
              <a:buNone/>
              <a:defRPr lang="pt-BR" sz="2000" b="1">
                <a:latin typeface="+mj-lt"/>
              </a:defRPr>
            </a:lvl4pPr>
            <a:lvl5pPr marL="2437973" indent="0">
              <a:buNone/>
              <a:defRPr lang="pt-BR" sz="2000" b="1">
                <a:latin typeface="+mj-lt"/>
              </a:defRPr>
            </a:lvl5pPr>
          </a:lstStyle>
          <a:p>
            <a:pPr lvl="0" rtl="0"/>
            <a:r>
              <a:rPr lang="pt-BR"/>
              <a:t>Adicione um texto aqui</a:t>
            </a:r>
          </a:p>
        </p:txBody>
      </p:sp>
      <p:sp>
        <p:nvSpPr>
          <p:cNvPr id="36" name="Espaço Reservado para Texto 125">
            <a:extLst>
              <a:ext uri="{FF2B5EF4-FFF2-40B4-BE49-F238E27FC236}">
                <a16:creationId xmlns:a16="http://schemas.microsoft.com/office/drawing/2014/main" id="{20F5BBDB-F9B2-D6B3-961A-ED55A3B4018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7134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lang="pt-BR"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lang="pt-BR" sz="2000" b="1">
                <a:latin typeface="+mj-lt"/>
              </a:defRPr>
            </a:lvl2pPr>
            <a:lvl3pPr marL="1218986" indent="0">
              <a:buNone/>
              <a:defRPr lang="pt-BR" sz="2000" b="1">
                <a:latin typeface="+mj-lt"/>
              </a:defRPr>
            </a:lvl3pPr>
            <a:lvl4pPr marL="1828480" indent="0">
              <a:buNone/>
              <a:defRPr lang="pt-BR" sz="2000" b="1">
                <a:latin typeface="+mj-lt"/>
              </a:defRPr>
            </a:lvl4pPr>
            <a:lvl5pPr marL="2437973" indent="0">
              <a:buNone/>
              <a:defRPr lang="pt-BR" sz="2000" b="1">
                <a:latin typeface="+mj-lt"/>
              </a:defRPr>
            </a:lvl5pPr>
          </a:lstStyle>
          <a:p>
            <a:pPr lvl="0" rtl="0"/>
            <a:r>
              <a:rPr lang="pt-BR" dirty="0"/>
              <a:t>ADICIONE UM TEXTO AQUI</a:t>
            </a:r>
          </a:p>
        </p:txBody>
      </p:sp>
      <p:sp>
        <p:nvSpPr>
          <p:cNvPr id="51" name="Espaço Reservado para Texto 125">
            <a:extLst>
              <a:ext uri="{FF2B5EF4-FFF2-40B4-BE49-F238E27FC236}">
                <a16:creationId xmlns:a16="http://schemas.microsoft.com/office/drawing/2014/main" id="{E1D10500-ECF0-4C0F-864A-DA0582CEF1A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7134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pt-BR"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lang="pt-BR" sz="2000" b="1">
                <a:latin typeface="+mj-lt"/>
              </a:defRPr>
            </a:lvl2pPr>
            <a:lvl3pPr marL="1218986" indent="0">
              <a:buNone/>
              <a:defRPr lang="pt-BR" sz="2000" b="1">
                <a:latin typeface="+mj-lt"/>
              </a:defRPr>
            </a:lvl3pPr>
            <a:lvl4pPr marL="1828480" indent="0">
              <a:buNone/>
              <a:defRPr lang="pt-BR" sz="2000" b="1">
                <a:latin typeface="+mj-lt"/>
              </a:defRPr>
            </a:lvl4pPr>
            <a:lvl5pPr marL="2437973" indent="0">
              <a:buNone/>
              <a:defRPr lang="pt-BR" sz="2000" b="1">
                <a:latin typeface="+mj-lt"/>
              </a:defRPr>
            </a:lvl5pPr>
          </a:lstStyle>
          <a:p>
            <a:pPr lvl="0" rtl="0"/>
            <a:r>
              <a:rPr lang="pt-BR"/>
              <a:t>Adicione um texto aqui</a:t>
            </a:r>
          </a:p>
        </p:txBody>
      </p:sp>
      <p:sp>
        <p:nvSpPr>
          <p:cNvPr id="52" name="Espaço Reservado para Texto 125">
            <a:extLst>
              <a:ext uri="{FF2B5EF4-FFF2-40B4-BE49-F238E27FC236}">
                <a16:creationId xmlns:a16="http://schemas.microsoft.com/office/drawing/2014/main" id="{F445CE75-1264-8D7B-B585-B29BEFAAC31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2280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lang="pt-BR"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lang="pt-BR" sz="2000" b="1">
                <a:latin typeface="+mj-lt"/>
              </a:defRPr>
            </a:lvl2pPr>
            <a:lvl3pPr marL="1218986" indent="0">
              <a:buNone/>
              <a:defRPr lang="pt-BR" sz="2000" b="1">
                <a:latin typeface="+mj-lt"/>
              </a:defRPr>
            </a:lvl3pPr>
            <a:lvl4pPr marL="1828480" indent="0">
              <a:buNone/>
              <a:defRPr lang="pt-BR" sz="2000" b="1">
                <a:latin typeface="+mj-lt"/>
              </a:defRPr>
            </a:lvl4pPr>
            <a:lvl5pPr marL="2437973" indent="0">
              <a:buNone/>
              <a:defRPr lang="pt-BR" sz="2000" b="1">
                <a:latin typeface="+mj-lt"/>
              </a:defRPr>
            </a:lvl5pPr>
          </a:lstStyle>
          <a:p>
            <a:pPr lvl="0" rtl="0"/>
            <a:r>
              <a:rPr lang="pt-BR" dirty="0"/>
              <a:t>ADICIONE UM TEXTO AQUI</a:t>
            </a:r>
          </a:p>
        </p:txBody>
      </p:sp>
      <p:sp>
        <p:nvSpPr>
          <p:cNvPr id="57" name="Espaço Reservado para Texto 125">
            <a:extLst>
              <a:ext uri="{FF2B5EF4-FFF2-40B4-BE49-F238E27FC236}">
                <a16:creationId xmlns:a16="http://schemas.microsoft.com/office/drawing/2014/main" id="{38C9E9F9-82BA-7F42-77E3-EC912B64B1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2280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pt-BR"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lang="pt-BR" sz="2000" b="1">
                <a:latin typeface="+mj-lt"/>
              </a:defRPr>
            </a:lvl2pPr>
            <a:lvl3pPr marL="1218986" indent="0">
              <a:buNone/>
              <a:defRPr lang="pt-BR" sz="2000" b="1">
                <a:latin typeface="+mj-lt"/>
              </a:defRPr>
            </a:lvl3pPr>
            <a:lvl4pPr marL="1828480" indent="0">
              <a:buNone/>
              <a:defRPr lang="pt-BR" sz="2000" b="1">
                <a:latin typeface="+mj-lt"/>
              </a:defRPr>
            </a:lvl4pPr>
            <a:lvl5pPr marL="2437973" indent="0">
              <a:buNone/>
              <a:defRPr lang="pt-BR" sz="2000" b="1">
                <a:latin typeface="+mj-lt"/>
              </a:defRPr>
            </a:lvl5pPr>
          </a:lstStyle>
          <a:p>
            <a:pPr lvl="0" rtl="0"/>
            <a:r>
              <a:rPr lang="pt-BR"/>
              <a:t>Adicione um texto aqui</a:t>
            </a:r>
          </a:p>
        </p:txBody>
      </p:sp>
      <p:sp>
        <p:nvSpPr>
          <p:cNvPr id="58" name="Espaço Reservado para Texto 125">
            <a:extLst>
              <a:ext uri="{FF2B5EF4-FFF2-40B4-BE49-F238E27FC236}">
                <a16:creationId xmlns:a16="http://schemas.microsoft.com/office/drawing/2014/main" id="{5C21784C-104E-F310-74CE-DC39713111F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034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lang="pt-BR"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lang="pt-BR" sz="2000" b="1">
                <a:latin typeface="+mj-lt"/>
              </a:defRPr>
            </a:lvl2pPr>
            <a:lvl3pPr marL="1218986" indent="0">
              <a:buNone/>
              <a:defRPr lang="pt-BR" sz="2000" b="1">
                <a:latin typeface="+mj-lt"/>
              </a:defRPr>
            </a:lvl3pPr>
            <a:lvl4pPr marL="1828480" indent="0">
              <a:buNone/>
              <a:defRPr lang="pt-BR" sz="2000" b="1">
                <a:latin typeface="+mj-lt"/>
              </a:defRPr>
            </a:lvl4pPr>
            <a:lvl5pPr marL="2437973" indent="0">
              <a:buNone/>
              <a:defRPr lang="pt-BR" sz="2000" b="1">
                <a:latin typeface="+mj-lt"/>
              </a:defRPr>
            </a:lvl5pPr>
          </a:lstStyle>
          <a:p>
            <a:pPr lvl="0" rtl="0"/>
            <a:r>
              <a:rPr lang="pt-BR" dirty="0"/>
              <a:t>ADICIONE UM TEXTO AQUI</a:t>
            </a:r>
          </a:p>
        </p:txBody>
      </p:sp>
      <p:sp>
        <p:nvSpPr>
          <p:cNvPr id="59" name="Espaço Reservado para Texto 125">
            <a:extLst>
              <a:ext uri="{FF2B5EF4-FFF2-40B4-BE49-F238E27FC236}">
                <a16:creationId xmlns:a16="http://schemas.microsoft.com/office/drawing/2014/main" id="{3DF9537D-4EBC-29D4-EFED-6C246DFCF0C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034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pt-BR"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lang="pt-BR" sz="2000" b="1">
                <a:latin typeface="+mj-lt"/>
              </a:defRPr>
            </a:lvl2pPr>
            <a:lvl3pPr marL="1218986" indent="0">
              <a:buNone/>
              <a:defRPr lang="pt-BR" sz="2000" b="1">
                <a:latin typeface="+mj-lt"/>
              </a:defRPr>
            </a:lvl3pPr>
            <a:lvl4pPr marL="1828480" indent="0">
              <a:buNone/>
              <a:defRPr lang="pt-BR" sz="2000" b="1">
                <a:latin typeface="+mj-lt"/>
              </a:defRPr>
            </a:lvl4pPr>
            <a:lvl5pPr marL="2437973" indent="0">
              <a:buNone/>
              <a:defRPr lang="pt-BR" sz="2000" b="1">
                <a:latin typeface="+mj-lt"/>
              </a:defRPr>
            </a:lvl5pPr>
          </a:lstStyle>
          <a:p>
            <a:pPr lvl="0" rtl="0"/>
            <a:r>
              <a:rPr lang="pt-BR"/>
              <a:t>Adicione um texto aqui</a:t>
            </a:r>
          </a:p>
        </p:txBody>
      </p:sp>
      <p:sp>
        <p:nvSpPr>
          <p:cNvPr id="60" name="Espaço Reservado para Texto 125">
            <a:extLst>
              <a:ext uri="{FF2B5EF4-FFF2-40B4-BE49-F238E27FC236}">
                <a16:creationId xmlns:a16="http://schemas.microsoft.com/office/drawing/2014/main" id="{09190B2E-6ADF-4E03-835A-A9E64624D3D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180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lang="pt-BR"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lang="pt-BR" sz="2000" b="1">
                <a:latin typeface="+mj-lt"/>
              </a:defRPr>
            </a:lvl2pPr>
            <a:lvl3pPr marL="1218986" indent="0">
              <a:buNone/>
              <a:defRPr lang="pt-BR" sz="2000" b="1">
                <a:latin typeface="+mj-lt"/>
              </a:defRPr>
            </a:lvl3pPr>
            <a:lvl4pPr marL="1828480" indent="0">
              <a:buNone/>
              <a:defRPr lang="pt-BR" sz="2000" b="1">
                <a:latin typeface="+mj-lt"/>
              </a:defRPr>
            </a:lvl4pPr>
            <a:lvl5pPr marL="2437973" indent="0">
              <a:buNone/>
              <a:defRPr lang="pt-BR" sz="2000" b="1">
                <a:latin typeface="+mj-lt"/>
              </a:defRPr>
            </a:lvl5pPr>
          </a:lstStyle>
          <a:p>
            <a:pPr lvl="0" rtl="0"/>
            <a:r>
              <a:rPr lang="pt-BR" dirty="0"/>
              <a:t>ADICIONE UM TEXTO AQUI</a:t>
            </a:r>
          </a:p>
        </p:txBody>
      </p:sp>
      <p:sp>
        <p:nvSpPr>
          <p:cNvPr id="61" name="Espaço Reservado para Texto 125">
            <a:extLst>
              <a:ext uri="{FF2B5EF4-FFF2-40B4-BE49-F238E27FC236}">
                <a16:creationId xmlns:a16="http://schemas.microsoft.com/office/drawing/2014/main" id="{75910623-111B-5640-C47A-90FABBC6A38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180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pt-BR"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lang="pt-BR" sz="2000" b="1">
                <a:latin typeface="+mj-lt"/>
              </a:defRPr>
            </a:lvl2pPr>
            <a:lvl3pPr marL="1218986" indent="0">
              <a:buNone/>
              <a:defRPr lang="pt-BR" sz="2000" b="1">
                <a:latin typeface="+mj-lt"/>
              </a:defRPr>
            </a:lvl3pPr>
            <a:lvl4pPr marL="1828480" indent="0">
              <a:buNone/>
              <a:defRPr lang="pt-BR" sz="2000" b="1">
                <a:latin typeface="+mj-lt"/>
              </a:defRPr>
            </a:lvl4pPr>
            <a:lvl5pPr marL="2437973" indent="0">
              <a:buNone/>
              <a:defRPr lang="pt-BR" sz="2000" b="1">
                <a:latin typeface="+mj-lt"/>
              </a:defRPr>
            </a:lvl5pPr>
          </a:lstStyle>
          <a:p>
            <a:pPr lvl="0" rtl="0"/>
            <a:r>
              <a:rPr lang="pt-BR"/>
              <a:t>Adicione um texto aqui</a:t>
            </a:r>
          </a:p>
        </p:txBody>
      </p:sp>
      <p:sp>
        <p:nvSpPr>
          <p:cNvPr id="62" name="Espaço Reservado para Texto 125">
            <a:extLst>
              <a:ext uri="{FF2B5EF4-FFF2-40B4-BE49-F238E27FC236}">
                <a16:creationId xmlns:a16="http://schemas.microsoft.com/office/drawing/2014/main" id="{6BA21D00-F19F-0621-9681-2AA2574D901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9326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lang="pt-BR"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lang="pt-BR" sz="2000" b="1">
                <a:latin typeface="+mj-lt"/>
              </a:defRPr>
            </a:lvl2pPr>
            <a:lvl3pPr marL="1218986" indent="0">
              <a:buNone/>
              <a:defRPr lang="pt-BR" sz="2000" b="1">
                <a:latin typeface="+mj-lt"/>
              </a:defRPr>
            </a:lvl3pPr>
            <a:lvl4pPr marL="1828480" indent="0">
              <a:buNone/>
              <a:defRPr lang="pt-BR" sz="2000" b="1">
                <a:latin typeface="+mj-lt"/>
              </a:defRPr>
            </a:lvl4pPr>
            <a:lvl5pPr marL="2437973" indent="0">
              <a:buNone/>
              <a:defRPr lang="pt-BR" sz="2000" b="1">
                <a:latin typeface="+mj-lt"/>
              </a:defRPr>
            </a:lvl5pPr>
          </a:lstStyle>
          <a:p>
            <a:pPr lvl="0" rtl="0"/>
            <a:r>
              <a:rPr lang="pt-BR" dirty="0"/>
              <a:t>ADICIONE UM TEXTO AQUI</a:t>
            </a:r>
          </a:p>
        </p:txBody>
      </p:sp>
      <p:sp>
        <p:nvSpPr>
          <p:cNvPr id="63" name="Espaço Reservado para Texto 125">
            <a:extLst>
              <a:ext uri="{FF2B5EF4-FFF2-40B4-BE49-F238E27FC236}">
                <a16:creationId xmlns:a16="http://schemas.microsoft.com/office/drawing/2014/main" id="{0A122FB5-5689-32CC-EC0E-83C549C6F8C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9326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pt-BR"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lang="pt-BR" sz="2000" b="1">
                <a:latin typeface="+mj-lt"/>
              </a:defRPr>
            </a:lvl2pPr>
            <a:lvl3pPr marL="1218986" indent="0">
              <a:buNone/>
              <a:defRPr lang="pt-BR" sz="2000" b="1">
                <a:latin typeface="+mj-lt"/>
              </a:defRPr>
            </a:lvl3pPr>
            <a:lvl4pPr marL="1828480" indent="0">
              <a:buNone/>
              <a:defRPr lang="pt-BR" sz="2000" b="1">
                <a:latin typeface="+mj-lt"/>
              </a:defRPr>
            </a:lvl4pPr>
            <a:lvl5pPr marL="2437973" indent="0">
              <a:buNone/>
              <a:defRPr lang="pt-BR" sz="2000" b="1">
                <a:latin typeface="+mj-lt"/>
              </a:defRPr>
            </a:lvl5pPr>
          </a:lstStyle>
          <a:p>
            <a:pPr lvl="0" rtl="0"/>
            <a:r>
              <a:rPr lang="pt-BR"/>
              <a:t>Adicione um texto aqui</a:t>
            </a:r>
          </a:p>
        </p:txBody>
      </p:sp>
      <p:sp>
        <p:nvSpPr>
          <p:cNvPr id="64" name="Espaço Reservado para Texto 125">
            <a:extLst>
              <a:ext uri="{FF2B5EF4-FFF2-40B4-BE49-F238E27FC236}">
                <a16:creationId xmlns:a16="http://schemas.microsoft.com/office/drawing/2014/main" id="{FB09F280-24D2-68EF-EBDD-6C5C14B1A25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4472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lang="pt-BR"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lang="pt-BR" sz="2000" b="1">
                <a:latin typeface="+mj-lt"/>
              </a:defRPr>
            </a:lvl2pPr>
            <a:lvl3pPr marL="1218986" indent="0">
              <a:buNone/>
              <a:defRPr lang="pt-BR" sz="2000" b="1">
                <a:latin typeface="+mj-lt"/>
              </a:defRPr>
            </a:lvl3pPr>
            <a:lvl4pPr marL="1828480" indent="0">
              <a:buNone/>
              <a:defRPr lang="pt-BR" sz="2000" b="1">
                <a:latin typeface="+mj-lt"/>
              </a:defRPr>
            </a:lvl4pPr>
            <a:lvl5pPr marL="2437973" indent="0">
              <a:buNone/>
              <a:defRPr lang="pt-BR" sz="2000" b="1">
                <a:latin typeface="+mj-lt"/>
              </a:defRPr>
            </a:lvl5pPr>
          </a:lstStyle>
          <a:p>
            <a:pPr lvl="0" rtl="0"/>
            <a:r>
              <a:rPr lang="pt-BR" dirty="0"/>
              <a:t>ADICIONE UM TEXTO AQUI</a:t>
            </a:r>
          </a:p>
        </p:txBody>
      </p:sp>
      <p:sp>
        <p:nvSpPr>
          <p:cNvPr id="65" name="Espaço Reservado para Texto 125">
            <a:extLst>
              <a:ext uri="{FF2B5EF4-FFF2-40B4-BE49-F238E27FC236}">
                <a16:creationId xmlns:a16="http://schemas.microsoft.com/office/drawing/2014/main" id="{292C09F6-A37E-E51B-4F6C-900F01D0AF1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4472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pt-BR"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lang="pt-BR" sz="2000" b="1">
                <a:latin typeface="+mj-lt"/>
              </a:defRPr>
            </a:lvl2pPr>
            <a:lvl3pPr marL="1218986" indent="0">
              <a:buNone/>
              <a:defRPr lang="pt-BR" sz="2000" b="1">
                <a:latin typeface="+mj-lt"/>
              </a:defRPr>
            </a:lvl3pPr>
            <a:lvl4pPr marL="1828480" indent="0">
              <a:buNone/>
              <a:defRPr lang="pt-BR" sz="2000" b="1">
                <a:latin typeface="+mj-lt"/>
              </a:defRPr>
            </a:lvl4pPr>
            <a:lvl5pPr marL="2437973" indent="0">
              <a:buNone/>
              <a:defRPr lang="pt-BR" sz="2000" b="1">
                <a:latin typeface="+mj-lt"/>
              </a:defRPr>
            </a:lvl5pPr>
          </a:lstStyle>
          <a:p>
            <a:pPr lvl="0" rtl="0"/>
            <a:r>
              <a:rPr lang="pt-BR"/>
              <a:t>Adicione um texto aqui</a:t>
            </a:r>
          </a:p>
        </p:txBody>
      </p:sp>
    </p:spTree>
    <p:extLst>
      <p:ext uri="{BB962C8B-B14F-4D97-AF65-F5344CB8AC3E}">
        <p14:creationId xmlns:p14="http://schemas.microsoft.com/office/powerpoint/2010/main" val="333652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5852FDE-3B03-DDBA-6479-D93D161E8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8413" y="0"/>
            <a:ext cx="457041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4E0FFCE-6823-5043-D66B-5BAC1A3FA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8413" y="0"/>
            <a:ext cx="4570412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7EE25821-D88A-8A2B-6336-CA7A708C0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66053" y="1753447"/>
            <a:ext cx="7452359" cy="3520438"/>
            <a:chOff x="685800" y="-3886200"/>
            <a:chExt cx="7831048" cy="3200398"/>
          </a:xfrm>
          <a:solidFill>
            <a:schemeClr val="accent4"/>
          </a:solidFill>
          <a:effectLst/>
        </p:grpSpPr>
        <p:sp>
          <p:nvSpPr>
            <p:cNvPr id="6" name="Forma Livre 5">
              <a:extLst>
                <a:ext uri="{FF2B5EF4-FFF2-40B4-BE49-F238E27FC236}">
                  <a16:creationId xmlns:a16="http://schemas.microsoft.com/office/drawing/2014/main" id="{08702C50-D55D-FC33-151D-772161695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2780880"/>
              <a:ext cx="51663" cy="24472"/>
            </a:xfrm>
            <a:custGeom>
              <a:avLst/>
              <a:gdLst/>
              <a:ahLst/>
              <a:cxnLst>
                <a:cxn ang="0">
                  <a:pos x="38" y="18"/>
                </a:cxn>
                <a:cxn ang="0">
                  <a:pos x="35" y="18"/>
                </a:cxn>
                <a:cxn ang="0">
                  <a:pos x="17" y="10"/>
                </a:cxn>
                <a:cxn ang="0">
                  <a:pos x="6" y="11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13" y="5"/>
                </a:cxn>
                <a:cxn ang="0">
                  <a:pos x="21" y="3"/>
                </a:cxn>
                <a:cxn ang="0">
                  <a:pos x="35" y="11"/>
                </a:cxn>
                <a:cxn ang="0">
                  <a:pos x="38" y="18"/>
                </a:cxn>
                <a:cxn ang="0">
                  <a:pos x="38" y="18"/>
                </a:cxn>
              </a:cxnLst>
              <a:rect l="0" t="0" r="r" b="b"/>
              <a:pathLst>
                <a:path w="38" h="18">
                  <a:moveTo>
                    <a:pt x="38" y="18"/>
                  </a:moveTo>
                  <a:lnTo>
                    <a:pt x="35" y="18"/>
                  </a:lnTo>
                  <a:lnTo>
                    <a:pt x="17" y="10"/>
                  </a:lnTo>
                  <a:lnTo>
                    <a:pt x="6" y="11"/>
                  </a:lnTo>
                  <a:lnTo>
                    <a:pt x="1" y="6"/>
                  </a:lnTo>
                  <a:lnTo>
                    <a:pt x="0" y="0"/>
                  </a:lnTo>
                  <a:lnTo>
                    <a:pt x="13" y="5"/>
                  </a:lnTo>
                  <a:lnTo>
                    <a:pt x="21" y="3"/>
                  </a:lnTo>
                  <a:lnTo>
                    <a:pt x="35" y="11"/>
                  </a:lnTo>
                  <a:lnTo>
                    <a:pt x="38" y="18"/>
                  </a:lnTo>
                  <a:lnTo>
                    <a:pt x="38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" name="Forma Livre 6">
              <a:extLst>
                <a:ext uri="{FF2B5EF4-FFF2-40B4-BE49-F238E27FC236}">
                  <a16:creationId xmlns:a16="http://schemas.microsoft.com/office/drawing/2014/main" id="{DD20F349-C14F-D1E2-47EA-49B06833C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8231" y="-1909403"/>
              <a:ext cx="180822" cy="214810"/>
            </a:xfrm>
            <a:custGeom>
              <a:avLst/>
              <a:gdLst/>
              <a:ahLst/>
              <a:cxnLst>
                <a:cxn ang="0">
                  <a:pos x="98" y="92"/>
                </a:cxn>
                <a:cxn ang="0">
                  <a:pos x="84" y="85"/>
                </a:cxn>
                <a:cxn ang="0">
                  <a:pos x="66" y="77"/>
                </a:cxn>
                <a:cxn ang="0">
                  <a:pos x="53" y="77"/>
                </a:cxn>
                <a:cxn ang="0">
                  <a:pos x="56" y="90"/>
                </a:cxn>
                <a:cxn ang="0">
                  <a:pos x="53" y="103"/>
                </a:cxn>
                <a:cxn ang="0">
                  <a:pos x="55" y="121"/>
                </a:cxn>
                <a:cxn ang="0">
                  <a:pos x="69" y="129"/>
                </a:cxn>
                <a:cxn ang="0">
                  <a:pos x="80" y="140"/>
                </a:cxn>
                <a:cxn ang="0">
                  <a:pos x="96" y="145"/>
                </a:cxn>
                <a:cxn ang="0">
                  <a:pos x="108" y="154"/>
                </a:cxn>
                <a:cxn ang="0">
                  <a:pos x="95" y="158"/>
                </a:cxn>
                <a:cxn ang="0">
                  <a:pos x="90" y="150"/>
                </a:cxn>
                <a:cxn ang="0">
                  <a:pos x="77" y="150"/>
                </a:cxn>
                <a:cxn ang="0">
                  <a:pos x="48" y="130"/>
                </a:cxn>
                <a:cxn ang="0">
                  <a:pos x="40" y="124"/>
                </a:cxn>
                <a:cxn ang="0">
                  <a:pos x="44" y="105"/>
                </a:cxn>
                <a:cxn ang="0">
                  <a:pos x="52" y="93"/>
                </a:cxn>
                <a:cxn ang="0">
                  <a:pos x="36" y="73"/>
                </a:cxn>
                <a:cxn ang="0">
                  <a:pos x="21" y="63"/>
                </a:cxn>
                <a:cxn ang="0">
                  <a:pos x="24" y="57"/>
                </a:cxn>
                <a:cxn ang="0">
                  <a:pos x="26" y="49"/>
                </a:cxn>
                <a:cxn ang="0">
                  <a:pos x="21" y="47"/>
                </a:cxn>
                <a:cxn ang="0">
                  <a:pos x="8" y="34"/>
                </a:cxn>
                <a:cxn ang="0">
                  <a:pos x="3" y="24"/>
                </a:cxn>
                <a:cxn ang="0">
                  <a:pos x="3" y="12"/>
                </a:cxn>
                <a:cxn ang="0">
                  <a:pos x="24" y="5"/>
                </a:cxn>
                <a:cxn ang="0">
                  <a:pos x="34" y="0"/>
                </a:cxn>
                <a:cxn ang="0">
                  <a:pos x="36" y="2"/>
                </a:cxn>
                <a:cxn ang="0">
                  <a:pos x="42" y="10"/>
                </a:cxn>
                <a:cxn ang="0">
                  <a:pos x="52" y="12"/>
                </a:cxn>
                <a:cxn ang="0">
                  <a:pos x="53" y="31"/>
                </a:cxn>
                <a:cxn ang="0">
                  <a:pos x="68" y="28"/>
                </a:cxn>
                <a:cxn ang="0">
                  <a:pos x="74" y="29"/>
                </a:cxn>
                <a:cxn ang="0">
                  <a:pos x="84" y="28"/>
                </a:cxn>
                <a:cxn ang="0">
                  <a:pos x="92" y="24"/>
                </a:cxn>
                <a:cxn ang="0">
                  <a:pos x="109" y="34"/>
                </a:cxn>
                <a:cxn ang="0">
                  <a:pos x="117" y="47"/>
                </a:cxn>
                <a:cxn ang="0">
                  <a:pos x="124" y="50"/>
                </a:cxn>
                <a:cxn ang="0">
                  <a:pos x="132" y="57"/>
                </a:cxn>
                <a:cxn ang="0">
                  <a:pos x="130" y="68"/>
                </a:cxn>
                <a:cxn ang="0">
                  <a:pos x="125" y="68"/>
                </a:cxn>
                <a:cxn ang="0">
                  <a:pos x="100" y="68"/>
                </a:cxn>
                <a:cxn ang="0">
                  <a:pos x="88" y="76"/>
                </a:cxn>
                <a:cxn ang="0">
                  <a:pos x="93" y="85"/>
                </a:cxn>
                <a:cxn ang="0">
                  <a:pos x="105" y="97"/>
                </a:cxn>
              </a:cxnLst>
              <a:rect l="0" t="0" r="r" b="b"/>
              <a:pathLst>
                <a:path w="133" h="158">
                  <a:moveTo>
                    <a:pt x="105" y="97"/>
                  </a:moveTo>
                  <a:lnTo>
                    <a:pt x="98" y="92"/>
                  </a:lnTo>
                  <a:lnTo>
                    <a:pt x="92" y="90"/>
                  </a:lnTo>
                  <a:lnTo>
                    <a:pt x="84" y="85"/>
                  </a:lnTo>
                  <a:lnTo>
                    <a:pt x="71" y="85"/>
                  </a:lnTo>
                  <a:lnTo>
                    <a:pt x="66" y="77"/>
                  </a:lnTo>
                  <a:lnTo>
                    <a:pt x="56" y="76"/>
                  </a:lnTo>
                  <a:lnTo>
                    <a:pt x="53" y="77"/>
                  </a:lnTo>
                  <a:lnTo>
                    <a:pt x="55" y="82"/>
                  </a:lnTo>
                  <a:lnTo>
                    <a:pt x="56" y="90"/>
                  </a:lnTo>
                  <a:lnTo>
                    <a:pt x="53" y="97"/>
                  </a:lnTo>
                  <a:lnTo>
                    <a:pt x="53" y="103"/>
                  </a:lnTo>
                  <a:lnTo>
                    <a:pt x="50" y="111"/>
                  </a:lnTo>
                  <a:lnTo>
                    <a:pt x="55" y="121"/>
                  </a:lnTo>
                  <a:lnTo>
                    <a:pt x="64" y="121"/>
                  </a:lnTo>
                  <a:lnTo>
                    <a:pt x="69" y="129"/>
                  </a:lnTo>
                  <a:lnTo>
                    <a:pt x="74" y="132"/>
                  </a:lnTo>
                  <a:lnTo>
                    <a:pt x="80" y="140"/>
                  </a:lnTo>
                  <a:lnTo>
                    <a:pt x="87" y="143"/>
                  </a:lnTo>
                  <a:lnTo>
                    <a:pt x="96" y="145"/>
                  </a:lnTo>
                  <a:lnTo>
                    <a:pt x="109" y="151"/>
                  </a:lnTo>
                  <a:lnTo>
                    <a:pt x="108" y="154"/>
                  </a:lnTo>
                  <a:lnTo>
                    <a:pt x="101" y="154"/>
                  </a:lnTo>
                  <a:lnTo>
                    <a:pt x="95" y="158"/>
                  </a:lnTo>
                  <a:lnTo>
                    <a:pt x="93" y="151"/>
                  </a:lnTo>
                  <a:lnTo>
                    <a:pt x="90" y="150"/>
                  </a:lnTo>
                  <a:lnTo>
                    <a:pt x="76" y="146"/>
                  </a:lnTo>
                  <a:lnTo>
                    <a:pt x="77" y="150"/>
                  </a:lnTo>
                  <a:lnTo>
                    <a:pt x="56" y="135"/>
                  </a:lnTo>
                  <a:lnTo>
                    <a:pt x="48" y="130"/>
                  </a:lnTo>
                  <a:lnTo>
                    <a:pt x="44" y="132"/>
                  </a:lnTo>
                  <a:lnTo>
                    <a:pt x="40" y="124"/>
                  </a:lnTo>
                  <a:lnTo>
                    <a:pt x="42" y="111"/>
                  </a:lnTo>
                  <a:lnTo>
                    <a:pt x="44" y="105"/>
                  </a:lnTo>
                  <a:lnTo>
                    <a:pt x="48" y="100"/>
                  </a:lnTo>
                  <a:lnTo>
                    <a:pt x="52" y="93"/>
                  </a:lnTo>
                  <a:lnTo>
                    <a:pt x="40" y="81"/>
                  </a:lnTo>
                  <a:lnTo>
                    <a:pt x="36" y="73"/>
                  </a:lnTo>
                  <a:lnTo>
                    <a:pt x="24" y="66"/>
                  </a:lnTo>
                  <a:lnTo>
                    <a:pt x="21" y="63"/>
                  </a:lnTo>
                  <a:lnTo>
                    <a:pt x="21" y="60"/>
                  </a:lnTo>
                  <a:lnTo>
                    <a:pt x="24" y="57"/>
                  </a:lnTo>
                  <a:lnTo>
                    <a:pt x="24" y="53"/>
                  </a:lnTo>
                  <a:lnTo>
                    <a:pt x="26" y="49"/>
                  </a:lnTo>
                  <a:lnTo>
                    <a:pt x="24" y="47"/>
                  </a:lnTo>
                  <a:lnTo>
                    <a:pt x="21" y="47"/>
                  </a:lnTo>
                  <a:lnTo>
                    <a:pt x="18" y="39"/>
                  </a:lnTo>
                  <a:lnTo>
                    <a:pt x="8" y="34"/>
                  </a:lnTo>
                  <a:lnTo>
                    <a:pt x="0" y="24"/>
                  </a:lnTo>
                  <a:lnTo>
                    <a:pt x="3" y="24"/>
                  </a:lnTo>
                  <a:lnTo>
                    <a:pt x="2" y="20"/>
                  </a:lnTo>
                  <a:lnTo>
                    <a:pt x="3" y="12"/>
                  </a:lnTo>
                  <a:lnTo>
                    <a:pt x="16" y="12"/>
                  </a:lnTo>
                  <a:lnTo>
                    <a:pt x="24" y="5"/>
                  </a:lnTo>
                  <a:lnTo>
                    <a:pt x="31" y="4"/>
                  </a:lnTo>
                  <a:lnTo>
                    <a:pt x="34" y="0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9" y="5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52" y="12"/>
                  </a:lnTo>
                  <a:lnTo>
                    <a:pt x="53" y="21"/>
                  </a:lnTo>
                  <a:lnTo>
                    <a:pt x="53" y="31"/>
                  </a:lnTo>
                  <a:lnTo>
                    <a:pt x="55" y="34"/>
                  </a:lnTo>
                  <a:lnTo>
                    <a:pt x="68" y="28"/>
                  </a:lnTo>
                  <a:lnTo>
                    <a:pt x="71" y="28"/>
                  </a:lnTo>
                  <a:lnTo>
                    <a:pt x="74" y="29"/>
                  </a:lnTo>
                  <a:lnTo>
                    <a:pt x="79" y="29"/>
                  </a:lnTo>
                  <a:lnTo>
                    <a:pt x="84" y="28"/>
                  </a:lnTo>
                  <a:lnTo>
                    <a:pt x="85" y="26"/>
                  </a:lnTo>
                  <a:lnTo>
                    <a:pt x="92" y="24"/>
                  </a:lnTo>
                  <a:lnTo>
                    <a:pt x="95" y="24"/>
                  </a:lnTo>
                  <a:lnTo>
                    <a:pt x="109" y="34"/>
                  </a:lnTo>
                  <a:lnTo>
                    <a:pt x="113" y="37"/>
                  </a:lnTo>
                  <a:lnTo>
                    <a:pt x="117" y="47"/>
                  </a:lnTo>
                  <a:lnTo>
                    <a:pt x="122" y="50"/>
                  </a:lnTo>
                  <a:lnTo>
                    <a:pt x="124" y="50"/>
                  </a:lnTo>
                  <a:lnTo>
                    <a:pt x="130" y="53"/>
                  </a:lnTo>
                  <a:lnTo>
                    <a:pt x="132" y="57"/>
                  </a:lnTo>
                  <a:lnTo>
                    <a:pt x="133" y="66"/>
                  </a:lnTo>
                  <a:lnTo>
                    <a:pt x="130" y="68"/>
                  </a:lnTo>
                  <a:lnTo>
                    <a:pt x="129" y="69"/>
                  </a:lnTo>
                  <a:lnTo>
                    <a:pt x="125" y="68"/>
                  </a:lnTo>
                  <a:lnTo>
                    <a:pt x="113" y="68"/>
                  </a:lnTo>
                  <a:lnTo>
                    <a:pt x="100" y="68"/>
                  </a:lnTo>
                  <a:lnTo>
                    <a:pt x="92" y="74"/>
                  </a:lnTo>
                  <a:lnTo>
                    <a:pt x="88" y="76"/>
                  </a:lnTo>
                  <a:lnTo>
                    <a:pt x="88" y="79"/>
                  </a:lnTo>
                  <a:lnTo>
                    <a:pt x="93" y="85"/>
                  </a:lnTo>
                  <a:lnTo>
                    <a:pt x="101" y="90"/>
                  </a:lnTo>
                  <a:lnTo>
                    <a:pt x="105" y="97"/>
                  </a:lnTo>
                  <a:lnTo>
                    <a:pt x="105" y="9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" name="Forma Livre 7">
              <a:extLst>
                <a:ext uri="{FF2B5EF4-FFF2-40B4-BE49-F238E27FC236}">
                  <a16:creationId xmlns:a16="http://schemas.microsoft.com/office/drawing/2014/main" id="{CDFBE5C6-448F-D901-8511-D3C66ECC3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4455" y="-1936594"/>
              <a:ext cx="176742" cy="123720"/>
            </a:xfrm>
            <a:custGeom>
              <a:avLst/>
              <a:gdLst/>
              <a:ahLst/>
              <a:cxnLst>
                <a:cxn ang="0">
                  <a:pos x="37" y="48"/>
                </a:cxn>
                <a:cxn ang="0">
                  <a:pos x="45" y="49"/>
                </a:cxn>
                <a:cxn ang="0">
                  <a:pos x="51" y="46"/>
                </a:cxn>
                <a:cxn ang="0">
                  <a:pos x="61" y="44"/>
                </a:cxn>
                <a:cxn ang="0">
                  <a:pos x="79" y="57"/>
                </a:cxn>
                <a:cxn ang="0">
                  <a:pos x="88" y="70"/>
                </a:cxn>
                <a:cxn ang="0">
                  <a:pos x="96" y="73"/>
                </a:cxn>
                <a:cxn ang="0">
                  <a:pos x="99" y="86"/>
                </a:cxn>
                <a:cxn ang="0">
                  <a:pos x="99" y="89"/>
                </a:cxn>
                <a:cxn ang="0">
                  <a:pos x="111" y="91"/>
                </a:cxn>
                <a:cxn ang="0">
                  <a:pos x="114" y="86"/>
                </a:cxn>
                <a:cxn ang="0">
                  <a:pos x="123" y="88"/>
                </a:cxn>
                <a:cxn ang="0">
                  <a:pos x="128" y="78"/>
                </a:cxn>
                <a:cxn ang="0">
                  <a:pos x="112" y="64"/>
                </a:cxn>
                <a:cxn ang="0">
                  <a:pos x="107" y="62"/>
                </a:cxn>
                <a:cxn ang="0">
                  <a:pos x="96" y="54"/>
                </a:cxn>
                <a:cxn ang="0">
                  <a:pos x="80" y="43"/>
                </a:cxn>
                <a:cxn ang="0">
                  <a:pos x="61" y="32"/>
                </a:cxn>
                <a:cxn ang="0">
                  <a:pos x="72" y="28"/>
                </a:cxn>
                <a:cxn ang="0">
                  <a:pos x="62" y="20"/>
                </a:cxn>
                <a:cxn ang="0">
                  <a:pos x="43" y="17"/>
                </a:cxn>
                <a:cxn ang="0">
                  <a:pos x="38" y="11"/>
                </a:cxn>
                <a:cxn ang="0">
                  <a:pos x="26" y="1"/>
                </a:cxn>
                <a:cxn ang="0">
                  <a:pos x="14" y="1"/>
                </a:cxn>
                <a:cxn ang="0">
                  <a:pos x="19" y="11"/>
                </a:cxn>
                <a:cxn ang="0">
                  <a:pos x="14" y="14"/>
                </a:cxn>
                <a:cxn ang="0">
                  <a:pos x="10" y="12"/>
                </a:cxn>
                <a:cxn ang="0">
                  <a:pos x="5" y="17"/>
                </a:cxn>
                <a:cxn ang="0">
                  <a:pos x="0" y="20"/>
                </a:cxn>
                <a:cxn ang="0">
                  <a:pos x="2" y="22"/>
                </a:cxn>
                <a:cxn ang="0">
                  <a:pos x="8" y="30"/>
                </a:cxn>
                <a:cxn ang="0">
                  <a:pos x="18" y="32"/>
                </a:cxn>
                <a:cxn ang="0">
                  <a:pos x="19" y="51"/>
                </a:cxn>
                <a:cxn ang="0">
                  <a:pos x="34" y="48"/>
                </a:cxn>
              </a:cxnLst>
              <a:rect l="0" t="0" r="r" b="b"/>
              <a:pathLst>
                <a:path w="130" h="91">
                  <a:moveTo>
                    <a:pt x="34" y="48"/>
                  </a:moveTo>
                  <a:lnTo>
                    <a:pt x="37" y="48"/>
                  </a:lnTo>
                  <a:lnTo>
                    <a:pt x="40" y="49"/>
                  </a:lnTo>
                  <a:lnTo>
                    <a:pt x="45" y="49"/>
                  </a:lnTo>
                  <a:lnTo>
                    <a:pt x="50" y="48"/>
                  </a:lnTo>
                  <a:lnTo>
                    <a:pt x="51" y="46"/>
                  </a:lnTo>
                  <a:lnTo>
                    <a:pt x="58" y="44"/>
                  </a:lnTo>
                  <a:lnTo>
                    <a:pt x="61" y="44"/>
                  </a:lnTo>
                  <a:lnTo>
                    <a:pt x="75" y="54"/>
                  </a:lnTo>
                  <a:lnTo>
                    <a:pt x="79" y="57"/>
                  </a:lnTo>
                  <a:lnTo>
                    <a:pt x="83" y="67"/>
                  </a:lnTo>
                  <a:lnTo>
                    <a:pt x="88" y="70"/>
                  </a:lnTo>
                  <a:lnTo>
                    <a:pt x="90" y="70"/>
                  </a:lnTo>
                  <a:lnTo>
                    <a:pt x="96" y="73"/>
                  </a:lnTo>
                  <a:lnTo>
                    <a:pt x="98" y="77"/>
                  </a:lnTo>
                  <a:lnTo>
                    <a:pt x="99" y="86"/>
                  </a:lnTo>
                  <a:lnTo>
                    <a:pt x="96" y="88"/>
                  </a:lnTo>
                  <a:lnTo>
                    <a:pt x="99" y="89"/>
                  </a:lnTo>
                  <a:lnTo>
                    <a:pt x="107" y="91"/>
                  </a:lnTo>
                  <a:lnTo>
                    <a:pt x="111" y="91"/>
                  </a:lnTo>
                  <a:lnTo>
                    <a:pt x="109" y="88"/>
                  </a:lnTo>
                  <a:lnTo>
                    <a:pt x="114" y="86"/>
                  </a:lnTo>
                  <a:lnTo>
                    <a:pt x="119" y="86"/>
                  </a:lnTo>
                  <a:lnTo>
                    <a:pt x="123" y="88"/>
                  </a:lnTo>
                  <a:lnTo>
                    <a:pt x="130" y="85"/>
                  </a:lnTo>
                  <a:lnTo>
                    <a:pt x="128" y="78"/>
                  </a:lnTo>
                  <a:lnTo>
                    <a:pt x="119" y="67"/>
                  </a:lnTo>
                  <a:lnTo>
                    <a:pt x="112" y="64"/>
                  </a:lnTo>
                  <a:lnTo>
                    <a:pt x="109" y="64"/>
                  </a:lnTo>
                  <a:lnTo>
                    <a:pt x="107" y="62"/>
                  </a:lnTo>
                  <a:lnTo>
                    <a:pt x="104" y="56"/>
                  </a:lnTo>
                  <a:lnTo>
                    <a:pt x="96" y="54"/>
                  </a:lnTo>
                  <a:lnTo>
                    <a:pt x="82" y="44"/>
                  </a:lnTo>
                  <a:lnTo>
                    <a:pt x="80" y="43"/>
                  </a:lnTo>
                  <a:lnTo>
                    <a:pt x="61" y="35"/>
                  </a:lnTo>
                  <a:lnTo>
                    <a:pt x="61" y="32"/>
                  </a:lnTo>
                  <a:lnTo>
                    <a:pt x="69" y="32"/>
                  </a:lnTo>
                  <a:lnTo>
                    <a:pt x="72" y="28"/>
                  </a:lnTo>
                  <a:lnTo>
                    <a:pt x="71" y="27"/>
                  </a:lnTo>
                  <a:lnTo>
                    <a:pt x="62" y="20"/>
                  </a:lnTo>
                  <a:lnTo>
                    <a:pt x="59" y="17"/>
                  </a:lnTo>
                  <a:lnTo>
                    <a:pt x="43" y="17"/>
                  </a:lnTo>
                  <a:lnTo>
                    <a:pt x="38" y="16"/>
                  </a:lnTo>
                  <a:lnTo>
                    <a:pt x="38" y="11"/>
                  </a:lnTo>
                  <a:lnTo>
                    <a:pt x="37" y="9"/>
                  </a:lnTo>
                  <a:lnTo>
                    <a:pt x="26" y="1"/>
                  </a:lnTo>
                  <a:lnTo>
                    <a:pt x="18" y="0"/>
                  </a:lnTo>
                  <a:lnTo>
                    <a:pt x="14" y="1"/>
                  </a:lnTo>
                  <a:lnTo>
                    <a:pt x="18" y="8"/>
                  </a:lnTo>
                  <a:lnTo>
                    <a:pt x="19" y="11"/>
                  </a:lnTo>
                  <a:lnTo>
                    <a:pt x="19" y="14"/>
                  </a:lnTo>
                  <a:lnTo>
                    <a:pt x="14" y="14"/>
                  </a:lnTo>
                  <a:lnTo>
                    <a:pt x="11" y="9"/>
                  </a:lnTo>
                  <a:lnTo>
                    <a:pt x="10" y="12"/>
                  </a:lnTo>
                  <a:lnTo>
                    <a:pt x="3" y="16"/>
                  </a:lnTo>
                  <a:lnTo>
                    <a:pt x="5" y="17"/>
                  </a:lnTo>
                  <a:lnTo>
                    <a:pt x="2" y="19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5" y="25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18" y="32"/>
                  </a:lnTo>
                  <a:lnTo>
                    <a:pt x="19" y="41"/>
                  </a:lnTo>
                  <a:lnTo>
                    <a:pt x="19" y="51"/>
                  </a:lnTo>
                  <a:lnTo>
                    <a:pt x="21" y="54"/>
                  </a:lnTo>
                  <a:lnTo>
                    <a:pt x="34" y="48"/>
                  </a:lnTo>
                  <a:lnTo>
                    <a:pt x="34" y="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9" name="Forma Livre 8">
              <a:extLst>
                <a:ext uri="{FF2B5EF4-FFF2-40B4-BE49-F238E27FC236}">
                  <a16:creationId xmlns:a16="http://schemas.microsoft.com/office/drawing/2014/main" id="{0C5643EF-D481-FA62-262D-A71890B530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9010" y="-1614380"/>
              <a:ext cx="265114" cy="122360"/>
            </a:xfrm>
            <a:custGeom>
              <a:avLst/>
              <a:gdLst/>
              <a:ahLst/>
              <a:cxnLst>
                <a:cxn ang="0">
                  <a:pos x="176" y="48"/>
                </a:cxn>
                <a:cxn ang="0">
                  <a:pos x="183" y="66"/>
                </a:cxn>
                <a:cxn ang="0">
                  <a:pos x="195" y="90"/>
                </a:cxn>
                <a:cxn ang="0">
                  <a:pos x="170" y="78"/>
                </a:cxn>
                <a:cxn ang="0">
                  <a:pos x="159" y="80"/>
                </a:cxn>
                <a:cxn ang="0">
                  <a:pos x="155" y="80"/>
                </a:cxn>
                <a:cxn ang="0">
                  <a:pos x="151" y="82"/>
                </a:cxn>
                <a:cxn ang="0">
                  <a:pos x="138" y="75"/>
                </a:cxn>
                <a:cxn ang="0">
                  <a:pos x="147" y="72"/>
                </a:cxn>
                <a:cxn ang="0">
                  <a:pos x="152" y="72"/>
                </a:cxn>
                <a:cxn ang="0">
                  <a:pos x="151" y="69"/>
                </a:cxn>
                <a:cxn ang="0">
                  <a:pos x="144" y="67"/>
                </a:cxn>
                <a:cxn ang="0">
                  <a:pos x="139" y="61"/>
                </a:cxn>
                <a:cxn ang="0">
                  <a:pos x="130" y="53"/>
                </a:cxn>
                <a:cxn ang="0">
                  <a:pos x="122" y="50"/>
                </a:cxn>
                <a:cxn ang="0">
                  <a:pos x="78" y="42"/>
                </a:cxn>
                <a:cxn ang="0">
                  <a:pos x="70" y="37"/>
                </a:cxn>
                <a:cxn ang="0">
                  <a:pos x="64" y="38"/>
                </a:cxn>
                <a:cxn ang="0">
                  <a:pos x="51" y="27"/>
                </a:cxn>
                <a:cxn ang="0">
                  <a:pos x="48" y="38"/>
                </a:cxn>
                <a:cxn ang="0">
                  <a:pos x="37" y="30"/>
                </a:cxn>
                <a:cxn ang="0">
                  <a:pos x="29" y="27"/>
                </a:cxn>
                <a:cxn ang="0">
                  <a:pos x="21" y="26"/>
                </a:cxn>
                <a:cxn ang="0">
                  <a:pos x="32" y="26"/>
                </a:cxn>
                <a:cxn ang="0">
                  <a:pos x="46" y="22"/>
                </a:cxn>
                <a:cxn ang="0">
                  <a:pos x="48" y="18"/>
                </a:cxn>
                <a:cxn ang="0">
                  <a:pos x="25" y="21"/>
                </a:cxn>
                <a:cxn ang="0">
                  <a:pos x="13" y="13"/>
                </a:cxn>
                <a:cxn ang="0">
                  <a:pos x="5" y="13"/>
                </a:cxn>
                <a:cxn ang="0">
                  <a:pos x="1" y="6"/>
                </a:cxn>
                <a:cxn ang="0">
                  <a:pos x="14" y="1"/>
                </a:cxn>
                <a:cxn ang="0">
                  <a:pos x="27" y="1"/>
                </a:cxn>
                <a:cxn ang="0">
                  <a:pos x="45" y="5"/>
                </a:cxn>
                <a:cxn ang="0">
                  <a:pos x="53" y="18"/>
                </a:cxn>
                <a:cxn ang="0">
                  <a:pos x="61" y="26"/>
                </a:cxn>
                <a:cxn ang="0">
                  <a:pos x="64" y="24"/>
                </a:cxn>
                <a:cxn ang="0">
                  <a:pos x="75" y="30"/>
                </a:cxn>
                <a:cxn ang="0">
                  <a:pos x="82" y="29"/>
                </a:cxn>
                <a:cxn ang="0">
                  <a:pos x="90" y="19"/>
                </a:cxn>
                <a:cxn ang="0">
                  <a:pos x="102" y="18"/>
                </a:cxn>
                <a:cxn ang="0">
                  <a:pos x="109" y="11"/>
                </a:cxn>
                <a:cxn ang="0">
                  <a:pos x="155" y="21"/>
                </a:cxn>
                <a:cxn ang="0">
                  <a:pos x="165" y="22"/>
                </a:cxn>
              </a:cxnLst>
              <a:rect l="0" t="0" r="r" b="b"/>
              <a:pathLst>
                <a:path w="195" h="90">
                  <a:moveTo>
                    <a:pt x="165" y="22"/>
                  </a:moveTo>
                  <a:lnTo>
                    <a:pt x="176" y="48"/>
                  </a:lnTo>
                  <a:lnTo>
                    <a:pt x="183" y="61"/>
                  </a:lnTo>
                  <a:lnTo>
                    <a:pt x="183" y="66"/>
                  </a:lnTo>
                  <a:lnTo>
                    <a:pt x="186" y="69"/>
                  </a:lnTo>
                  <a:lnTo>
                    <a:pt x="195" y="90"/>
                  </a:lnTo>
                  <a:lnTo>
                    <a:pt x="189" y="88"/>
                  </a:lnTo>
                  <a:lnTo>
                    <a:pt x="170" y="78"/>
                  </a:lnTo>
                  <a:lnTo>
                    <a:pt x="165" y="80"/>
                  </a:lnTo>
                  <a:lnTo>
                    <a:pt x="159" y="80"/>
                  </a:lnTo>
                  <a:lnTo>
                    <a:pt x="157" y="80"/>
                  </a:lnTo>
                  <a:lnTo>
                    <a:pt x="155" y="80"/>
                  </a:lnTo>
                  <a:lnTo>
                    <a:pt x="154" y="82"/>
                  </a:lnTo>
                  <a:lnTo>
                    <a:pt x="151" y="82"/>
                  </a:lnTo>
                  <a:lnTo>
                    <a:pt x="138" y="83"/>
                  </a:lnTo>
                  <a:lnTo>
                    <a:pt x="138" y="75"/>
                  </a:lnTo>
                  <a:lnTo>
                    <a:pt x="141" y="72"/>
                  </a:lnTo>
                  <a:lnTo>
                    <a:pt x="147" y="72"/>
                  </a:lnTo>
                  <a:lnTo>
                    <a:pt x="152" y="74"/>
                  </a:lnTo>
                  <a:lnTo>
                    <a:pt x="152" y="72"/>
                  </a:lnTo>
                  <a:lnTo>
                    <a:pt x="149" y="70"/>
                  </a:lnTo>
                  <a:lnTo>
                    <a:pt x="151" y="69"/>
                  </a:lnTo>
                  <a:lnTo>
                    <a:pt x="144" y="67"/>
                  </a:lnTo>
                  <a:lnTo>
                    <a:pt x="144" y="67"/>
                  </a:lnTo>
                  <a:lnTo>
                    <a:pt x="144" y="64"/>
                  </a:lnTo>
                  <a:lnTo>
                    <a:pt x="139" y="61"/>
                  </a:lnTo>
                  <a:lnTo>
                    <a:pt x="136" y="56"/>
                  </a:lnTo>
                  <a:lnTo>
                    <a:pt x="130" y="53"/>
                  </a:lnTo>
                  <a:lnTo>
                    <a:pt x="126" y="51"/>
                  </a:lnTo>
                  <a:lnTo>
                    <a:pt x="122" y="50"/>
                  </a:lnTo>
                  <a:lnTo>
                    <a:pt x="104" y="45"/>
                  </a:lnTo>
                  <a:lnTo>
                    <a:pt x="78" y="42"/>
                  </a:lnTo>
                  <a:lnTo>
                    <a:pt x="74" y="40"/>
                  </a:lnTo>
                  <a:lnTo>
                    <a:pt x="70" y="37"/>
                  </a:lnTo>
                  <a:lnTo>
                    <a:pt x="64" y="37"/>
                  </a:lnTo>
                  <a:lnTo>
                    <a:pt x="64" y="38"/>
                  </a:lnTo>
                  <a:lnTo>
                    <a:pt x="54" y="34"/>
                  </a:lnTo>
                  <a:lnTo>
                    <a:pt x="51" y="27"/>
                  </a:lnTo>
                  <a:lnTo>
                    <a:pt x="49" y="37"/>
                  </a:lnTo>
                  <a:lnTo>
                    <a:pt x="48" y="38"/>
                  </a:lnTo>
                  <a:lnTo>
                    <a:pt x="41" y="38"/>
                  </a:lnTo>
                  <a:lnTo>
                    <a:pt x="37" y="30"/>
                  </a:lnTo>
                  <a:lnTo>
                    <a:pt x="35" y="30"/>
                  </a:lnTo>
                  <a:lnTo>
                    <a:pt x="29" y="27"/>
                  </a:lnTo>
                  <a:lnTo>
                    <a:pt x="22" y="27"/>
                  </a:lnTo>
                  <a:lnTo>
                    <a:pt x="21" y="26"/>
                  </a:lnTo>
                  <a:lnTo>
                    <a:pt x="24" y="24"/>
                  </a:lnTo>
                  <a:lnTo>
                    <a:pt x="32" y="26"/>
                  </a:lnTo>
                  <a:lnTo>
                    <a:pt x="40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48" y="18"/>
                  </a:lnTo>
                  <a:lnTo>
                    <a:pt x="35" y="21"/>
                  </a:lnTo>
                  <a:lnTo>
                    <a:pt x="25" y="21"/>
                  </a:lnTo>
                  <a:lnTo>
                    <a:pt x="21" y="19"/>
                  </a:lnTo>
                  <a:lnTo>
                    <a:pt x="13" y="13"/>
                  </a:lnTo>
                  <a:lnTo>
                    <a:pt x="5" y="11"/>
                  </a:lnTo>
                  <a:lnTo>
                    <a:pt x="5" y="13"/>
                  </a:lnTo>
                  <a:lnTo>
                    <a:pt x="0" y="11"/>
                  </a:lnTo>
                  <a:lnTo>
                    <a:pt x="1" y="6"/>
                  </a:lnTo>
                  <a:lnTo>
                    <a:pt x="11" y="5"/>
                  </a:lnTo>
                  <a:lnTo>
                    <a:pt x="14" y="1"/>
                  </a:lnTo>
                  <a:lnTo>
                    <a:pt x="17" y="0"/>
                  </a:lnTo>
                  <a:lnTo>
                    <a:pt x="27" y="1"/>
                  </a:lnTo>
                  <a:lnTo>
                    <a:pt x="35" y="5"/>
                  </a:lnTo>
                  <a:lnTo>
                    <a:pt x="45" y="5"/>
                  </a:lnTo>
                  <a:lnTo>
                    <a:pt x="49" y="10"/>
                  </a:lnTo>
                  <a:lnTo>
                    <a:pt x="53" y="18"/>
                  </a:lnTo>
                  <a:lnTo>
                    <a:pt x="56" y="22"/>
                  </a:lnTo>
                  <a:lnTo>
                    <a:pt x="61" y="26"/>
                  </a:lnTo>
                  <a:lnTo>
                    <a:pt x="61" y="22"/>
                  </a:lnTo>
                  <a:lnTo>
                    <a:pt x="64" y="24"/>
                  </a:lnTo>
                  <a:lnTo>
                    <a:pt x="69" y="29"/>
                  </a:lnTo>
                  <a:lnTo>
                    <a:pt x="75" y="30"/>
                  </a:lnTo>
                  <a:lnTo>
                    <a:pt x="82" y="30"/>
                  </a:lnTo>
                  <a:lnTo>
                    <a:pt x="82" y="29"/>
                  </a:lnTo>
                  <a:lnTo>
                    <a:pt x="90" y="22"/>
                  </a:lnTo>
                  <a:lnTo>
                    <a:pt x="90" y="19"/>
                  </a:lnTo>
                  <a:lnTo>
                    <a:pt x="99" y="19"/>
                  </a:lnTo>
                  <a:lnTo>
                    <a:pt x="102" y="18"/>
                  </a:lnTo>
                  <a:lnTo>
                    <a:pt x="102" y="14"/>
                  </a:lnTo>
                  <a:lnTo>
                    <a:pt x="109" y="11"/>
                  </a:lnTo>
                  <a:lnTo>
                    <a:pt x="141" y="19"/>
                  </a:lnTo>
                  <a:lnTo>
                    <a:pt x="155" y="21"/>
                  </a:lnTo>
                  <a:lnTo>
                    <a:pt x="162" y="22"/>
                  </a:lnTo>
                  <a:lnTo>
                    <a:pt x="165" y="22"/>
                  </a:lnTo>
                  <a:lnTo>
                    <a:pt x="165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B895BF31-7ECF-88F4-51A6-2584D07A7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3336" y="-1584470"/>
              <a:ext cx="261035" cy="1142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26"/>
                </a:cxn>
                <a:cxn ang="0">
                  <a:pos x="18" y="39"/>
                </a:cxn>
                <a:cxn ang="0">
                  <a:pos x="18" y="44"/>
                </a:cxn>
                <a:cxn ang="0">
                  <a:pos x="21" y="47"/>
                </a:cxn>
                <a:cxn ang="0">
                  <a:pos x="30" y="68"/>
                </a:cxn>
                <a:cxn ang="0">
                  <a:pos x="56" y="69"/>
                </a:cxn>
                <a:cxn ang="0">
                  <a:pos x="64" y="66"/>
                </a:cxn>
                <a:cxn ang="0">
                  <a:pos x="56" y="60"/>
                </a:cxn>
                <a:cxn ang="0">
                  <a:pos x="62" y="58"/>
                </a:cxn>
                <a:cxn ang="0">
                  <a:pos x="62" y="56"/>
                </a:cxn>
                <a:cxn ang="0">
                  <a:pos x="69" y="56"/>
                </a:cxn>
                <a:cxn ang="0">
                  <a:pos x="66" y="52"/>
                </a:cxn>
                <a:cxn ang="0">
                  <a:pos x="72" y="53"/>
                </a:cxn>
                <a:cxn ang="0">
                  <a:pos x="75" y="50"/>
                </a:cxn>
                <a:cxn ang="0">
                  <a:pos x="107" y="58"/>
                </a:cxn>
                <a:cxn ang="0">
                  <a:pos x="117" y="66"/>
                </a:cxn>
                <a:cxn ang="0">
                  <a:pos x="123" y="68"/>
                </a:cxn>
                <a:cxn ang="0">
                  <a:pos x="123" y="69"/>
                </a:cxn>
                <a:cxn ang="0">
                  <a:pos x="141" y="77"/>
                </a:cxn>
                <a:cxn ang="0">
                  <a:pos x="178" y="81"/>
                </a:cxn>
                <a:cxn ang="0">
                  <a:pos x="180" y="82"/>
                </a:cxn>
                <a:cxn ang="0">
                  <a:pos x="184" y="84"/>
                </a:cxn>
                <a:cxn ang="0">
                  <a:pos x="189" y="82"/>
                </a:cxn>
                <a:cxn ang="0">
                  <a:pos x="183" y="81"/>
                </a:cxn>
                <a:cxn ang="0">
                  <a:pos x="189" y="81"/>
                </a:cxn>
                <a:cxn ang="0">
                  <a:pos x="192" y="79"/>
                </a:cxn>
                <a:cxn ang="0">
                  <a:pos x="191" y="79"/>
                </a:cxn>
                <a:cxn ang="0">
                  <a:pos x="183" y="77"/>
                </a:cxn>
                <a:cxn ang="0">
                  <a:pos x="173" y="76"/>
                </a:cxn>
                <a:cxn ang="0">
                  <a:pos x="175" y="73"/>
                </a:cxn>
                <a:cxn ang="0">
                  <a:pos x="162" y="71"/>
                </a:cxn>
                <a:cxn ang="0">
                  <a:pos x="160" y="68"/>
                </a:cxn>
                <a:cxn ang="0">
                  <a:pos x="159" y="66"/>
                </a:cxn>
                <a:cxn ang="0">
                  <a:pos x="152" y="68"/>
                </a:cxn>
                <a:cxn ang="0">
                  <a:pos x="149" y="66"/>
                </a:cxn>
                <a:cxn ang="0">
                  <a:pos x="141" y="61"/>
                </a:cxn>
                <a:cxn ang="0">
                  <a:pos x="138" y="56"/>
                </a:cxn>
                <a:cxn ang="0">
                  <a:pos x="136" y="56"/>
                </a:cxn>
                <a:cxn ang="0">
                  <a:pos x="122" y="50"/>
                </a:cxn>
                <a:cxn ang="0">
                  <a:pos x="115" y="45"/>
                </a:cxn>
                <a:cxn ang="0">
                  <a:pos x="117" y="44"/>
                </a:cxn>
                <a:cxn ang="0">
                  <a:pos x="128" y="42"/>
                </a:cxn>
                <a:cxn ang="0">
                  <a:pos x="127" y="40"/>
                </a:cxn>
                <a:cxn ang="0">
                  <a:pos x="122" y="36"/>
                </a:cxn>
                <a:cxn ang="0">
                  <a:pos x="91" y="31"/>
                </a:cxn>
                <a:cxn ang="0">
                  <a:pos x="88" y="26"/>
                </a:cxn>
                <a:cxn ang="0">
                  <a:pos x="82" y="21"/>
                </a:cxn>
                <a:cxn ang="0">
                  <a:pos x="64" y="16"/>
                </a:cxn>
                <a:cxn ang="0">
                  <a:pos x="59" y="13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2" h="84">
                  <a:moveTo>
                    <a:pt x="0" y="0"/>
                  </a:moveTo>
                  <a:lnTo>
                    <a:pt x="11" y="26"/>
                  </a:lnTo>
                  <a:lnTo>
                    <a:pt x="18" y="39"/>
                  </a:lnTo>
                  <a:lnTo>
                    <a:pt x="18" y="44"/>
                  </a:lnTo>
                  <a:lnTo>
                    <a:pt x="21" y="47"/>
                  </a:lnTo>
                  <a:lnTo>
                    <a:pt x="30" y="68"/>
                  </a:lnTo>
                  <a:lnTo>
                    <a:pt x="56" y="69"/>
                  </a:lnTo>
                  <a:lnTo>
                    <a:pt x="64" y="66"/>
                  </a:lnTo>
                  <a:lnTo>
                    <a:pt x="56" y="60"/>
                  </a:lnTo>
                  <a:lnTo>
                    <a:pt x="62" y="58"/>
                  </a:lnTo>
                  <a:lnTo>
                    <a:pt x="62" y="56"/>
                  </a:lnTo>
                  <a:lnTo>
                    <a:pt x="69" y="56"/>
                  </a:lnTo>
                  <a:lnTo>
                    <a:pt x="66" y="52"/>
                  </a:lnTo>
                  <a:lnTo>
                    <a:pt x="72" y="53"/>
                  </a:lnTo>
                  <a:lnTo>
                    <a:pt x="75" y="50"/>
                  </a:lnTo>
                  <a:lnTo>
                    <a:pt x="107" y="58"/>
                  </a:lnTo>
                  <a:lnTo>
                    <a:pt x="117" y="66"/>
                  </a:lnTo>
                  <a:lnTo>
                    <a:pt x="123" y="68"/>
                  </a:lnTo>
                  <a:lnTo>
                    <a:pt x="123" y="69"/>
                  </a:lnTo>
                  <a:lnTo>
                    <a:pt x="141" y="77"/>
                  </a:lnTo>
                  <a:lnTo>
                    <a:pt x="178" y="81"/>
                  </a:lnTo>
                  <a:lnTo>
                    <a:pt x="180" y="82"/>
                  </a:lnTo>
                  <a:lnTo>
                    <a:pt x="184" y="84"/>
                  </a:lnTo>
                  <a:lnTo>
                    <a:pt x="189" y="82"/>
                  </a:lnTo>
                  <a:lnTo>
                    <a:pt x="183" y="81"/>
                  </a:lnTo>
                  <a:lnTo>
                    <a:pt x="189" y="81"/>
                  </a:lnTo>
                  <a:lnTo>
                    <a:pt x="192" y="79"/>
                  </a:lnTo>
                  <a:lnTo>
                    <a:pt x="191" y="79"/>
                  </a:lnTo>
                  <a:lnTo>
                    <a:pt x="183" y="77"/>
                  </a:lnTo>
                  <a:lnTo>
                    <a:pt x="173" y="76"/>
                  </a:lnTo>
                  <a:lnTo>
                    <a:pt x="175" y="73"/>
                  </a:lnTo>
                  <a:lnTo>
                    <a:pt x="162" y="71"/>
                  </a:lnTo>
                  <a:lnTo>
                    <a:pt x="160" y="68"/>
                  </a:lnTo>
                  <a:lnTo>
                    <a:pt x="159" y="66"/>
                  </a:lnTo>
                  <a:lnTo>
                    <a:pt x="152" y="68"/>
                  </a:lnTo>
                  <a:lnTo>
                    <a:pt x="149" y="66"/>
                  </a:lnTo>
                  <a:lnTo>
                    <a:pt x="141" y="61"/>
                  </a:lnTo>
                  <a:lnTo>
                    <a:pt x="138" y="56"/>
                  </a:lnTo>
                  <a:lnTo>
                    <a:pt x="136" y="56"/>
                  </a:lnTo>
                  <a:lnTo>
                    <a:pt x="122" y="50"/>
                  </a:lnTo>
                  <a:lnTo>
                    <a:pt x="115" y="45"/>
                  </a:lnTo>
                  <a:lnTo>
                    <a:pt x="117" y="44"/>
                  </a:lnTo>
                  <a:lnTo>
                    <a:pt x="128" y="42"/>
                  </a:lnTo>
                  <a:lnTo>
                    <a:pt x="127" y="40"/>
                  </a:lnTo>
                  <a:lnTo>
                    <a:pt x="122" y="36"/>
                  </a:lnTo>
                  <a:lnTo>
                    <a:pt x="91" y="31"/>
                  </a:lnTo>
                  <a:lnTo>
                    <a:pt x="88" y="26"/>
                  </a:lnTo>
                  <a:lnTo>
                    <a:pt x="82" y="21"/>
                  </a:lnTo>
                  <a:lnTo>
                    <a:pt x="64" y="16"/>
                  </a:lnTo>
                  <a:lnTo>
                    <a:pt x="59" y="13"/>
                  </a:lnTo>
                  <a:lnTo>
                    <a:pt x="26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A4518BF1-061B-9B1E-F25D-03469D839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557" y="-1710908"/>
              <a:ext cx="108765" cy="74776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7" y="5"/>
                </a:cxn>
                <a:cxn ang="0">
                  <a:pos x="48" y="12"/>
                </a:cxn>
                <a:cxn ang="0">
                  <a:pos x="57" y="18"/>
                </a:cxn>
                <a:cxn ang="0">
                  <a:pos x="62" y="36"/>
                </a:cxn>
                <a:cxn ang="0">
                  <a:pos x="65" y="39"/>
                </a:cxn>
                <a:cxn ang="0">
                  <a:pos x="70" y="42"/>
                </a:cxn>
                <a:cxn ang="0">
                  <a:pos x="80" y="50"/>
                </a:cxn>
                <a:cxn ang="0">
                  <a:pos x="78" y="55"/>
                </a:cxn>
                <a:cxn ang="0">
                  <a:pos x="72" y="52"/>
                </a:cxn>
                <a:cxn ang="0">
                  <a:pos x="69" y="55"/>
                </a:cxn>
                <a:cxn ang="0">
                  <a:pos x="46" y="47"/>
                </a:cxn>
                <a:cxn ang="0">
                  <a:pos x="30" y="39"/>
                </a:cxn>
                <a:cxn ang="0">
                  <a:pos x="27" y="34"/>
                </a:cxn>
                <a:cxn ang="0">
                  <a:pos x="17" y="28"/>
                </a:cxn>
                <a:cxn ang="0">
                  <a:pos x="14" y="24"/>
                </a:cxn>
                <a:cxn ang="0">
                  <a:pos x="12" y="20"/>
                </a:cxn>
                <a:cxn ang="0">
                  <a:pos x="9" y="16"/>
                </a:cxn>
                <a:cxn ang="0">
                  <a:pos x="1" y="4"/>
                </a:cxn>
                <a:cxn ang="0">
                  <a:pos x="0" y="0"/>
                </a:cxn>
                <a:cxn ang="0">
                  <a:pos x="14" y="4"/>
                </a:cxn>
                <a:cxn ang="0">
                  <a:pos x="17" y="5"/>
                </a:cxn>
                <a:cxn ang="0">
                  <a:pos x="19" y="12"/>
                </a:cxn>
                <a:cxn ang="0">
                  <a:pos x="25" y="8"/>
                </a:cxn>
                <a:cxn ang="0">
                  <a:pos x="32" y="8"/>
                </a:cxn>
                <a:cxn ang="0">
                  <a:pos x="33" y="5"/>
                </a:cxn>
                <a:cxn ang="0">
                  <a:pos x="33" y="5"/>
                </a:cxn>
              </a:cxnLst>
              <a:rect l="0" t="0" r="r" b="b"/>
              <a:pathLst>
                <a:path w="80" h="55">
                  <a:moveTo>
                    <a:pt x="33" y="5"/>
                  </a:moveTo>
                  <a:lnTo>
                    <a:pt x="37" y="5"/>
                  </a:lnTo>
                  <a:lnTo>
                    <a:pt x="48" y="12"/>
                  </a:lnTo>
                  <a:lnTo>
                    <a:pt x="57" y="18"/>
                  </a:lnTo>
                  <a:lnTo>
                    <a:pt x="62" y="36"/>
                  </a:lnTo>
                  <a:lnTo>
                    <a:pt x="65" y="39"/>
                  </a:lnTo>
                  <a:lnTo>
                    <a:pt x="70" y="42"/>
                  </a:lnTo>
                  <a:lnTo>
                    <a:pt x="80" y="50"/>
                  </a:lnTo>
                  <a:lnTo>
                    <a:pt x="78" y="55"/>
                  </a:lnTo>
                  <a:lnTo>
                    <a:pt x="72" y="52"/>
                  </a:lnTo>
                  <a:lnTo>
                    <a:pt x="69" y="55"/>
                  </a:lnTo>
                  <a:lnTo>
                    <a:pt x="46" y="47"/>
                  </a:lnTo>
                  <a:lnTo>
                    <a:pt x="30" y="39"/>
                  </a:lnTo>
                  <a:lnTo>
                    <a:pt x="27" y="34"/>
                  </a:lnTo>
                  <a:lnTo>
                    <a:pt x="17" y="28"/>
                  </a:lnTo>
                  <a:lnTo>
                    <a:pt x="14" y="24"/>
                  </a:lnTo>
                  <a:lnTo>
                    <a:pt x="12" y="20"/>
                  </a:lnTo>
                  <a:lnTo>
                    <a:pt x="9" y="16"/>
                  </a:lnTo>
                  <a:lnTo>
                    <a:pt x="1" y="4"/>
                  </a:lnTo>
                  <a:lnTo>
                    <a:pt x="0" y="0"/>
                  </a:lnTo>
                  <a:lnTo>
                    <a:pt x="14" y="4"/>
                  </a:lnTo>
                  <a:lnTo>
                    <a:pt x="17" y="5"/>
                  </a:lnTo>
                  <a:lnTo>
                    <a:pt x="19" y="12"/>
                  </a:lnTo>
                  <a:lnTo>
                    <a:pt x="25" y="8"/>
                  </a:lnTo>
                  <a:lnTo>
                    <a:pt x="32" y="8"/>
                  </a:lnTo>
                  <a:lnTo>
                    <a:pt x="33" y="5"/>
                  </a:lnTo>
                  <a:lnTo>
                    <a:pt x="3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EC19BD32-BB1E-543B-C95C-B382B2A42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1805" y="-1714987"/>
              <a:ext cx="193057" cy="85653"/>
            </a:xfrm>
            <a:custGeom>
              <a:avLst/>
              <a:gdLst/>
              <a:ahLst/>
              <a:cxnLst>
                <a:cxn ang="0">
                  <a:pos x="73" y="31"/>
                </a:cxn>
                <a:cxn ang="0">
                  <a:pos x="73" y="24"/>
                </a:cxn>
                <a:cxn ang="0">
                  <a:pos x="80" y="26"/>
                </a:cxn>
                <a:cxn ang="0">
                  <a:pos x="83" y="24"/>
                </a:cxn>
                <a:cxn ang="0">
                  <a:pos x="83" y="19"/>
                </a:cxn>
                <a:cxn ang="0">
                  <a:pos x="81" y="16"/>
                </a:cxn>
                <a:cxn ang="0">
                  <a:pos x="96" y="0"/>
                </a:cxn>
                <a:cxn ang="0">
                  <a:pos x="101" y="0"/>
                </a:cxn>
                <a:cxn ang="0">
                  <a:pos x="105" y="3"/>
                </a:cxn>
                <a:cxn ang="0">
                  <a:pos x="113" y="11"/>
                </a:cxn>
                <a:cxn ang="0">
                  <a:pos x="121" y="13"/>
                </a:cxn>
                <a:cxn ang="0">
                  <a:pos x="139" y="16"/>
                </a:cxn>
                <a:cxn ang="0">
                  <a:pos x="134" y="21"/>
                </a:cxn>
                <a:cxn ang="0">
                  <a:pos x="128" y="24"/>
                </a:cxn>
                <a:cxn ang="0">
                  <a:pos x="126" y="29"/>
                </a:cxn>
                <a:cxn ang="0">
                  <a:pos x="120" y="29"/>
                </a:cxn>
                <a:cxn ang="0">
                  <a:pos x="91" y="27"/>
                </a:cxn>
                <a:cxn ang="0">
                  <a:pos x="83" y="43"/>
                </a:cxn>
                <a:cxn ang="0">
                  <a:pos x="80" y="55"/>
                </a:cxn>
                <a:cxn ang="0">
                  <a:pos x="64" y="59"/>
                </a:cxn>
                <a:cxn ang="0">
                  <a:pos x="53" y="56"/>
                </a:cxn>
                <a:cxn ang="0">
                  <a:pos x="36" y="61"/>
                </a:cxn>
                <a:cxn ang="0">
                  <a:pos x="25" y="61"/>
                </a:cxn>
                <a:cxn ang="0">
                  <a:pos x="14" y="61"/>
                </a:cxn>
                <a:cxn ang="0">
                  <a:pos x="1" y="53"/>
                </a:cxn>
                <a:cxn ang="0">
                  <a:pos x="1" y="50"/>
                </a:cxn>
                <a:cxn ang="0">
                  <a:pos x="9" y="53"/>
                </a:cxn>
                <a:cxn ang="0">
                  <a:pos x="25" y="55"/>
                </a:cxn>
                <a:cxn ang="0">
                  <a:pos x="25" y="48"/>
                </a:cxn>
                <a:cxn ang="0">
                  <a:pos x="28" y="45"/>
                </a:cxn>
                <a:cxn ang="0">
                  <a:pos x="48" y="40"/>
                </a:cxn>
                <a:cxn ang="0">
                  <a:pos x="61" y="24"/>
                </a:cxn>
              </a:cxnLst>
              <a:rect l="0" t="0" r="r" b="b"/>
              <a:pathLst>
                <a:path w="142" h="63">
                  <a:moveTo>
                    <a:pt x="61" y="24"/>
                  </a:moveTo>
                  <a:lnTo>
                    <a:pt x="73" y="31"/>
                  </a:lnTo>
                  <a:lnTo>
                    <a:pt x="75" y="29"/>
                  </a:lnTo>
                  <a:lnTo>
                    <a:pt x="73" y="24"/>
                  </a:lnTo>
                  <a:lnTo>
                    <a:pt x="75" y="23"/>
                  </a:lnTo>
                  <a:lnTo>
                    <a:pt x="80" y="26"/>
                  </a:lnTo>
                  <a:lnTo>
                    <a:pt x="83" y="27"/>
                  </a:lnTo>
                  <a:lnTo>
                    <a:pt x="83" y="24"/>
                  </a:lnTo>
                  <a:lnTo>
                    <a:pt x="80" y="21"/>
                  </a:lnTo>
                  <a:lnTo>
                    <a:pt x="83" y="19"/>
                  </a:lnTo>
                  <a:lnTo>
                    <a:pt x="80" y="18"/>
                  </a:lnTo>
                  <a:lnTo>
                    <a:pt x="81" y="16"/>
                  </a:lnTo>
                  <a:lnTo>
                    <a:pt x="86" y="16"/>
                  </a:lnTo>
                  <a:lnTo>
                    <a:pt x="96" y="0"/>
                  </a:lnTo>
                  <a:lnTo>
                    <a:pt x="97" y="5"/>
                  </a:lnTo>
                  <a:lnTo>
                    <a:pt x="101" y="0"/>
                  </a:lnTo>
                  <a:lnTo>
                    <a:pt x="102" y="0"/>
                  </a:lnTo>
                  <a:lnTo>
                    <a:pt x="105" y="3"/>
                  </a:lnTo>
                  <a:lnTo>
                    <a:pt x="112" y="7"/>
                  </a:lnTo>
                  <a:lnTo>
                    <a:pt x="113" y="11"/>
                  </a:lnTo>
                  <a:lnTo>
                    <a:pt x="120" y="11"/>
                  </a:lnTo>
                  <a:lnTo>
                    <a:pt x="121" y="13"/>
                  </a:lnTo>
                  <a:lnTo>
                    <a:pt x="125" y="13"/>
                  </a:lnTo>
                  <a:lnTo>
                    <a:pt x="139" y="16"/>
                  </a:lnTo>
                  <a:lnTo>
                    <a:pt x="142" y="18"/>
                  </a:lnTo>
                  <a:lnTo>
                    <a:pt x="134" y="21"/>
                  </a:lnTo>
                  <a:lnTo>
                    <a:pt x="126" y="21"/>
                  </a:lnTo>
                  <a:lnTo>
                    <a:pt x="128" y="24"/>
                  </a:lnTo>
                  <a:lnTo>
                    <a:pt x="134" y="27"/>
                  </a:lnTo>
                  <a:lnTo>
                    <a:pt x="126" y="29"/>
                  </a:lnTo>
                  <a:lnTo>
                    <a:pt x="120" y="27"/>
                  </a:lnTo>
                  <a:lnTo>
                    <a:pt x="120" y="29"/>
                  </a:lnTo>
                  <a:lnTo>
                    <a:pt x="110" y="27"/>
                  </a:lnTo>
                  <a:lnTo>
                    <a:pt x="91" y="27"/>
                  </a:lnTo>
                  <a:lnTo>
                    <a:pt x="89" y="39"/>
                  </a:lnTo>
                  <a:lnTo>
                    <a:pt x="83" y="43"/>
                  </a:lnTo>
                  <a:lnTo>
                    <a:pt x="81" y="51"/>
                  </a:lnTo>
                  <a:lnTo>
                    <a:pt x="80" y="55"/>
                  </a:lnTo>
                  <a:lnTo>
                    <a:pt x="75" y="58"/>
                  </a:lnTo>
                  <a:lnTo>
                    <a:pt x="64" y="59"/>
                  </a:lnTo>
                  <a:lnTo>
                    <a:pt x="56" y="58"/>
                  </a:lnTo>
                  <a:lnTo>
                    <a:pt x="53" y="56"/>
                  </a:lnTo>
                  <a:lnTo>
                    <a:pt x="45" y="56"/>
                  </a:lnTo>
                  <a:lnTo>
                    <a:pt x="36" y="61"/>
                  </a:lnTo>
                  <a:lnTo>
                    <a:pt x="28" y="63"/>
                  </a:lnTo>
                  <a:lnTo>
                    <a:pt x="25" y="61"/>
                  </a:lnTo>
                  <a:lnTo>
                    <a:pt x="19" y="63"/>
                  </a:lnTo>
                  <a:lnTo>
                    <a:pt x="14" y="61"/>
                  </a:lnTo>
                  <a:lnTo>
                    <a:pt x="11" y="61"/>
                  </a:lnTo>
                  <a:lnTo>
                    <a:pt x="1" y="53"/>
                  </a:lnTo>
                  <a:lnTo>
                    <a:pt x="0" y="51"/>
                  </a:lnTo>
                  <a:lnTo>
                    <a:pt x="1" y="50"/>
                  </a:lnTo>
                  <a:lnTo>
                    <a:pt x="4" y="53"/>
                  </a:lnTo>
                  <a:lnTo>
                    <a:pt x="9" y="53"/>
                  </a:lnTo>
                  <a:lnTo>
                    <a:pt x="14" y="53"/>
                  </a:lnTo>
                  <a:lnTo>
                    <a:pt x="25" y="55"/>
                  </a:lnTo>
                  <a:lnTo>
                    <a:pt x="27" y="50"/>
                  </a:lnTo>
                  <a:lnTo>
                    <a:pt x="25" y="48"/>
                  </a:lnTo>
                  <a:lnTo>
                    <a:pt x="28" y="48"/>
                  </a:lnTo>
                  <a:lnTo>
                    <a:pt x="28" y="45"/>
                  </a:lnTo>
                  <a:lnTo>
                    <a:pt x="30" y="43"/>
                  </a:lnTo>
                  <a:lnTo>
                    <a:pt x="48" y="40"/>
                  </a:lnTo>
                  <a:lnTo>
                    <a:pt x="59" y="29"/>
                  </a:lnTo>
                  <a:lnTo>
                    <a:pt x="61" y="24"/>
                  </a:lnTo>
                  <a:lnTo>
                    <a:pt x="61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12">
              <a:extLst>
                <a:ext uri="{FF2B5EF4-FFF2-40B4-BE49-F238E27FC236}">
                  <a16:creationId xmlns:a16="http://schemas.microsoft.com/office/drawing/2014/main" id="{6DFEF71F-717F-2318-6C7E-E313B061F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2289" y="-1678279"/>
              <a:ext cx="216170" cy="118282"/>
            </a:xfrm>
            <a:custGeom>
              <a:avLst/>
              <a:gdLst/>
              <a:ahLst/>
              <a:cxnLst>
                <a:cxn ang="0">
                  <a:pos x="124" y="4"/>
                </a:cxn>
                <a:cxn ang="0">
                  <a:pos x="132" y="7"/>
                </a:cxn>
                <a:cxn ang="0">
                  <a:pos x="130" y="13"/>
                </a:cxn>
                <a:cxn ang="0">
                  <a:pos x="140" y="24"/>
                </a:cxn>
                <a:cxn ang="0">
                  <a:pos x="151" y="36"/>
                </a:cxn>
                <a:cxn ang="0">
                  <a:pos x="143" y="34"/>
                </a:cxn>
                <a:cxn ang="0">
                  <a:pos x="141" y="37"/>
                </a:cxn>
                <a:cxn ang="0">
                  <a:pos x="141" y="48"/>
                </a:cxn>
                <a:cxn ang="0">
                  <a:pos x="133" y="57"/>
                </a:cxn>
                <a:cxn ang="0">
                  <a:pos x="128" y="63"/>
                </a:cxn>
                <a:cxn ang="0">
                  <a:pos x="133" y="68"/>
                </a:cxn>
                <a:cxn ang="0">
                  <a:pos x="130" y="71"/>
                </a:cxn>
                <a:cxn ang="0">
                  <a:pos x="111" y="87"/>
                </a:cxn>
                <a:cxn ang="0">
                  <a:pos x="104" y="81"/>
                </a:cxn>
                <a:cxn ang="0">
                  <a:pos x="100" y="79"/>
                </a:cxn>
                <a:cxn ang="0">
                  <a:pos x="88" y="77"/>
                </a:cxn>
                <a:cxn ang="0">
                  <a:pos x="79" y="76"/>
                </a:cxn>
                <a:cxn ang="0">
                  <a:pos x="72" y="79"/>
                </a:cxn>
                <a:cxn ang="0">
                  <a:pos x="61" y="81"/>
                </a:cxn>
                <a:cxn ang="0">
                  <a:pos x="55" y="74"/>
                </a:cxn>
                <a:cxn ang="0">
                  <a:pos x="48" y="76"/>
                </a:cxn>
                <a:cxn ang="0">
                  <a:pos x="37" y="74"/>
                </a:cxn>
                <a:cxn ang="0">
                  <a:pos x="26" y="63"/>
                </a:cxn>
                <a:cxn ang="0">
                  <a:pos x="24" y="57"/>
                </a:cxn>
                <a:cxn ang="0">
                  <a:pos x="10" y="48"/>
                </a:cxn>
                <a:cxn ang="0">
                  <a:pos x="7" y="44"/>
                </a:cxn>
                <a:cxn ang="0">
                  <a:pos x="0" y="34"/>
                </a:cxn>
                <a:cxn ang="0">
                  <a:pos x="7" y="24"/>
                </a:cxn>
                <a:cxn ang="0">
                  <a:pos x="8" y="26"/>
                </a:cxn>
                <a:cxn ang="0">
                  <a:pos x="21" y="34"/>
                </a:cxn>
                <a:cxn ang="0">
                  <a:pos x="32" y="34"/>
                </a:cxn>
                <a:cxn ang="0">
                  <a:pos x="43" y="34"/>
                </a:cxn>
                <a:cxn ang="0">
                  <a:pos x="60" y="29"/>
                </a:cxn>
                <a:cxn ang="0">
                  <a:pos x="71" y="32"/>
                </a:cxn>
                <a:cxn ang="0">
                  <a:pos x="87" y="28"/>
                </a:cxn>
                <a:cxn ang="0">
                  <a:pos x="90" y="16"/>
                </a:cxn>
                <a:cxn ang="0">
                  <a:pos x="98" y="0"/>
                </a:cxn>
                <a:cxn ang="0">
                  <a:pos x="127" y="2"/>
                </a:cxn>
              </a:cxnLst>
              <a:rect l="0" t="0" r="r" b="b"/>
              <a:pathLst>
                <a:path w="159" h="87">
                  <a:moveTo>
                    <a:pt x="127" y="2"/>
                  </a:moveTo>
                  <a:lnTo>
                    <a:pt x="124" y="4"/>
                  </a:lnTo>
                  <a:lnTo>
                    <a:pt x="130" y="5"/>
                  </a:lnTo>
                  <a:lnTo>
                    <a:pt x="132" y="7"/>
                  </a:lnTo>
                  <a:lnTo>
                    <a:pt x="122" y="8"/>
                  </a:lnTo>
                  <a:lnTo>
                    <a:pt x="130" y="13"/>
                  </a:lnTo>
                  <a:lnTo>
                    <a:pt x="140" y="21"/>
                  </a:lnTo>
                  <a:lnTo>
                    <a:pt x="140" y="24"/>
                  </a:lnTo>
                  <a:lnTo>
                    <a:pt x="159" y="36"/>
                  </a:lnTo>
                  <a:lnTo>
                    <a:pt x="151" y="36"/>
                  </a:lnTo>
                  <a:lnTo>
                    <a:pt x="146" y="36"/>
                  </a:lnTo>
                  <a:lnTo>
                    <a:pt x="143" y="34"/>
                  </a:lnTo>
                  <a:lnTo>
                    <a:pt x="145" y="36"/>
                  </a:lnTo>
                  <a:lnTo>
                    <a:pt x="141" y="37"/>
                  </a:lnTo>
                  <a:lnTo>
                    <a:pt x="140" y="40"/>
                  </a:lnTo>
                  <a:lnTo>
                    <a:pt x="141" y="48"/>
                  </a:lnTo>
                  <a:lnTo>
                    <a:pt x="136" y="57"/>
                  </a:lnTo>
                  <a:lnTo>
                    <a:pt x="133" y="57"/>
                  </a:lnTo>
                  <a:lnTo>
                    <a:pt x="127" y="63"/>
                  </a:lnTo>
                  <a:lnTo>
                    <a:pt x="128" y="63"/>
                  </a:lnTo>
                  <a:lnTo>
                    <a:pt x="130" y="66"/>
                  </a:lnTo>
                  <a:lnTo>
                    <a:pt x="133" y="68"/>
                  </a:lnTo>
                  <a:lnTo>
                    <a:pt x="133" y="71"/>
                  </a:lnTo>
                  <a:lnTo>
                    <a:pt x="130" y="71"/>
                  </a:lnTo>
                  <a:lnTo>
                    <a:pt x="128" y="81"/>
                  </a:lnTo>
                  <a:lnTo>
                    <a:pt x="111" y="87"/>
                  </a:lnTo>
                  <a:lnTo>
                    <a:pt x="109" y="87"/>
                  </a:lnTo>
                  <a:lnTo>
                    <a:pt x="104" y="81"/>
                  </a:lnTo>
                  <a:lnTo>
                    <a:pt x="103" y="81"/>
                  </a:lnTo>
                  <a:lnTo>
                    <a:pt x="100" y="79"/>
                  </a:lnTo>
                  <a:lnTo>
                    <a:pt x="92" y="79"/>
                  </a:lnTo>
                  <a:lnTo>
                    <a:pt x="88" y="77"/>
                  </a:lnTo>
                  <a:lnTo>
                    <a:pt x="84" y="77"/>
                  </a:lnTo>
                  <a:lnTo>
                    <a:pt x="79" y="76"/>
                  </a:lnTo>
                  <a:lnTo>
                    <a:pt x="79" y="77"/>
                  </a:lnTo>
                  <a:lnTo>
                    <a:pt x="72" y="79"/>
                  </a:lnTo>
                  <a:lnTo>
                    <a:pt x="71" y="79"/>
                  </a:lnTo>
                  <a:lnTo>
                    <a:pt x="61" y="81"/>
                  </a:lnTo>
                  <a:lnTo>
                    <a:pt x="56" y="73"/>
                  </a:lnTo>
                  <a:lnTo>
                    <a:pt x="55" y="74"/>
                  </a:lnTo>
                  <a:lnTo>
                    <a:pt x="52" y="74"/>
                  </a:lnTo>
                  <a:lnTo>
                    <a:pt x="48" y="76"/>
                  </a:lnTo>
                  <a:lnTo>
                    <a:pt x="42" y="76"/>
                  </a:lnTo>
                  <a:lnTo>
                    <a:pt x="37" y="74"/>
                  </a:lnTo>
                  <a:lnTo>
                    <a:pt x="35" y="74"/>
                  </a:lnTo>
                  <a:lnTo>
                    <a:pt x="26" y="63"/>
                  </a:lnTo>
                  <a:lnTo>
                    <a:pt x="26" y="60"/>
                  </a:lnTo>
                  <a:lnTo>
                    <a:pt x="24" y="57"/>
                  </a:lnTo>
                  <a:lnTo>
                    <a:pt x="18" y="52"/>
                  </a:lnTo>
                  <a:lnTo>
                    <a:pt x="10" y="48"/>
                  </a:lnTo>
                  <a:lnTo>
                    <a:pt x="8" y="47"/>
                  </a:lnTo>
                  <a:lnTo>
                    <a:pt x="7" y="44"/>
                  </a:lnTo>
                  <a:lnTo>
                    <a:pt x="3" y="40"/>
                  </a:lnTo>
                  <a:lnTo>
                    <a:pt x="0" y="34"/>
                  </a:lnTo>
                  <a:lnTo>
                    <a:pt x="2" y="29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8" y="26"/>
                  </a:lnTo>
                  <a:lnTo>
                    <a:pt x="18" y="34"/>
                  </a:lnTo>
                  <a:lnTo>
                    <a:pt x="21" y="34"/>
                  </a:lnTo>
                  <a:lnTo>
                    <a:pt x="26" y="36"/>
                  </a:lnTo>
                  <a:lnTo>
                    <a:pt x="32" y="34"/>
                  </a:lnTo>
                  <a:lnTo>
                    <a:pt x="35" y="36"/>
                  </a:lnTo>
                  <a:lnTo>
                    <a:pt x="43" y="34"/>
                  </a:lnTo>
                  <a:lnTo>
                    <a:pt x="52" y="29"/>
                  </a:lnTo>
                  <a:lnTo>
                    <a:pt x="60" y="29"/>
                  </a:lnTo>
                  <a:lnTo>
                    <a:pt x="63" y="31"/>
                  </a:lnTo>
                  <a:lnTo>
                    <a:pt x="71" y="32"/>
                  </a:lnTo>
                  <a:lnTo>
                    <a:pt x="82" y="31"/>
                  </a:lnTo>
                  <a:lnTo>
                    <a:pt x="87" y="28"/>
                  </a:lnTo>
                  <a:lnTo>
                    <a:pt x="88" y="24"/>
                  </a:lnTo>
                  <a:lnTo>
                    <a:pt x="90" y="16"/>
                  </a:lnTo>
                  <a:lnTo>
                    <a:pt x="96" y="12"/>
                  </a:lnTo>
                  <a:lnTo>
                    <a:pt x="98" y="0"/>
                  </a:lnTo>
                  <a:lnTo>
                    <a:pt x="117" y="0"/>
                  </a:lnTo>
                  <a:lnTo>
                    <a:pt x="127" y="2"/>
                  </a:lnTo>
                  <a:lnTo>
                    <a:pt x="12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" name="Forma Livre 13">
              <a:extLst>
                <a:ext uri="{FF2B5EF4-FFF2-40B4-BE49-F238E27FC236}">
                  <a16:creationId xmlns:a16="http://schemas.microsoft.com/office/drawing/2014/main" id="{5D71B00D-343A-3EAC-D6B6-0479D365F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4739" y="-1689155"/>
              <a:ext cx="29910" cy="16315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2" y="12"/>
                </a:cxn>
                <a:cxn ang="0">
                  <a:pos x="14" y="10"/>
                </a:cxn>
                <a:cxn ang="0">
                  <a:pos x="12" y="5"/>
                </a:cxn>
                <a:cxn ang="0">
                  <a:pos x="14" y="4"/>
                </a:cxn>
                <a:cxn ang="0">
                  <a:pos x="19" y="7"/>
                </a:cxn>
                <a:cxn ang="0">
                  <a:pos x="22" y="8"/>
                </a:cxn>
                <a:cxn ang="0">
                  <a:pos x="22" y="5"/>
                </a:cxn>
                <a:cxn ang="0">
                  <a:pos x="19" y="2"/>
                </a:cxn>
                <a:cxn ang="0">
                  <a:pos x="14" y="2"/>
                </a:cxn>
                <a:cxn ang="0">
                  <a:pos x="14" y="0"/>
                </a:cxn>
                <a:cxn ang="0">
                  <a:pos x="8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22" h="12">
                  <a:moveTo>
                    <a:pt x="0" y="5"/>
                  </a:moveTo>
                  <a:lnTo>
                    <a:pt x="12" y="12"/>
                  </a:lnTo>
                  <a:lnTo>
                    <a:pt x="14" y="10"/>
                  </a:lnTo>
                  <a:lnTo>
                    <a:pt x="12" y="5"/>
                  </a:lnTo>
                  <a:lnTo>
                    <a:pt x="14" y="4"/>
                  </a:lnTo>
                  <a:lnTo>
                    <a:pt x="19" y="7"/>
                  </a:lnTo>
                  <a:lnTo>
                    <a:pt x="22" y="8"/>
                  </a:lnTo>
                  <a:lnTo>
                    <a:pt x="22" y="5"/>
                  </a:lnTo>
                  <a:lnTo>
                    <a:pt x="19" y="2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8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2" name="Forma Livre 14">
              <a:extLst>
                <a:ext uri="{FF2B5EF4-FFF2-40B4-BE49-F238E27FC236}">
                  <a16:creationId xmlns:a16="http://schemas.microsoft.com/office/drawing/2014/main" id="{1ADBC305-BBAA-4E83-39E7-CD93AF73F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762571"/>
              <a:ext cx="4079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lnTo>
                    <a:pt x="3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3" name="Forma Livre 15">
              <a:extLst>
                <a:ext uri="{FF2B5EF4-FFF2-40B4-BE49-F238E27FC236}">
                  <a16:creationId xmlns:a16="http://schemas.microsoft.com/office/drawing/2014/main" id="{543FC39F-1F00-30DA-103A-CA219B02E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9804" y="-1946112"/>
              <a:ext cx="191698" cy="209372"/>
            </a:xfrm>
            <a:custGeom>
              <a:avLst/>
              <a:gdLst/>
              <a:ahLst/>
              <a:cxnLst>
                <a:cxn ang="0">
                  <a:pos x="81" y="21"/>
                </a:cxn>
                <a:cxn ang="0">
                  <a:pos x="72" y="27"/>
                </a:cxn>
                <a:cxn ang="0">
                  <a:pos x="64" y="35"/>
                </a:cxn>
                <a:cxn ang="0">
                  <a:pos x="64" y="50"/>
                </a:cxn>
                <a:cxn ang="0">
                  <a:pos x="78" y="59"/>
                </a:cxn>
                <a:cxn ang="0">
                  <a:pos x="102" y="74"/>
                </a:cxn>
                <a:cxn ang="0">
                  <a:pos x="110" y="77"/>
                </a:cxn>
                <a:cxn ang="0">
                  <a:pos x="115" y="80"/>
                </a:cxn>
                <a:cxn ang="0">
                  <a:pos x="129" y="93"/>
                </a:cxn>
                <a:cxn ang="0">
                  <a:pos x="139" y="112"/>
                </a:cxn>
                <a:cxn ang="0">
                  <a:pos x="138" y="114"/>
                </a:cxn>
                <a:cxn ang="0">
                  <a:pos x="139" y="125"/>
                </a:cxn>
                <a:cxn ang="0">
                  <a:pos x="125" y="132"/>
                </a:cxn>
                <a:cxn ang="0">
                  <a:pos x="107" y="135"/>
                </a:cxn>
                <a:cxn ang="0">
                  <a:pos x="104" y="141"/>
                </a:cxn>
                <a:cxn ang="0">
                  <a:pos x="105" y="144"/>
                </a:cxn>
                <a:cxn ang="0">
                  <a:pos x="99" y="144"/>
                </a:cxn>
                <a:cxn ang="0">
                  <a:pos x="94" y="148"/>
                </a:cxn>
                <a:cxn ang="0">
                  <a:pos x="85" y="154"/>
                </a:cxn>
                <a:cxn ang="0">
                  <a:pos x="85" y="152"/>
                </a:cxn>
                <a:cxn ang="0">
                  <a:pos x="80" y="143"/>
                </a:cxn>
                <a:cxn ang="0">
                  <a:pos x="73" y="136"/>
                </a:cxn>
                <a:cxn ang="0">
                  <a:pos x="77" y="133"/>
                </a:cxn>
                <a:cxn ang="0">
                  <a:pos x="83" y="132"/>
                </a:cxn>
                <a:cxn ang="0">
                  <a:pos x="89" y="122"/>
                </a:cxn>
                <a:cxn ang="0">
                  <a:pos x="97" y="120"/>
                </a:cxn>
                <a:cxn ang="0">
                  <a:pos x="109" y="116"/>
                </a:cxn>
                <a:cxn ang="0">
                  <a:pos x="112" y="114"/>
                </a:cxn>
                <a:cxn ang="0">
                  <a:pos x="105" y="98"/>
                </a:cxn>
                <a:cxn ang="0">
                  <a:pos x="102" y="85"/>
                </a:cxn>
                <a:cxn ang="0">
                  <a:pos x="86" y="71"/>
                </a:cxn>
                <a:cxn ang="0">
                  <a:pos x="81" y="69"/>
                </a:cxn>
                <a:cxn ang="0">
                  <a:pos x="70" y="61"/>
                </a:cxn>
                <a:cxn ang="0">
                  <a:pos x="54" y="50"/>
                </a:cxn>
                <a:cxn ang="0">
                  <a:pos x="35" y="39"/>
                </a:cxn>
                <a:cxn ang="0">
                  <a:pos x="46" y="35"/>
                </a:cxn>
                <a:cxn ang="0">
                  <a:pos x="36" y="27"/>
                </a:cxn>
                <a:cxn ang="0">
                  <a:pos x="17" y="24"/>
                </a:cxn>
                <a:cxn ang="0">
                  <a:pos x="12" y="18"/>
                </a:cxn>
                <a:cxn ang="0">
                  <a:pos x="0" y="8"/>
                </a:cxn>
                <a:cxn ang="0">
                  <a:pos x="11" y="7"/>
                </a:cxn>
                <a:cxn ang="0">
                  <a:pos x="17" y="7"/>
                </a:cxn>
                <a:cxn ang="0">
                  <a:pos x="22" y="7"/>
                </a:cxn>
                <a:cxn ang="0">
                  <a:pos x="32" y="5"/>
                </a:cxn>
                <a:cxn ang="0">
                  <a:pos x="54" y="3"/>
                </a:cxn>
                <a:cxn ang="0">
                  <a:pos x="65" y="7"/>
                </a:cxn>
                <a:cxn ang="0">
                  <a:pos x="70" y="15"/>
                </a:cxn>
                <a:cxn ang="0">
                  <a:pos x="88" y="18"/>
                </a:cxn>
              </a:cxnLst>
              <a:rect l="0" t="0" r="r" b="b"/>
              <a:pathLst>
                <a:path w="141" h="154">
                  <a:moveTo>
                    <a:pt x="88" y="18"/>
                  </a:moveTo>
                  <a:lnTo>
                    <a:pt x="81" y="21"/>
                  </a:lnTo>
                  <a:lnTo>
                    <a:pt x="81" y="23"/>
                  </a:lnTo>
                  <a:lnTo>
                    <a:pt x="72" y="27"/>
                  </a:lnTo>
                  <a:lnTo>
                    <a:pt x="72" y="31"/>
                  </a:lnTo>
                  <a:lnTo>
                    <a:pt x="64" y="35"/>
                  </a:lnTo>
                  <a:lnTo>
                    <a:pt x="62" y="45"/>
                  </a:lnTo>
                  <a:lnTo>
                    <a:pt x="64" y="50"/>
                  </a:lnTo>
                  <a:lnTo>
                    <a:pt x="75" y="55"/>
                  </a:lnTo>
                  <a:lnTo>
                    <a:pt x="78" y="59"/>
                  </a:lnTo>
                  <a:lnTo>
                    <a:pt x="89" y="66"/>
                  </a:lnTo>
                  <a:lnTo>
                    <a:pt x="102" y="74"/>
                  </a:lnTo>
                  <a:lnTo>
                    <a:pt x="107" y="74"/>
                  </a:lnTo>
                  <a:lnTo>
                    <a:pt x="110" y="77"/>
                  </a:lnTo>
                  <a:lnTo>
                    <a:pt x="112" y="76"/>
                  </a:lnTo>
                  <a:lnTo>
                    <a:pt x="115" y="80"/>
                  </a:lnTo>
                  <a:lnTo>
                    <a:pt x="123" y="84"/>
                  </a:lnTo>
                  <a:lnTo>
                    <a:pt x="129" y="93"/>
                  </a:lnTo>
                  <a:lnTo>
                    <a:pt x="139" y="111"/>
                  </a:lnTo>
                  <a:lnTo>
                    <a:pt x="139" y="112"/>
                  </a:lnTo>
                  <a:lnTo>
                    <a:pt x="138" y="114"/>
                  </a:lnTo>
                  <a:lnTo>
                    <a:pt x="138" y="114"/>
                  </a:lnTo>
                  <a:lnTo>
                    <a:pt x="141" y="122"/>
                  </a:lnTo>
                  <a:lnTo>
                    <a:pt x="139" y="125"/>
                  </a:lnTo>
                  <a:lnTo>
                    <a:pt x="126" y="130"/>
                  </a:lnTo>
                  <a:lnTo>
                    <a:pt x="125" y="132"/>
                  </a:lnTo>
                  <a:lnTo>
                    <a:pt x="115" y="135"/>
                  </a:lnTo>
                  <a:lnTo>
                    <a:pt x="107" y="135"/>
                  </a:lnTo>
                  <a:lnTo>
                    <a:pt x="107" y="140"/>
                  </a:lnTo>
                  <a:lnTo>
                    <a:pt x="104" y="141"/>
                  </a:lnTo>
                  <a:lnTo>
                    <a:pt x="105" y="143"/>
                  </a:lnTo>
                  <a:lnTo>
                    <a:pt x="105" y="144"/>
                  </a:lnTo>
                  <a:lnTo>
                    <a:pt x="96" y="140"/>
                  </a:lnTo>
                  <a:lnTo>
                    <a:pt x="99" y="144"/>
                  </a:lnTo>
                  <a:lnTo>
                    <a:pt x="101" y="146"/>
                  </a:lnTo>
                  <a:lnTo>
                    <a:pt x="94" y="148"/>
                  </a:lnTo>
                  <a:lnTo>
                    <a:pt x="86" y="154"/>
                  </a:lnTo>
                  <a:lnTo>
                    <a:pt x="85" y="154"/>
                  </a:lnTo>
                  <a:lnTo>
                    <a:pt x="83" y="154"/>
                  </a:lnTo>
                  <a:lnTo>
                    <a:pt x="85" y="152"/>
                  </a:lnTo>
                  <a:lnTo>
                    <a:pt x="80" y="146"/>
                  </a:lnTo>
                  <a:lnTo>
                    <a:pt x="80" y="143"/>
                  </a:lnTo>
                  <a:lnTo>
                    <a:pt x="81" y="140"/>
                  </a:lnTo>
                  <a:lnTo>
                    <a:pt x="73" y="136"/>
                  </a:lnTo>
                  <a:lnTo>
                    <a:pt x="72" y="135"/>
                  </a:lnTo>
                  <a:lnTo>
                    <a:pt x="77" y="133"/>
                  </a:lnTo>
                  <a:lnTo>
                    <a:pt x="78" y="132"/>
                  </a:lnTo>
                  <a:lnTo>
                    <a:pt x="83" y="132"/>
                  </a:lnTo>
                  <a:lnTo>
                    <a:pt x="91" y="128"/>
                  </a:lnTo>
                  <a:lnTo>
                    <a:pt x="89" y="122"/>
                  </a:lnTo>
                  <a:lnTo>
                    <a:pt x="97" y="122"/>
                  </a:lnTo>
                  <a:lnTo>
                    <a:pt x="97" y="120"/>
                  </a:lnTo>
                  <a:lnTo>
                    <a:pt x="104" y="119"/>
                  </a:lnTo>
                  <a:lnTo>
                    <a:pt x="109" y="116"/>
                  </a:lnTo>
                  <a:lnTo>
                    <a:pt x="110" y="116"/>
                  </a:lnTo>
                  <a:lnTo>
                    <a:pt x="112" y="114"/>
                  </a:lnTo>
                  <a:lnTo>
                    <a:pt x="110" y="103"/>
                  </a:lnTo>
                  <a:lnTo>
                    <a:pt x="105" y="98"/>
                  </a:lnTo>
                  <a:lnTo>
                    <a:pt x="104" y="92"/>
                  </a:lnTo>
                  <a:lnTo>
                    <a:pt x="102" y="85"/>
                  </a:lnTo>
                  <a:lnTo>
                    <a:pt x="93" y="74"/>
                  </a:lnTo>
                  <a:lnTo>
                    <a:pt x="86" y="71"/>
                  </a:lnTo>
                  <a:lnTo>
                    <a:pt x="83" y="71"/>
                  </a:lnTo>
                  <a:lnTo>
                    <a:pt x="81" y="69"/>
                  </a:lnTo>
                  <a:lnTo>
                    <a:pt x="78" y="63"/>
                  </a:lnTo>
                  <a:lnTo>
                    <a:pt x="70" y="61"/>
                  </a:lnTo>
                  <a:lnTo>
                    <a:pt x="56" y="51"/>
                  </a:lnTo>
                  <a:lnTo>
                    <a:pt x="54" y="50"/>
                  </a:lnTo>
                  <a:lnTo>
                    <a:pt x="35" y="42"/>
                  </a:lnTo>
                  <a:lnTo>
                    <a:pt x="35" y="39"/>
                  </a:lnTo>
                  <a:lnTo>
                    <a:pt x="43" y="39"/>
                  </a:lnTo>
                  <a:lnTo>
                    <a:pt x="46" y="35"/>
                  </a:lnTo>
                  <a:lnTo>
                    <a:pt x="45" y="34"/>
                  </a:lnTo>
                  <a:lnTo>
                    <a:pt x="36" y="27"/>
                  </a:lnTo>
                  <a:lnTo>
                    <a:pt x="33" y="24"/>
                  </a:lnTo>
                  <a:lnTo>
                    <a:pt x="17" y="24"/>
                  </a:lnTo>
                  <a:lnTo>
                    <a:pt x="12" y="23"/>
                  </a:lnTo>
                  <a:lnTo>
                    <a:pt x="12" y="18"/>
                  </a:lnTo>
                  <a:lnTo>
                    <a:pt x="11" y="16"/>
                  </a:lnTo>
                  <a:lnTo>
                    <a:pt x="0" y="8"/>
                  </a:lnTo>
                  <a:lnTo>
                    <a:pt x="1" y="5"/>
                  </a:lnTo>
                  <a:lnTo>
                    <a:pt x="11" y="7"/>
                  </a:lnTo>
                  <a:lnTo>
                    <a:pt x="16" y="5"/>
                  </a:lnTo>
                  <a:lnTo>
                    <a:pt x="17" y="7"/>
                  </a:lnTo>
                  <a:lnTo>
                    <a:pt x="20" y="5"/>
                  </a:lnTo>
                  <a:lnTo>
                    <a:pt x="22" y="7"/>
                  </a:lnTo>
                  <a:lnTo>
                    <a:pt x="27" y="5"/>
                  </a:lnTo>
                  <a:lnTo>
                    <a:pt x="32" y="5"/>
                  </a:lnTo>
                  <a:lnTo>
                    <a:pt x="41" y="0"/>
                  </a:lnTo>
                  <a:lnTo>
                    <a:pt x="54" y="3"/>
                  </a:lnTo>
                  <a:lnTo>
                    <a:pt x="64" y="5"/>
                  </a:lnTo>
                  <a:lnTo>
                    <a:pt x="65" y="7"/>
                  </a:lnTo>
                  <a:lnTo>
                    <a:pt x="64" y="8"/>
                  </a:lnTo>
                  <a:lnTo>
                    <a:pt x="70" y="15"/>
                  </a:lnTo>
                  <a:lnTo>
                    <a:pt x="78" y="18"/>
                  </a:lnTo>
                  <a:lnTo>
                    <a:pt x="88" y="18"/>
                  </a:lnTo>
                  <a:lnTo>
                    <a:pt x="88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7" name="Forma Livre 16">
              <a:extLst>
                <a:ext uri="{FF2B5EF4-FFF2-40B4-BE49-F238E27FC236}">
                  <a16:creationId xmlns:a16="http://schemas.microsoft.com/office/drawing/2014/main" id="{01844AA4-19EF-1472-2CB7-6C13C7160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5870" y="-2024966"/>
              <a:ext cx="193057" cy="266473"/>
            </a:xfrm>
            <a:custGeom>
              <a:avLst/>
              <a:gdLst/>
              <a:ahLst/>
              <a:cxnLst>
                <a:cxn ang="0">
                  <a:pos x="129" y="194"/>
                </a:cxn>
                <a:cxn ang="0">
                  <a:pos x="124" y="178"/>
                </a:cxn>
                <a:cxn ang="0">
                  <a:pos x="127" y="177"/>
                </a:cxn>
                <a:cxn ang="0">
                  <a:pos x="116" y="159"/>
                </a:cxn>
                <a:cxn ang="0">
                  <a:pos x="105" y="146"/>
                </a:cxn>
                <a:cxn ang="0">
                  <a:pos x="92" y="129"/>
                </a:cxn>
                <a:cxn ang="0">
                  <a:pos x="84" y="126"/>
                </a:cxn>
                <a:cxn ang="0">
                  <a:pos x="81" y="129"/>
                </a:cxn>
                <a:cxn ang="0">
                  <a:pos x="65" y="138"/>
                </a:cxn>
                <a:cxn ang="0">
                  <a:pos x="58" y="138"/>
                </a:cxn>
                <a:cxn ang="0">
                  <a:pos x="50" y="135"/>
                </a:cxn>
                <a:cxn ang="0">
                  <a:pos x="47" y="135"/>
                </a:cxn>
                <a:cxn ang="0">
                  <a:pos x="41" y="111"/>
                </a:cxn>
                <a:cxn ang="0">
                  <a:pos x="33" y="105"/>
                </a:cxn>
                <a:cxn ang="0">
                  <a:pos x="26" y="101"/>
                </a:cxn>
                <a:cxn ang="0">
                  <a:pos x="29" y="100"/>
                </a:cxn>
                <a:cxn ang="0">
                  <a:pos x="26" y="97"/>
                </a:cxn>
                <a:cxn ang="0">
                  <a:pos x="13" y="90"/>
                </a:cxn>
                <a:cxn ang="0">
                  <a:pos x="2" y="84"/>
                </a:cxn>
                <a:cxn ang="0">
                  <a:pos x="2" y="77"/>
                </a:cxn>
                <a:cxn ang="0">
                  <a:pos x="4" y="73"/>
                </a:cxn>
                <a:cxn ang="0">
                  <a:pos x="7" y="65"/>
                </a:cxn>
                <a:cxn ang="0">
                  <a:pos x="12" y="61"/>
                </a:cxn>
                <a:cxn ang="0">
                  <a:pos x="12" y="50"/>
                </a:cxn>
                <a:cxn ang="0">
                  <a:pos x="21" y="50"/>
                </a:cxn>
                <a:cxn ang="0">
                  <a:pos x="25" y="36"/>
                </a:cxn>
                <a:cxn ang="0">
                  <a:pos x="29" y="24"/>
                </a:cxn>
                <a:cxn ang="0">
                  <a:pos x="37" y="18"/>
                </a:cxn>
                <a:cxn ang="0">
                  <a:pos x="49" y="12"/>
                </a:cxn>
                <a:cxn ang="0">
                  <a:pos x="53" y="7"/>
                </a:cxn>
                <a:cxn ang="0">
                  <a:pos x="57" y="2"/>
                </a:cxn>
                <a:cxn ang="0">
                  <a:pos x="65" y="2"/>
                </a:cxn>
                <a:cxn ang="0">
                  <a:pos x="73" y="8"/>
                </a:cxn>
                <a:cxn ang="0">
                  <a:pos x="82" y="20"/>
                </a:cxn>
                <a:cxn ang="0">
                  <a:pos x="81" y="31"/>
                </a:cxn>
                <a:cxn ang="0">
                  <a:pos x="74" y="44"/>
                </a:cxn>
                <a:cxn ang="0">
                  <a:pos x="74" y="52"/>
                </a:cxn>
                <a:cxn ang="0">
                  <a:pos x="85" y="49"/>
                </a:cxn>
                <a:cxn ang="0">
                  <a:pos x="97" y="57"/>
                </a:cxn>
                <a:cxn ang="0">
                  <a:pos x="105" y="69"/>
                </a:cxn>
                <a:cxn ang="0">
                  <a:pos x="116" y="73"/>
                </a:cxn>
                <a:cxn ang="0">
                  <a:pos x="127" y="76"/>
                </a:cxn>
                <a:cxn ang="0">
                  <a:pos x="134" y="73"/>
                </a:cxn>
                <a:cxn ang="0">
                  <a:pos x="134" y="77"/>
                </a:cxn>
                <a:cxn ang="0">
                  <a:pos x="129" y="82"/>
                </a:cxn>
                <a:cxn ang="0">
                  <a:pos x="124" y="85"/>
                </a:cxn>
                <a:cxn ang="0">
                  <a:pos x="114" y="90"/>
                </a:cxn>
                <a:cxn ang="0">
                  <a:pos x="93" y="97"/>
                </a:cxn>
                <a:cxn ang="0">
                  <a:pos x="93" y="109"/>
                </a:cxn>
                <a:cxn ang="0">
                  <a:pos x="98" y="119"/>
                </a:cxn>
                <a:cxn ang="0">
                  <a:pos x="111" y="132"/>
                </a:cxn>
                <a:cxn ang="0">
                  <a:pos x="116" y="134"/>
                </a:cxn>
                <a:cxn ang="0">
                  <a:pos x="114" y="142"/>
                </a:cxn>
                <a:cxn ang="0">
                  <a:pos x="111" y="148"/>
                </a:cxn>
                <a:cxn ang="0">
                  <a:pos x="126" y="158"/>
                </a:cxn>
                <a:cxn ang="0">
                  <a:pos x="142" y="178"/>
                </a:cxn>
                <a:cxn ang="0">
                  <a:pos x="134" y="190"/>
                </a:cxn>
                <a:cxn ang="0">
                  <a:pos x="132" y="196"/>
                </a:cxn>
              </a:cxnLst>
              <a:rect l="0" t="0" r="r" b="b"/>
              <a:pathLst>
                <a:path w="142" h="196">
                  <a:moveTo>
                    <a:pt x="132" y="196"/>
                  </a:moveTo>
                  <a:lnTo>
                    <a:pt x="129" y="194"/>
                  </a:lnTo>
                  <a:lnTo>
                    <a:pt x="130" y="180"/>
                  </a:lnTo>
                  <a:lnTo>
                    <a:pt x="124" y="178"/>
                  </a:lnTo>
                  <a:lnTo>
                    <a:pt x="124" y="177"/>
                  </a:lnTo>
                  <a:lnTo>
                    <a:pt x="127" y="177"/>
                  </a:lnTo>
                  <a:lnTo>
                    <a:pt x="122" y="167"/>
                  </a:lnTo>
                  <a:lnTo>
                    <a:pt x="116" y="159"/>
                  </a:lnTo>
                  <a:lnTo>
                    <a:pt x="114" y="161"/>
                  </a:lnTo>
                  <a:lnTo>
                    <a:pt x="105" y="146"/>
                  </a:lnTo>
                  <a:lnTo>
                    <a:pt x="98" y="130"/>
                  </a:lnTo>
                  <a:lnTo>
                    <a:pt x="92" y="129"/>
                  </a:lnTo>
                  <a:lnTo>
                    <a:pt x="85" y="126"/>
                  </a:lnTo>
                  <a:lnTo>
                    <a:pt x="84" y="126"/>
                  </a:lnTo>
                  <a:lnTo>
                    <a:pt x="81" y="121"/>
                  </a:lnTo>
                  <a:lnTo>
                    <a:pt x="81" y="129"/>
                  </a:lnTo>
                  <a:lnTo>
                    <a:pt x="74" y="132"/>
                  </a:lnTo>
                  <a:lnTo>
                    <a:pt x="65" y="138"/>
                  </a:lnTo>
                  <a:lnTo>
                    <a:pt x="58" y="137"/>
                  </a:lnTo>
                  <a:lnTo>
                    <a:pt x="58" y="138"/>
                  </a:lnTo>
                  <a:lnTo>
                    <a:pt x="52" y="137"/>
                  </a:lnTo>
                  <a:lnTo>
                    <a:pt x="50" y="135"/>
                  </a:lnTo>
                  <a:lnTo>
                    <a:pt x="50" y="134"/>
                  </a:lnTo>
                  <a:lnTo>
                    <a:pt x="47" y="135"/>
                  </a:lnTo>
                  <a:lnTo>
                    <a:pt x="47" y="124"/>
                  </a:lnTo>
                  <a:lnTo>
                    <a:pt x="41" y="111"/>
                  </a:lnTo>
                  <a:lnTo>
                    <a:pt x="33" y="103"/>
                  </a:lnTo>
                  <a:lnTo>
                    <a:pt x="33" y="105"/>
                  </a:lnTo>
                  <a:lnTo>
                    <a:pt x="29" y="103"/>
                  </a:lnTo>
                  <a:lnTo>
                    <a:pt x="26" y="101"/>
                  </a:lnTo>
                  <a:lnTo>
                    <a:pt x="26" y="100"/>
                  </a:lnTo>
                  <a:lnTo>
                    <a:pt x="29" y="100"/>
                  </a:lnTo>
                  <a:lnTo>
                    <a:pt x="26" y="98"/>
                  </a:lnTo>
                  <a:lnTo>
                    <a:pt x="26" y="97"/>
                  </a:lnTo>
                  <a:lnTo>
                    <a:pt x="15" y="92"/>
                  </a:lnTo>
                  <a:lnTo>
                    <a:pt x="13" y="90"/>
                  </a:lnTo>
                  <a:lnTo>
                    <a:pt x="7" y="89"/>
                  </a:lnTo>
                  <a:lnTo>
                    <a:pt x="2" y="84"/>
                  </a:lnTo>
                  <a:lnTo>
                    <a:pt x="0" y="79"/>
                  </a:lnTo>
                  <a:lnTo>
                    <a:pt x="2" y="77"/>
                  </a:lnTo>
                  <a:lnTo>
                    <a:pt x="5" y="79"/>
                  </a:lnTo>
                  <a:lnTo>
                    <a:pt x="4" y="73"/>
                  </a:lnTo>
                  <a:lnTo>
                    <a:pt x="10" y="69"/>
                  </a:lnTo>
                  <a:lnTo>
                    <a:pt x="7" y="65"/>
                  </a:lnTo>
                  <a:lnTo>
                    <a:pt x="7" y="61"/>
                  </a:lnTo>
                  <a:lnTo>
                    <a:pt x="12" y="61"/>
                  </a:lnTo>
                  <a:lnTo>
                    <a:pt x="8" y="52"/>
                  </a:lnTo>
                  <a:lnTo>
                    <a:pt x="12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6" y="39"/>
                  </a:lnTo>
                  <a:lnTo>
                    <a:pt x="25" y="36"/>
                  </a:lnTo>
                  <a:lnTo>
                    <a:pt x="31" y="29"/>
                  </a:lnTo>
                  <a:lnTo>
                    <a:pt x="29" y="24"/>
                  </a:lnTo>
                  <a:lnTo>
                    <a:pt x="29" y="21"/>
                  </a:lnTo>
                  <a:lnTo>
                    <a:pt x="37" y="18"/>
                  </a:lnTo>
                  <a:lnTo>
                    <a:pt x="41" y="13"/>
                  </a:lnTo>
                  <a:lnTo>
                    <a:pt x="49" y="12"/>
                  </a:lnTo>
                  <a:lnTo>
                    <a:pt x="53" y="13"/>
                  </a:lnTo>
                  <a:lnTo>
                    <a:pt x="53" y="7"/>
                  </a:lnTo>
                  <a:lnTo>
                    <a:pt x="57" y="5"/>
                  </a:lnTo>
                  <a:lnTo>
                    <a:pt x="57" y="2"/>
                  </a:lnTo>
                  <a:lnTo>
                    <a:pt x="60" y="0"/>
                  </a:lnTo>
                  <a:lnTo>
                    <a:pt x="65" y="2"/>
                  </a:lnTo>
                  <a:lnTo>
                    <a:pt x="68" y="4"/>
                  </a:lnTo>
                  <a:lnTo>
                    <a:pt x="73" y="8"/>
                  </a:lnTo>
                  <a:lnTo>
                    <a:pt x="76" y="10"/>
                  </a:lnTo>
                  <a:lnTo>
                    <a:pt x="82" y="20"/>
                  </a:lnTo>
                  <a:lnTo>
                    <a:pt x="82" y="26"/>
                  </a:lnTo>
                  <a:lnTo>
                    <a:pt x="81" y="31"/>
                  </a:lnTo>
                  <a:lnTo>
                    <a:pt x="74" y="37"/>
                  </a:lnTo>
                  <a:lnTo>
                    <a:pt x="74" y="44"/>
                  </a:lnTo>
                  <a:lnTo>
                    <a:pt x="76" y="49"/>
                  </a:lnTo>
                  <a:lnTo>
                    <a:pt x="74" y="52"/>
                  </a:lnTo>
                  <a:lnTo>
                    <a:pt x="76" y="52"/>
                  </a:lnTo>
                  <a:lnTo>
                    <a:pt x="85" y="49"/>
                  </a:lnTo>
                  <a:lnTo>
                    <a:pt x="92" y="49"/>
                  </a:lnTo>
                  <a:lnTo>
                    <a:pt x="97" y="57"/>
                  </a:lnTo>
                  <a:lnTo>
                    <a:pt x="105" y="60"/>
                  </a:lnTo>
                  <a:lnTo>
                    <a:pt x="105" y="69"/>
                  </a:lnTo>
                  <a:lnTo>
                    <a:pt x="114" y="71"/>
                  </a:lnTo>
                  <a:lnTo>
                    <a:pt x="116" y="73"/>
                  </a:lnTo>
                  <a:lnTo>
                    <a:pt x="122" y="76"/>
                  </a:lnTo>
                  <a:lnTo>
                    <a:pt x="127" y="76"/>
                  </a:lnTo>
                  <a:lnTo>
                    <a:pt x="130" y="73"/>
                  </a:lnTo>
                  <a:lnTo>
                    <a:pt x="134" y="73"/>
                  </a:lnTo>
                  <a:lnTo>
                    <a:pt x="135" y="74"/>
                  </a:lnTo>
                  <a:lnTo>
                    <a:pt x="134" y="77"/>
                  </a:lnTo>
                  <a:lnTo>
                    <a:pt x="127" y="81"/>
                  </a:lnTo>
                  <a:lnTo>
                    <a:pt x="129" y="82"/>
                  </a:lnTo>
                  <a:lnTo>
                    <a:pt x="126" y="84"/>
                  </a:lnTo>
                  <a:lnTo>
                    <a:pt x="124" y="85"/>
                  </a:lnTo>
                  <a:lnTo>
                    <a:pt x="121" y="89"/>
                  </a:lnTo>
                  <a:lnTo>
                    <a:pt x="114" y="90"/>
                  </a:lnTo>
                  <a:lnTo>
                    <a:pt x="106" y="97"/>
                  </a:lnTo>
                  <a:lnTo>
                    <a:pt x="93" y="97"/>
                  </a:lnTo>
                  <a:lnTo>
                    <a:pt x="92" y="105"/>
                  </a:lnTo>
                  <a:lnTo>
                    <a:pt x="93" y="109"/>
                  </a:lnTo>
                  <a:lnTo>
                    <a:pt x="90" y="109"/>
                  </a:lnTo>
                  <a:lnTo>
                    <a:pt x="98" y="119"/>
                  </a:lnTo>
                  <a:lnTo>
                    <a:pt x="108" y="124"/>
                  </a:lnTo>
                  <a:lnTo>
                    <a:pt x="111" y="132"/>
                  </a:lnTo>
                  <a:lnTo>
                    <a:pt x="114" y="132"/>
                  </a:lnTo>
                  <a:lnTo>
                    <a:pt x="116" y="134"/>
                  </a:lnTo>
                  <a:lnTo>
                    <a:pt x="114" y="138"/>
                  </a:lnTo>
                  <a:lnTo>
                    <a:pt x="114" y="142"/>
                  </a:lnTo>
                  <a:lnTo>
                    <a:pt x="111" y="145"/>
                  </a:lnTo>
                  <a:lnTo>
                    <a:pt x="111" y="148"/>
                  </a:lnTo>
                  <a:lnTo>
                    <a:pt x="114" y="151"/>
                  </a:lnTo>
                  <a:lnTo>
                    <a:pt x="126" y="158"/>
                  </a:lnTo>
                  <a:lnTo>
                    <a:pt x="130" y="166"/>
                  </a:lnTo>
                  <a:lnTo>
                    <a:pt x="142" y="178"/>
                  </a:lnTo>
                  <a:lnTo>
                    <a:pt x="138" y="185"/>
                  </a:lnTo>
                  <a:lnTo>
                    <a:pt x="134" y="190"/>
                  </a:lnTo>
                  <a:lnTo>
                    <a:pt x="132" y="196"/>
                  </a:lnTo>
                  <a:lnTo>
                    <a:pt x="132" y="19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8" name="Forma Livre 17">
              <a:extLst>
                <a:ext uri="{FF2B5EF4-FFF2-40B4-BE49-F238E27FC236}">
                  <a16:creationId xmlns:a16="http://schemas.microsoft.com/office/drawing/2014/main" id="{7030F1A4-15F6-7405-DFAD-7B89AEF58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7872" y="-1821033"/>
              <a:ext cx="114203" cy="58461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77" y="6"/>
                </a:cxn>
                <a:cxn ang="0">
                  <a:pos x="82" y="11"/>
                </a:cxn>
                <a:cxn ang="0">
                  <a:pos x="84" y="22"/>
                </a:cxn>
                <a:cxn ang="0">
                  <a:pos x="82" y="24"/>
                </a:cxn>
                <a:cxn ang="0">
                  <a:pos x="81" y="24"/>
                </a:cxn>
                <a:cxn ang="0">
                  <a:pos x="76" y="27"/>
                </a:cxn>
                <a:cxn ang="0">
                  <a:pos x="69" y="28"/>
                </a:cxn>
                <a:cxn ang="0">
                  <a:pos x="69" y="30"/>
                </a:cxn>
                <a:cxn ang="0">
                  <a:pos x="61" y="30"/>
                </a:cxn>
                <a:cxn ang="0">
                  <a:pos x="63" y="36"/>
                </a:cxn>
                <a:cxn ang="0">
                  <a:pos x="55" y="40"/>
                </a:cxn>
                <a:cxn ang="0">
                  <a:pos x="50" y="40"/>
                </a:cxn>
                <a:cxn ang="0">
                  <a:pos x="49" y="41"/>
                </a:cxn>
                <a:cxn ang="0">
                  <a:pos x="44" y="43"/>
                </a:cxn>
                <a:cxn ang="0">
                  <a:pos x="39" y="41"/>
                </a:cxn>
                <a:cxn ang="0">
                  <a:pos x="29" y="41"/>
                </a:cxn>
                <a:cxn ang="0">
                  <a:pos x="28" y="36"/>
                </a:cxn>
                <a:cxn ang="0">
                  <a:pos x="26" y="36"/>
                </a:cxn>
                <a:cxn ang="0">
                  <a:pos x="21" y="38"/>
                </a:cxn>
                <a:cxn ang="0">
                  <a:pos x="18" y="33"/>
                </a:cxn>
                <a:cxn ang="0">
                  <a:pos x="17" y="32"/>
                </a:cxn>
                <a:cxn ang="0">
                  <a:pos x="13" y="25"/>
                </a:cxn>
                <a:cxn ang="0">
                  <a:pos x="5" y="20"/>
                </a:cxn>
                <a:cxn ang="0">
                  <a:pos x="0" y="14"/>
                </a:cxn>
                <a:cxn ang="0">
                  <a:pos x="0" y="11"/>
                </a:cxn>
                <a:cxn ang="0">
                  <a:pos x="4" y="9"/>
                </a:cxn>
                <a:cxn ang="0">
                  <a:pos x="12" y="3"/>
                </a:cxn>
                <a:cxn ang="0">
                  <a:pos x="25" y="3"/>
                </a:cxn>
                <a:cxn ang="0">
                  <a:pos x="37" y="3"/>
                </a:cxn>
                <a:cxn ang="0">
                  <a:pos x="41" y="4"/>
                </a:cxn>
                <a:cxn ang="0">
                  <a:pos x="42" y="3"/>
                </a:cxn>
                <a:cxn ang="0">
                  <a:pos x="45" y="4"/>
                </a:cxn>
                <a:cxn ang="0">
                  <a:pos x="53" y="6"/>
                </a:cxn>
                <a:cxn ang="0">
                  <a:pos x="57" y="6"/>
                </a:cxn>
                <a:cxn ang="0">
                  <a:pos x="55" y="3"/>
                </a:cxn>
                <a:cxn ang="0">
                  <a:pos x="60" y="1"/>
                </a:cxn>
                <a:cxn ang="0">
                  <a:pos x="65" y="1"/>
                </a:cxn>
                <a:cxn ang="0">
                  <a:pos x="69" y="3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4" h="43">
                  <a:moveTo>
                    <a:pt x="76" y="0"/>
                  </a:moveTo>
                  <a:lnTo>
                    <a:pt x="77" y="6"/>
                  </a:lnTo>
                  <a:lnTo>
                    <a:pt x="82" y="11"/>
                  </a:lnTo>
                  <a:lnTo>
                    <a:pt x="84" y="22"/>
                  </a:lnTo>
                  <a:lnTo>
                    <a:pt x="82" y="24"/>
                  </a:lnTo>
                  <a:lnTo>
                    <a:pt x="81" y="24"/>
                  </a:lnTo>
                  <a:lnTo>
                    <a:pt x="76" y="27"/>
                  </a:lnTo>
                  <a:lnTo>
                    <a:pt x="69" y="28"/>
                  </a:lnTo>
                  <a:lnTo>
                    <a:pt x="69" y="30"/>
                  </a:lnTo>
                  <a:lnTo>
                    <a:pt x="61" y="30"/>
                  </a:lnTo>
                  <a:lnTo>
                    <a:pt x="63" y="36"/>
                  </a:lnTo>
                  <a:lnTo>
                    <a:pt x="55" y="40"/>
                  </a:lnTo>
                  <a:lnTo>
                    <a:pt x="50" y="40"/>
                  </a:lnTo>
                  <a:lnTo>
                    <a:pt x="49" y="41"/>
                  </a:lnTo>
                  <a:lnTo>
                    <a:pt x="44" y="43"/>
                  </a:lnTo>
                  <a:lnTo>
                    <a:pt x="39" y="41"/>
                  </a:lnTo>
                  <a:lnTo>
                    <a:pt x="29" y="41"/>
                  </a:lnTo>
                  <a:lnTo>
                    <a:pt x="28" y="36"/>
                  </a:lnTo>
                  <a:lnTo>
                    <a:pt x="26" y="36"/>
                  </a:lnTo>
                  <a:lnTo>
                    <a:pt x="21" y="38"/>
                  </a:lnTo>
                  <a:lnTo>
                    <a:pt x="18" y="33"/>
                  </a:lnTo>
                  <a:lnTo>
                    <a:pt x="17" y="32"/>
                  </a:lnTo>
                  <a:lnTo>
                    <a:pt x="13" y="25"/>
                  </a:lnTo>
                  <a:lnTo>
                    <a:pt x="5" y="20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4" y="9"/>
                  </a:lnTo>
                  <a:lnTo>
                    <a:pt x="12" y="3"/>
                  </a:lnTo>
                  <a:lnTo>
                    <a:pt x="25" y="3"/>
                  </a:lnTo>
                  <a:lnTo>
                    <a:pt x="37" y="3"/>
                  </a:lnTo>
                  <a:lnTo>
                    <a:pt x="41" y="4"/>
                  </a:lnTo>
                  <a:lnTo>
                    <a:pt x="42" y="3"/>
                  </a:lnTo>
                  <a:lnTo>
                    <a:pt x="45" y="4"/>
                  </a:lnTo>
                  <a:lnTo>
                    <a:pt x="53" y="6"/>
                  </a:lnTo>
                  <a:lnTo>
                    <a:pt x="57" y="6"/>
                  </a:lnTo>
                  <a:lnTo>
                    <a:pt x="55" y="3"/>
                  </a:lnTo>
                  <a:lnTo>
                    <a:pt x="60" y="1"/>
                  </a:lnTo>
                  <a:lnTo>
                    <a:pt x="65" y="1"/>
                  </a:lnTo>
                  <a:lnTo>
                    <a:pt x="69" y="3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9" name="Forma Livre 18">
              <a:extLst>
                <a:ext uri="{FF2B5EF4-FFF2-40B4-BE49-F238E27FC236}">
                  <a16:creationId xmlns:a16="http://schemas.microsoft.com/office/drawing/2014/main" id="{73FFA6D7-BF9F-9DE0-B1CC-DB6CD8A8E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9031" y="-2196270"/>
              <a:ext cx="74776" cy="73416"/>
            </a:xfrm>
            <a:custGeom>
              <a:avLst/>
              <a:gdLst/>
              <a:ahLst/>
              <a:cxnLst>
                <a:cxn ang="0">
                  <a:pos x="2" y="11"/>
                </a:cxn>
                <a:cxn ang="0">
                  <a:pos x="0" y="11"/>
                </a:cxn>
                <a:cxn ang="0">
                  <a:pos x="3" y="14"/>
                </a:cxn>
                <a:cxn ang="0">
                  <a:pos x="8" y="16"/>
                </a:cxn>
                <a:cxn ang="0">
                  <a:pos x="6" y="17"/>
                </a:cxn>
                <a:cxn ang="0">
                  <a:pos x="11" y="22"/>
                </a:cxn>
                <a:cxn ang="0">
                  <a:pos x="6" y="21"/>
                </a:cxn>
                <a:cxn ang="0">
                  <a:pos x="0" y="24"/>
                </a:cxn>
                <a:cxn ang="0">
                  <a:pos x="0" y="25"/>
                </a:cxn>
                <a:cxn ang="0">
                  <a:pos x="3" y="27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5" y="24"/>
                </a:cxn>
                <a:cxn ang="0">
                  <a:pos x="10" y="32"/>
                </a:cxn>
                <a:cxn ang="0">
                  <a:pos x="13" y="35"/>
                </a:cxn>
                <a:cxn ang="0">
                  <a:pos x="11" y="38"/>
                </a:cxn>
                <a:cxn ang="0">
                  <a:pos x="13" y="38"/>
                </a:cxn>
                <a:cxn ang="0">
                  <a:pos x="11" y="46"/>
                </a:cxn>
                <a:cxn ang="0">
                  <a:pos x="13" y="48"/>
                </a:cxn>
                <a:cxn ang="0">
                  <a:pos x="13" y="46"/>
                </a:cxn>
                <a:cxn ang="0">
                  <a:pos x="15" y="48"/>
                </a:cxn>
                <a:cxn ang="0">
                  <a:pos x="16" y="49"/>
                </a:cxn>
                <a:cxn ang="0">
                  <a:pos x="13" y="49"/>
                </a:cxn>
                <a:cxn ang="0">
                  <a:pos x="11" y="53"/>
                </a:cxn>
                <a:cxn ang="0">
                  <a:pos x="13" y="54"/>
                </a:cxn>
                <a:cxn ang="0">
                  <a:pos x="16" y="51"/>
                </a:cxn>
                <a:cxn ang="0">
                  <a:pos x="16" y="53"/>
                </a:cxn>
                <a:cxn ang="0">
                  <a:pos x="19" y="51"/>
                </a:cxn>
                <a:cxn ang="0">
                  <a:pos x="21" y="51"/>
                </a:cxn>
                <a:cxn ang="0">
                  <a:pos x="27" y="48"/>
                </a:cxn>
                <a:cxn ang="0">
                  <a:pos x="26" y="51"/>
                </a:cxn>
                <a:cxn ang="0">
                  <a:pos x="27" y="51"/>
                </a:cxn>
                <a:cxn ang="0">
                  <a:pos x="29" y="51"/>
                </a:cxn>
                <a:cxn ang="0">
                  <a:pos x="27" y="48"/>
                </a:cxn>
                <a:cxn ang="0">
                  <a:pos x="31" y="49"/>
                </a:cxn>
                <a:cxn ang="0">
                  <a:pos x="32" y="48"/>
                </a:cxn>
                <a:cxn ang="0">
                  <a:pos x="31" y="46"/>
                </a:cxn>
                <a:cxn ang="0">
                  <a:pos x="34" y="45"/>
                </a:cxn>
                <a:cxn ang="0">
                  <a:pos x="40" y="46"/>
                </a:cxn>
                <a:cxn ang="0">
                  <a:pos x="42" y="48"/>
                </a:cxn>
                <a:cxn ang="0">
                  <a:pos x="43" y="43"/>
                </a:cxn>
                <a:cxn ang="0">
                  <a:pos x="50" y="43"/>
                </a:cxn>
                <a:cxn ang="0">
                  <a:pos x="53" y="40"/>
                </a:cxn>
                <a:cxn ang="0">
                  <a:pos x="55" y="32"/>
                </a:cxn>
                <a:cxn ang="0">
                  <a:pos x="53" y="32"/>
                </a:cxn>
                <a:cxn ang="0">
                  <a:pos x="48" y="21"/>
                </a:cxn>
                <a:cxn ang="0">
                  <a:pos x="43" y="14"/>
                </a:cxn>
                <a:cxn ang="0">
                  <a:pos x="26" y="0"/>
                </a:cxn>
                <a:cxn ang="0">
                  <a:pos x="18" y="5"/>
                </a:cxn>
                <a:cxn ang="0">
                  <a:pos x="10" y="5"/>
                </a:cxn>
                <a:cxn ang="0">
                  <a:pos x="2" y="11"/>
                </a:cxn>
                <a:cxn ang="0">
                  <a:pos x="2" y="11"/>
                </a:cxn>
              </a:cxnLst>
              <a:rect l="0" t="0" r="r" b="b"/>
              <a:pathLst>
                <a:path w="55" h="54">
                  <a:moveTo>
                    <a:pt x="2" y="11"/>
                  </a:moveTo>
                  <a:lnTo>
                    <a:pt x="0" y="11"/>
                  </a:lnTo>
                  <a:lnTo>
                    <a:pt x="3" y="14"/>
                  </a:lnTo>
                  <a:lnTo>
                    <a:pt x="8" y="16"/>
                  </a:lnTo>
                  <a:lnTo>
                    <a:pt x="6" y="17"/>
                  </a:lnTo>
                  <a:lnTo>
                    <a:pt x="11" y="22"/>
                  </a:lnTo>
                  <a:lnTo>
                    <a:pt x="6" y="21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3" y="27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5" y="24"/>
                  </a:lnTo>
                  <a:lnTo>
                    <a:pt x="10" y="32"/>
                  </a:lnTo>
                  <a:lnTo>
                    <a:pt x="13" y="35"/>
                  </a:lnTo>
                  <a:lnTo>
                    <a:pt x="11" y="38"/>
                  </a:lnTo>
                  <a:lnTo>
                    <a:pt x="13" y="38"/>
                  </a:lnTo>
                  <a:lnTo>
                    <a:pt x="11" y="46"/>
                  </a:lnTo>
                  <a:lnTo>
                    <a:pt x="13" y="48"/>
                  </a:lnTo>
                  <a:lnTo>
                    <a:pt x="13" y="46"/>
                  </a:lnTo>
                  <a:lnTo>
                    <a:pt x="15" y="48"/>
                  </a:lnTo>
                  <a:lnTo>
                    <a:pt x="16" y="49"/>
                  </a:lnTo>
                  <a:lnTo>
                    <a:pt x="13" y="49"/>
                  </a:lnTo>
                  <a:lnTo>
                    <a:pt x="11" y="53"/>
                  </a:lnTo>
                  <a:lnTo>
                    <a:pt x="13" y="54"/>
                  </a:lnTo>
                  <a:lnTo>
                    <a:pt x="16" y="51"/>
                  </a:lnTo>
                  <a:lnTo>
                    <a:pt x="16" y="53"/>
                  </a:lnTo>
                  <a:lnTo>
                    <a:pt x="19" y="51"/>
                  </a:lnTo>
                  <a:lnTo>
                    <a:pt x="21" y="51"/>
                  </a:lnTo>
                  <a:lnTo>
                    <a:pt x="27" y="48"/>
                  </a:lnTo>
                  <a:lnTo>
                    <a:pt x="26" y="51"/>
                  </a:lnTo>
                  <a:lnTo>
                    <a:pt x="27" y="51"/>
                  </a:lnTo>
                  <a:lnTo>
                    <a:pt x="29" y="51"/>
                  </a:lnTo>
                  <a:lnTo>
                    <a:pt x="27" y="48"/>
                  </a:lnTo>
                  <a:lnTo>
                    <a:pt x="31" y="49"/>
                  </a:lnTo>
                  <a:lnTo>
                    <a:pt x="32" y="48"/>
                  </a:lnTo>
                  <a:lnTo>
                    <a:pt x="31" y="46"/>
                  </a:lnTo>
                  <a:lnTo>
                    <a:pt x="34" y="45"/>
                  </a:lnTo>
                  <a:lnTo>
                    <a:pt x="40" y="46"/>
                  </a:lnTo>
                  <a:lnTo>
                    <a:pt x="42" y="48"/>
                  </a:lnTo>
                  <a:lnTo>
                    <a:pt x="43" y="43"/>
                  </a:lnTo>
                  <a:lnTo>
                    <a:pt x="50" y="43"/>
                  </a:lnTo>
                  <a:lnTo>
                    <a:pt x="53" y="40"/>
                  </a:lnTo>
                  <a:lnTo>
                    <a:pt x="55" y="32"/>
                  </a:lnTo>
                  <a:lnTo>
                    <a:pt x="53" y="32"/>
                  </a:lnTo>
                  <a:lnTo>
                    <a:pt x="48" y="21"/>
                  </a:lnTo>
                  <a:lnTo>
                    <a:pt x="43" y="14"/>
                  </a:lnTo>
                  <a:lnTo>
                    <a:pt x="26" y="0"/>
                  </a:lnTo>
                  <a:lnTo>
                    <a:pt x="18" y="5"/>
                  </a:lnTo>
                  <a:lnTo>
                    <a:pt x="10" y="5"/>
                  </a:lnTo>
                  <a:lnTo>
                    <a:pt x="2" y="11"/>
                  </a:lnTo>
                  <a:lnTo>
                    <a:pt x="2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0" name="Forma Livre 19">
              <a:extLst>
                <a:ext uri="{FF2B5EF4-FFF2-40B4-BE49-F238E27FC236}">
                  <a16:creationId xmlns:a16="http://schemas.microsoft.com/office/drawing/2014/main" id="{6DBBFD09-584D-73EF-84D2-5E1138D89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4649" y="-2277844"/>
              <a:ext cx="108765" cy="96529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" y="47"/>
                </a:cxn>
                <a:cxn ang="0">
                  <a:pos x="8" y="45"/>
                </a:cxn>
                <a:cxn ang="0">
                  <a:pos x="18" y="47"/>
                </a:cxn>
                <a:cxn ang="0">
                  <a:pos x="18" y="57"/>
                </a:cxn>
                <a:cxn ang="0">
                  <a:pos x="19" y="58"/>
                </a:cxn>
                <a:cxn ang="0">
                  <a:pos x="21" y="58"/>
                </a:cxn>
                <a:cxn ang="0">
                  <a:pos x="16" y="61"/>
                </a:cxn>
                <a:cxn ang="0">
                  <a:pos x="14" y="66"/>
                </a:cxn>
                <a:cxn ang="0">
                  <a:pos x="21" y="66"/>
                </a:cxn>
                <a:cxn ang="0">
                  <a:pos x="19" y="68"/>
                </a:cxn>
                <a:cxn ang="0">
                  <a:pos x="24" y="71"/>
                </a:cxn>
                <a:cxn ang="0">
                  <a:pos x="27" y="69"/>
                </a:cxn>
                <a:cxn ang="0">
                  <a:pos x="27" y="68"/>
                </a:cxn>
                <a:cxn ang="0">
                  <a:pos x="35" y="71"/>
                </a:cxn>
                <a:cxn ang="0">
                  <a:pos x="38" y="69"/>
                </a:cxn>
                <a:cxn ang="0">
                  <a:pos x="42" y="71"/>
                </a:cxn>
                <a:cxn ang="0">
                  <a:pos x="50" y="65"/>
                </a:cxn>
                <a:cxn ang="0">
                  <a:pos x="58" y="65"/>
                </a:cxn>
                <a:cxn ang="0">
                  <a:pos x="66" y="60"/>
                </a:cxn>
                <a:cxn ang="0">
                  <a:pos x="51" y="53"/>
                </a:cxn>
                <a:cxn ang="0">
                  <a:pos x="48" y="52"/>
                </a:cxn>
                <a:cxn ang="0">
                  <a:pos x="46" y="44"/>
                </a:cxn>
                <a:cxn ang="0">
                  <a:pos x="51" y="41"/>
                </a:cxn>
                <a:cxn ang="0">
                  <a:pos x="58" y="41"/>
                </a:cxn>
                <a:cxn ang="0">
                  <a:pos x="66" y="34"/>
                </a:cxn>
                <a:cxn ang="0">
                  <a:pos x="72" y="29"/>
                </a:cxn>
                <a:cxn ang="0">
                  <a:pos x="69" y="20"/>
                </a:cxn>
                <a:cxn ang="0">
                  <a:pos x="74" y="15"/>
                </a:cxn>
                <a:cxn ang="0">
                  <a:pos x="77" y="10"/>
                </a:cxn>
                <a:cxn ang="0">
                  <a:pos x="80" y="10"/>
                </a:cxn>
                <a:cxn ang="0">
                  <a:pos x="79" y="8"/>
                </a:cxn>
                <a:cxn ang="0">
                  <a:pos x="77" y="5"/>
                </a:cxn>
                <a:cxn ang="0">
                  <a:pos x="75" y="5"/>
                </a:cxn>
                <a:cxn ang="0">
                  <a:pos x="67" y="0"/>
                </a:cxn>
                <a:cxn ang="0">
                  <a:pos x="66" y="2"/>
                </a:cxn>
                <a:cxn ang="0">
                  <a:pos x="64" y="10"/>
                </a:cxn>
                <a:cxn ang="0">
                  <a:pos x="56" y="13"/>
                </a:cxn>
                <a:cxn ang="0">
                  <a:pos x="45" y="15"/>
                </a:cxn>
                <a:cxn ang="0">
                  <a:pos x="45" y="16"/>
                </a:cxn>
                <a:cxn ang="0">
                  <a:pos x="48" y="23"/>
                </a:cxn>
                <a:cxn ang="0">
                  <a:pos x="38" y="23"/>
                </a:cxn>
                <a:cxn ang="0">
                  <a:pos x="29" y="20"/>
                </a:cxn>
                <a:cxn ang="0">
                  <a:pos x="18" y="31"/>
                </a:cxn>
                <a:cxn ang="0">
                  <a:pos x="5" y="36"/>
                </a:cxn>
                <a:cxn ang="0">
                  <a:pos x="0" y="42"/>
                </a:cxn>
                <a:cxn ang="0">
                  <a:pos x="0" y="42"/>
                </a:cxn>
              </a:cxnLst>
              <a:rect l="0" t="0" r="r" b="b"/>
              <a:pathLst>
                <a:path w="80" h="71">
                  <a:moveTo>
                    <a:pt x="0" y="42"/>
                  </a:moveTo>
                  <a:lnTo>
                    <a:pt x="5" y="47"/>
                  </a:lnTo>
                  <a:lnTo>
                    <a:pt x="8" y="45"/>
                  </a:lnTo>
                  <a:lnTo>
                    <a:pt x="18" y="47"/>
                  </a:lnTo>
                  <a:lnTo>
                    <a:pt x="18" y="57"/>
                  </a:lnTo>
                  <a:lnTo>
                    <a:pt x="19" y="58"/>
                  </a:lnTo>
                  <a:lnTo>
                    <a:pt x="21" y="58"/>
                  </a:lnTo>
                  <a:lnTo>
                    <a:pt x="16" y="61"/>
                  </a:lnTo>
                  <a:lnTo>
                    <a:pt x="14" y="66"/>
                  </a:lnTo>
                  <a:lnTo>
                    <a:pt x="21" y="66"/>
                  </a:lnTo>
                  <a:lnTo>
                    <a:pt x="19" y="68"/>
                  </a:lnTo>
                  <a:lnTo>
                    <a:pt x="24" y="71"/>
                  </a:lnTo>
                  <a:lnTo>
                    <a:pt x="27" y="69"/>
                  </a:lnTo>
                  <a:lnTo>
                    <a:pt x="27" y="68"/>
                  </a:lnTo>
                  <a:lnTo>
                    <a:pt x="35" y="71"/>
                  </a:lnTo>
                  <a:lnTo>
                    <a:pt x="38" y="69"/>
                  </a:lnTo>
                  <a:lnTo>
                    <a:pt x="42" y="71"/>
                  </a:lnTo>
                  <a:lnTo>
                    <a:pt x="50" y="65"/>
                  </a:lnTo>
                  <a:lnTo>
                    <a:pt x="58" y="65"/>
                  </a:lnTo>
                  <a:lnTo>
                    <a:pt x="66" y="60"/>
                  </a:lnTo>
                  <a:lnTo>
                    <a:pt x="51" y="53"/>
                  </a:lnTo>
                  <a:lnTo>
                    <a:pt x="48" y="52"/>
                  </a:lnTo>
                  <a:lnTo>
                    <a:pt x="46" y="44"/>
                  </a:lnTo>
                  <a:lnTo>
                    <a:pt x="51" y="41"/>
                  </a:lnTo>
                  <a:lnTo>
                    <a:pt x="58" y="41"/>
                  </a:lnTo>
                  <a:lnTo>
                    <a:pt x="66" y="34"/>
                  </a:lnTo>
                  <a:lnTo>
                    <a:pt x="72" y="29"/>
                  </a:lnTo>
                  <a:lnTo>
                    <a:pt x="69" y="20"/>
                  </a:lnTo>
                  <a:lnTo>
                    <a:pt x="74" y="15"/>
                  </a:lnTo>
                  <a:lnTo>
                    <a:pt x="77" y="10"/>
                  </a:lnTo>
                  <a:lnTo>
                    <a:pt x="80" y="10"/>
                  </a:lnTo>
                  <a:lnTo>
                    <a:pt x="79" y="8"/>
                  </a:lnTo>
                  <a:lnTo>
                    <a:pt x="77" y="5"/>
                  </a:lnTo>
                  <a:lnTo>
                    <a:pt x="75" y="5"/>
                  </a:lnTo>
                  <a:lnTo>
                    <a:pt x="67" y="0"/>
                  </a:lnTo>
                  <a:lnTo>
                    <a:pt x="66" y="2"/>
                  </a:lnTo>
                  <a:lnTo>
                    <a:pt x="64" y="10"/>
                  </a:lnTo>
                  <a:lnTo>
                    <a:pt x="56" y="13"/>
                  </a:lnTo>
                  <a:lnTo>
                    <a:pt x="45" y="15"/>
                  </a:lnTo>
                  <a:lnTo>
                    <a:pt x="45" y="16"/>
                  </a:lnTo>
                  <a:lnTo>
                    <a:pt x="48" y="23"/>
                  </a:lnTo>
                  <a:lnTo>
                    <a:pt x="38" y="23"/>
                  </a:lnTo>
                  <a:lnTo>
                    <a:pt x="29" y="20"/>
                  </a:lnTo>
                  <a:lnTo>
                    <a:pt x="18" y="31"/>
                  </a:lnTo>
                  <a:lnTo>
                    <a:pt x="5" y="36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1" name="Forma Livre 20">
              <a:extLst>
                <a:ext uri="{FF2B5EF4-FFF2-40B4-BE49-F238E27FC236}">
                  <a16:creationId xmlns:a16="http://schemas.microsoft.com/office/drawing/2014/main" id="{B9E33C26-7C9D-5E81-2A52-DF9171C88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8920" y="-1459390"/>
              <a:ext cx="13596" cy="6798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10" y="5"/>
                </a:cxn>
                <a:cxn ang="0">
                  <a:pos x="3" y="5"/>
                </a:cxn>
                <a:cxn ang="0">
                  <a:pos x="3" y="5"/>
                </a:cxn>
              </a:cxnLst>
              <a:rect l="0" t="0" r="r" b="b"/>
              <a:pathLst>
                <a:path w="10" h="5">
                  <a:moveTo>
                    <a:pt x="3" y="5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10" y="5"/>
                  </a:lnTo>
                  <a:lnTo>
                    <a:pt x="3" y="5"/>
                  </a:lnTo>
                  <a:lnTo>
                    <a:pt x="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2" name="Forma Livre 21">
              <a:extLst>
                <a:ext uri="{FF2B5EF4-FFF2-40B4-BE49-F238E27FC236}">
                  <a16:creationId xmlns:a16="http://schemas.microsoft.com/office/drawing/2014/main" id="{2CFC995C-CC61-782F-5DB2-A37CFB199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999" y="-1462109"/>
              <a:ext cx="27191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2"/>
                </a:cxn>
                <a:cxn ang="0">
                  <a:pos x="13" y="2"/>
                </a:cxn>
                <a:cxn ang="0">
                  <a:pos x="15" y="0"/>
                </a:cxn>
                <a:cxn ang="0">
                  <a:pos x="20" y="2"/>
                </a:cxn>
                <a:cxn ang="0">
                  <a:pos x="20" y="3"/>
                </a:cxn>
                <a:cxn ang="0">
                  <a:pos x="18" y="5"/>
                </a:cxn>
                <a:cxn ang="0">
                  <a:pos x="12" y="7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0" h="7">
                  <a:moveTo>
                    <a:pt x="0" y="0"/>
                  </a:moveTo>
                  <a:lnTo>
                    <a:pt x="7" y="2"/>
                  </a:lnTo>
                  <a:lnTo>
                    <a:pt x="13" y="2"/>
                  </a:lnTo>
                  <a:lnTo>
                    <a:pt x="15" y="0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18" y="5"/>
                  </a:lnTo>
                  <a:lnTo>
                    <a:pt x="12" y="7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5" name="Forma Livre 22">
              <a:extLst>
                <a:ext uri="{FF2B5EF4-FFF2-40B4-BE49-F238E27FC236}">
                  <a16:creationId xmlns:a16="http://schemas.microsoft.com/office/drawing/2014/main" id="{847817AA-7ED0-55C0-7F09-995C8A420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8954" y="-1463469"/>
              <a:ext cx="4079" cy="5438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1" y="4"/>
                </a:cxn>
                <a:cxn ang="0">
                  <a:pos x="1" y="4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7" name="Forma Livre 23">
              <a:extLst>
                <a:ext uri="{FF2B5EF4-FFF2-40B4-BE49-F238E27FC236}">
                  <a16:creationId xmlns:a16="http://schemas.microsoft.com/office/drawing/2014/main" id="{63D621F1-0398-D6FF-092E-A27F96A54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3910" y="-1426761"/>
              <a:ext cx="1087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3" y="1"/>
                </a:cxn>
                <a:cxn ang="0">
                  <a:pos x="5" y="0"/>
                </a:cxn>
                <a:cxn ang="0">
                  <a:pos x="8" y="5"/>
                </a:cxn>
                <a:cxn ang="0">
                  <a:pos x="3" y="6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6">
                  <a:moveTo>
                    <a:pt x="0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3" y="1"/>
                  </a:lnTo>
                  <a:lnTo>
                    <a:pt x="5" y="0"/>
                  </a:lnTo>
                  <a:lnTo>
                    <a:pt x="8" y="5"/>
                  </a:lnTo>
                  <a:lnTo>
                    <a:pt x="3" y="6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8" name="Forma Livre 24">
              <a:extLst>
                <a:ext uri="{FF2B5EF4-FFF2-40B4-BE49-F238E27FC236}">
                  <a16:creationId xmlns:a16="http://schemas.microsoft.com/office/drawing/2014/main" id="{34006411-ED05-878D-128A-F74C06BB7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0045" y="-1387333"/>
              <a:ext cx="13596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0" y="0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0" h="3">
                  <a:moveTo>
                    <a:pt x="7" y="0"/>
                  </a:moveTo>
                  <a:lnTo>
                    <a:pt x="10" y="0"/>
                  </a:lnTo>
                  <a:lnTo>
                    <a:pt x="3" y="3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9" name="Forma Livre 25">
              <a:extLst>
                <a:ext uri="{FF2B5EF4-FFF2-40B4-BE49-F238E27FC236}">
                  <a16:creationId xmlns:a16="http://schemas.microsoft.com/office/drawing/2014/main" id="{3E8360B4-E136-984B-0884-5296EDBE8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1687" y="-1266333"/>
              <a:ext cx="6798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5" y="5"/>
                </a:cxn>
                <a:cxn ang="0">
                  <a:pos x="2" y="10"/>
                </a:cxn>
                <a:cxn ang="0">
                  <a:pos x="0" y="5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0">
                  <a:moveTo>
                    <a:pt x="0" y="0"/>
                  </a:moveTo>
                  <a:lnTo>
                    <a:pt x="4" y="2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5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0" name="Forma Livre 26">
              <a:extLst>
                <a:ext uri="{FF2B5EF4-FFF2-40B4-BE49-F238E27FC236}">
                  <a16:creationId xmlns:a16="http://schemas.microsoft.com/office/drawing/2014/main" id="{18BE74AF-63FF-81F2-0AE4-06AE19E36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6159" y="-1226906"/>
              <a:ext cx="271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1" name="Forma Livre 27">
              <a:extLst>
                <a:ext uri="{FF2B5EF4-FFF2-40B4-BE49-F238E27FC236}">
                  <a16:creationId xmlns:a16="http://schemas.microsoft.com/office/drawing/2014/main" id="{ADF14CD7-9591-1245-86DD-DD936D673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9865" y="-1090950"/>
              <a:ext cx="33989" cy="815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0"/>
                </a:cxn>
                <a:cxn ang="0">
                  <a:pos x="25" y="3"/>
                </a:cxn>
                <a:cxn ang="0">
                  <a:pos x="17" y="3"/>
                </a:cxn>
                <a:cxn ang="0">
                  <a:pos x="16" y="6"/>
                </a:cxn>
                <a:cxn ang="0">
                  <a:pos x="6" y="5"/>
                </a:cxn>
                <a:cxn ang="0">
                  <a:pos x="1" y="5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5" h="6">
                  <a:moveTo>
                    <a:pt x="0" y="1"/>
                  </a:moveTo>
                  <a:lnTo>
                    <a:pt x="11" y="0"/>
                  </a:lnTo>
                  <a:lnTo>
                    <a:pt x="25" y="3"/>
                  </a:lnTo>
                  <a:lnTo>
                    <a:pt x="17" y="3"/>
                  </a:lnTo>
                  <a:lnTo>
                    <a:pt x="16" y="6"/>
                  </a:lnTo>
                  <a:lnTo>
                    <a:pt x="6" y="5"/>
                  </a:lnTo>
                  <a:lnTo>
                    <a:pt x="1" y="5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2" name="Forma Livre 28">
              <a:extLst>
                <a:ext uri="{FF2B5EF4-FFF2-40B4-BE49-F238E27FC236}">
                  <a16:creationId xmlns:a16="http://schemas.microsoft.com/office/drawing/2014/main" id="{4C16EC17-2041-240F-4DA9-B65BDA195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1018894"/>
              <a:ext cx="1223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6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" h="6">
                  <a:moveTo>
                    <a:pt x="0" y="0"/>
                  </a:moveTo>
                  <a:lnTo>
                    <a:pt x="0" y="0"/>
                  </a:lnTo>
                  <a:lnTo>
                    <a:pt x="6" y="3"/>
                  </a:lnTo>
                  <a:lnTo>
                    <a:pt x="9" y="6"/>
                  </a:lnTo>
                  <a:lnTo>
                    <a:pt x="6" y="6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3" name="Forma Livre 29">
              <a:extLst>
                <a:ext uri="{FF2B5EF4-FFF2-40B4-BE49-F238E27FC236}">
                  <a16:creationId xmlns:a16="http://schemas.microsoft.com/office/drawing/2014/main" id="{D54616AB-4AC0-DB48-91E0-07455CDC0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7608" y="-1008017"/>
              <a:ext cx="9517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0"/>
                </a:cxn>
                <a:cxn ang="0">
                  <a:pos x="7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lnTo>
                    <a:pt x="3" y="0"/>
                  </a:lnTo>
                  <a:lnTo>
                    <a:pt x="7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4" name="Forma Livre 30">
              <a:extLst>
                <a:ext uri="{FF2B5EF4-FFF2-40B4-BE49-F238E27FC236}">
                  <a16:creationId xmlns:a16="http://schemas.microsoft.com/office/drawing/2014/main" id="{742C214B-903A-653F-BEE4-551DF5DDA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4192" y="-1002579"/>
              <a:ext cx="95169" cy="557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13" y="2"/>
                </a:cxn>
                <a:cxn ang="0">
                  <a:pos x="22" y="5"/>
                </a:cxn>
                <a:cxn ang="0">
                  <a:pos x="33" y="7"/>
                </a:cxn>
                <a:cxn ang="0">
                  <a:pos x="46" y="4"/>
                </a:cxn>
                <a:cxn ang="0">
                  <a:pos x="49" y="2"/>
                </a:cxn>
                <a:cxn ang="0">
                  <a:pos x="54" y="4"/>
                </a:cxn>
                <a:cxn ang="0">
                  <a:pos x="54" y="0"/>
                </a:cxn>
                <a:cxn ang="0">
                  <a:pos x="57" y="2"/>
                </a:cxn>
                <a:cxn ang="0">
                  <a:pos x="61" y="4"/>
                </a:cxn>
                <a:cxn ang="0">
                  <a:pos x="64" y="9"/>
                </a:cxn>
                <a:cxn ang="0">
                  <a:pos x="70" y="23"/>
                </a:cxn>
                <a:cxn ang="0">
                  <a:pos x="67" y="18"/>
                </a:cxn>
                <a:cxn ang="0">
                  <a:pos x="65" y="21"/>
                </a:cxn>
                <a:cxn ang="0">
                  <a:pos x="65" y="29"/>
                </a:cxn>
                <a:cxn ang="0">
                  <a:pos x="59" y="29"/>
                </a:cxn>
                <a:cxn ang="0">
                  <a:pos x="57" y="36"/>
                </a:cxn>
                <a:cxn ang="0">
                  <a:pos x="54" y="34"/>
                </a:cxn>
                <a:cxn ang="0">
                  <a:pos x="53" y="34"/>
                </a:cxn>
                <a:cxn ang="0">
                  <a:pos x="54" y="39"/>
                </a:cxn>
                <a:cxn ang="0">
                  <a:pos x="53" y="41"/>
                </a:cxn>
                <a:cxn ang="0">
                  <a:pos x="38" y="39"/>
                </a:cxn>
                <a:cxn ang="0">
                  <a:pos x="37" y="37"/>
                </a:cxn>
                <a:cxn ang="0">
                  <a:pos x="38" y="36"/>
                </a:cxn>
                <a:cxn ang="0">
                  <a:pos x="32" y="36"/>
                </a:cxn>
                <a:cxn ang="0">
                  <a:pos x="22" y="28"/>
                </a:cxn>
                <a:cxn ang="0">
                  <a:pos x="14" y="20"/>
                </a:cxn>
                <a:cxn ang="0">
                  <a:pos x="21" y="25"/>
                </a:cxn>
                <a:cxn ang="0">
                  <a:pos x="22" y="21"/>
                </a:cxn>
                <a:cxn ang="0">
                  <a:pos x="14" y="17"/>
                </a:cxn>
                <a:cxn ang="0">
                  <a:pos x="1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0" h="41">
                  <a:moveTo>
                    <a:pt x="0" y="0"/>
                  </a:moveTo>
                  <a:lnTo>
                    <a:pt x="6" y="2"/>
                  </a:lnTo>
                  <a:lnTo>
                    <a:pt x="13" y="2"/>
                  </a:lnTo>
                  <a:lnTo>
                    <a:pt x="22" y="5"/>
                  </a:lnTo>
                  <a:lnTo>
                    <a:pt x="33" y="7"/>
                  </a:lnTo>
                  <a:lnTo>
                    <a:pt x="46" y="4"/>
                  </a:lnTo>
                  <a:lnTo>
                    <a:pt x="49" y="2"/>
                  </a:lnTo>
                  <a:lnTo>
                    <a:pt x="54" y="4"/>
                  </a:lnTo>
                  <a:lnTo>
                    <a:pt x="54" y="0"/>
                  </a:lnTo>
                  <a:lnTo>
                    <a:pt x="57" y="2"/>
                  </a:lnTo>
                  <a:lnTo>
                    <a:pt x="61" y="4"/>
                  </a:lnTo>
                  <a:lnTo>
                    <a:pt x="64" y="9"/>
                  </a:lnTo>
                  <a:lnTo>
                    <a:pt x="70" y="23"/>
                  </a:lnTo>
                  <a:lnTo>
                    <a:pt x="67" y="18"/>
                  </a:lnTo>
                  <a:lnTo>
                    <a:pt x="65" y="21"/>
                  </a:lnTo>
                  <a:lnTo>
                    <a:pt x="65" y="29"/>
                  </a:lnTo>
                  <a:lnTo>
                    <a:pt x="59" y="29"/>
                  </a:lnTo>
                  <a:lnTo>
                    <a:pt x="57" y="36"/>
                  </a:lnTo>
                  <a:lnTo>
                    <a:pt x="54" y="34"/>
                  </a:lnTo>
                  <a:lnTo>
                    <a:pt x="53" y="34"/>
                  </a:lnTo>
                  <a:lnTo>
                    <a:pt x="54" y="39"/>
                  </a:lnTo>
                  <a:lnTo>
                    <a:pt x="53" y="41"/>
                  </a:lnTo>
                  <a:lnTo>
                    <a:pt x="38" y="39"/>
                  </a:lnTo>
                  <a:lnTo>
                    <a:pt x="37" y="37"/>
                  </a:lnTo>
                  <a:lnTo>
                    <a:pt x="38" y="36"/>
                  </a:lnTo>
                  <a:lnTo>
                    <a:pt x="32" y="36"/>
                  </a:lnTo>
                  <a:lnTo>
                    <a:pt x="22" y="28"/>
                  </a:lnTo>
                  <a:lnTo>
                    <a:pt x="14" y="20"/>
                  </a:lnTo>
                  <a:lnTo>
                    <a:pt x="21" y="25"/>
                  </a:lnTo>
                  <a:lnTo>
                    <a:pt x="22" y="21"/>
                  </a:lnTo>
                  <a:lnTo>
                    <a:pt x="14" y="17"/>
                  </a:lnTo>
                  <a:lnTo>
                    <a:pt x="1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5" name="Forma Livre 31">
              <a:extLst>
                <a:ext uri="{FF2B5EF4-FFF2-40B4-BE49-F238E27FC236}">
                  <a16:creationId xmlns:a16="http://schemas.microsoft.com/office/drawing/2014/main" id="{B2E1D44C-00B0-C0BF-4C91-0D8EC785D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3778" y="-1332951"/>
              <a:ext cx="78854" cy="32629"/>
            </a:xfrm>
            <a:custGeom>
              <a:avLst/>
              <a:gdLst/>
              <a:ahLst/>
              <a:cxnLst>
                <a:cxn ang="0">
                  <a:pos x="24" y="13"/>
                </a:cxn>
                <a:cxn ang="0">
                  <a:pos x="16" y="9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3" y="1"/>
                </a:cxn>
                <a:cxn ang="0">
                  <a:pos x="16" y="3"/>
                </a:cxn>
                <a:cxn ang="0">
                  <a:pos x="19" y="5"/>
                </a:cxn>
                <a:cxn ang="0">
                  <a:pos x="27" y="9"/>
                </a:cxn>
                <a:cxn ang="0">
                  <a:pos x="37" y="14"/>
                </a:cxn>
                <a:cxn ang="0">
                  <a:pos x="43" y="14"/>
                </a:cxn>
                <a:cxn ang="0">
                  <a:pos x="51" y="19"/>
                </a:cxn>
                <a:cxn ang="0">
                  <a:pos x="56" y="21"/>
                </a:cxn>
                <a:cxn ang="0">
                  <a:pos x="58" y="22"/>
                </a:cxn>
                <a:cxn ang="0">
                  <a:pos x="56" y="24"/>
                </a:cxn>
                <a:cxn ang="0">
                  <a:pos x="51" y="21"/>
                </a:cxn>
                <a:cxn ang="0">
                  <a:pos x="45" y="21"/>
                </a:cxn>
                <a:cxn ang="0">
                  <a:pos x="42" y="19"/>
                </a:cxn>
                <a:cxn ang="0">
                  <a:pos x="27" y="14"/>
                </a:cxn>
                <a:cxn ang="0">
                  <a:pos x="24" y="13"/>
                </a:cxn>
                <a:cxn ang="0">
                  <a:pos x="24" y="13"/>
                </a:cxn>
              </a:cxnLst>
              <a:rect l="0" t="0" r="r" b="b"/>
              <a:pathLst>
                <a:path w="58" h="24">
                  <a:moveTo>
                    <a:pt x="24" y="13"/>
                  </a:moveTo>
                  <a:lnTo>
                    <a:pt x="16" y="9"/>
                  </a:lnTo>
                  <a:lnTo>
                    <a:pt x="3" y="1"/>
                  </a:lnTo>
                  <a:lnTo>
                    <a:pt x="0" y="0"/>
                  </a:lnTo>
                  <a:lnTo>
                    <a:pt x="6" y="0"/>
                  </a:lnTo>
                  <a:lnTo>
                    <a:pt x="13" y="1"/>
                  </a:lnTo>
                  <a:lnTo>
                    <a:pt x="16" y="3"/>
                  </a:lnTo>
                  <a:lnTo>
                    <a:pt x="19" y="5"/>
                  </a:lnTo>
                  <a:lnTo>
                    <a:pt x="27" y="9"/>
                  </a:lnTo>
                  <a:lnTo>
                    <a:pt x="37" y="14"/>
                  </a:lnTo>
                  <a:lnTo>
                    <a:pt x="43" y="14"/>
                  </a:lnTo>
                  <a:lnTo>
                    <a:pt x="51" y="19"/>
                  </a:lnTo>
                  <a:lnTo>
                    <a:pt x="56" y="21"/>
                  </a:lnTo>
                  <a:lnTo>
                    <a:pt x="58" y="22"/>
                  </a:lnTo>
                  <a:lnTo>
                    <a:pt x="56" y="24"/>
                  </a:lnTo>
                  <a:lnTo>
                    <a:pt x="51" y="21"/>
                  </a:lnTo>
                  <a:lnTo>
                    <a:pt x="45" y="21"/>
                  </a:lnTo>
                  <a:lnTo>
                    <a:pt x="42" y="19"/>
                  </a:lnTo>
                  <a:lnTo>
                    <a:pt x="27" y="14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6" name="Forma Livre 32">
              <a:extLst>
                <a:ext uri="{FF2B5EF4-FFF2-40B4-BE49-F238E27FC236}">
                  <a16:creationId xmlns:a16="http://schemas.microsoft.com/office/drawing/2014/main" id="{B3ED66B1-749D-8A6A-1EFC-8FC1C77EA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1452" y="-1414525"/>
              <a:ext cx="19034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5"/>
                </a:cxn>
                <a:cxn ang="0">
                  <a:pos x="9" y="4"/>
                </a:cxn>
                <a:cxn ang="0">
                  <a:pos x="14" y="8"/>
                </a:cxn>
                <a:cxn ang="0">
                  <a:pos x="8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10">
                  <a:moveTo>
                    <a:pt x="0" y="0"/>
                  </a:moveTo>
                  <a:lnTo>
                    <a:pt x="6" y="5"/>
                  </a:lnTo>
                  <a:lnTo>
                    <a:pt x="9" y="4"/>
                  </a:lnTo>
                  <a:lnTo>
                    <a:pt x="14" y="8"/>
                  </a:lnTo>
                  <a:lnTo>
                    <a:pt x="8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7" name="Forma Livre 33">
              <a:extLst>
                <a:ext uri="{FF2B5EF4-FFF2-40B4-BE49-F238E27FC236}">
                  <a16:creationId xmlns:a16="http://schemas.microsoft.com/office/drawing/2014/main" id="{BCAD229D-E081-471A-9FEA-EB56B7816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205" y="-1398210"/>
              <a:ext cx="1495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4"/>
                </a:cxn>
                <a:cxn ang="0">
                  <a:pos x="11" y="6"/>
                </a:cxn>
                <a:cxn ang="0">
                  <a:pos x="6" y="8"/>
                </a:cxn>
                <a:cxn ang="0">
                  <a:pos x="3" y="3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lnTo>
                    <a:pt x="11" y="4"/>
                  </a:lnTo>
                  <a:lnTo>
                    <a:pt x="11" y="6"/>
                  </a:lnTo>
                  <a:lnTo>
                    <a:pt x="6" y="8"/>
                  </a:lnTo>
                  <a:lnTo>
                    <a:pt x="3" y="3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8" name="Forma Livre 34">
              <a:extLst>
                <a:ext uri="{FF2B5EF4-FFF2-40B4-BE49-F238E27FC236}">
                  <a16:creationId xmlns:a16="http://schemas.microsoft.com/office/drawing/2014/main" id="{EF795A4C-8D28-3A91-A6E1-826ED6824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2239" y="-1403648"/>
              <a:ext cx="4079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lnTo>
                    <a:pt x="3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9" name="Forma Livre 35">
              <a:extLst>
                <a:ext uri="{FF2B5EF4-FFF2-40B4-BE49-F238E27FC236}">
                  <a16:creationId xmlns:a16="http://schemas.microsoft.com/office/drawing/2014/main" id="{37B3B919-0EF9-479F-A08E-2FB5FB3F1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2239" y="-1394132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1"/>
                  </a:lnTo>
                  <a:lnTo>
                    <a:pt x="3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0" name="Forma Livre 36">
              <a:extLst>
                <a:ext uri="{FF2B5EF4-FFF2-40B4-BE49-F238E27FC236}">
                  <a16:creationId xmlns:a16="http://schemas.microsoft.com/office/drawing/2014/main" id="{FE0FF2C5-F96D-48BE-F83E-663A0CA12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7194" y="-1372379"/>
              <a:ext cx="9517" cy="136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1">
                  <a:moveTo>
                    <a:pt x="4" y="0"/>
                  </a:moveTo>
                  <a:lnTo>
                    <a:pt x="7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3" name="Forma Livre 37">
              <a:extLst>
                <a:ext uri="{FF2B5EF4-FFF2-40B4-BE49-F238E27FC236}">
                  <a16:creationId xmlns:a16="http://schemas.microsoft.com/office/drawing/2014/main" id="{6AB015D7-3F15-3683-0EB2-14A9354C9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1666" y="-1357423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5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2" y="0"/>
                  </a:lnTo>
                  <a:lnTo>
                    <a:pt x="5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4" name="Forma Livre 38">
              <a:extLst>
                <a:ext uri="{FF2B5EF4-FFF2-40B4-BE49-F238E27FC236}">
                  <a16:creationId xmlns:a16="http://schemas.microsoft.com/office/drawing/2014/main" id="{94D53DD2-CA72-67B6-F65D-C1BEC93E1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2543" y="-1346547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0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5" name="Forma Livre 39">
              <a:extLst>
                <a:ext uri="{FF2B5EF4-FFF2-40B4-BE49-F238E27FC236}">
                  <a16:creationId xmlns:a16="http://schemas.microsoft.com/office/drawing/2014/main" id="{04849537-89FD-0ECB-B707-A251D2F3F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5834" y="-1326154"/>
              <a:ext cx="8157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6" y="4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3" y="0"/>
                  </a:lnTo>
                  <a:lnTo>
                    <a:pt x="6" y="4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6" name="Forma Livre 40">
              <a:extLst>
                <a:ext uri="{FF2B5EF4-FFF2-40B4-BE49-F238E27FC236}">
                  <a16:creationId xmlns:a16="http://schemas.microsoft.com/office/drawing/2014/main" id="{354D45F5-7D1E-0FAC-0E11-CD738F063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4868" y="-1315277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4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0"/>
                  </a:lnTo>
                  <a:lnTo>
                    <a:pt x="5" y="1"/>
                  </a:lnTo>
                  <a:lnTo>
                    <a:pt x="4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6" name="Forma Livre 41">
              <a:extLst>
                <a:ext uri="{FF2B5EF4-FFF2-40B4-BE49-F238E27FC236}">
                  <a16:creationId xmlns:a16="http://schemas.microsoft.com/office/drawing/2014/main" id="{9820AD49-FF21-97D0-64B5-6DB274BEB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1128" y="-1376457"/>
              <a:ext cx="29910" cy="12236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11" y="0"/>
                </a:cxn>
                <a:cxn ang="0">
                  <a:pos x="17" y="1"/>
                </a:cxn>
                <a:cxn ang="0">
                  <a:pos x="22" y="8"/>
                </a:cxn>
                <a:cxn ang="0">
                  <a:pos x="14" y="9"/>
                </a:cxn>
                <a:cxn ang="0">
                  <a:pos x="1" y="8"/>
                </a:cxn>
                <a:cxn ang="0">
                  <a:pos x="0" y="3"/>
                </a:cxn>
                <a:cxn ang="0">
                  <a:pos x="3" y="1"/>
                </a:cxn>
                <a:cxn ang="0">
                  <a:pos x="8" y="1"/>
                </a:cxn>
                <a:cxn ang="0">
                  <a:pos x="8" y="1"/>
                </a:cxn>
              </a:cxnLst>
              <a:rect l="0" t="0" r="r" b="b"/>
              <a:pathLst>
                <a:path w="22" h="9">
                  <a:moveTo>
                    <a:pt x="8" y="1"/>
                  </a:moveTo>
                  <a:lnTo>
                    <a:pt x="11" y="0"/>
                  </a:lnTo>
                  <a:lnTo>
                    <a:pt x="17" y="1"/>
                  </a:lnTo>
                  <a:lnTo>
                    <a:pt x="22" y="8"/>
                  </a:lnTo>
                  <a:lnTo>
                    <a:pt x="14" y="9"/>
                  </a:lnTo>
                  <a:lnTo>
                    <a:pt x="1" y="8"/>
                  </a:lnTo>
                  <a:lnTo>
                    <a:pt x="0" y="3"/>
                  </a:lnTo>
                  <a:lnTo>
                    <a:pt x="3" y="1"/>
                  </a:lnTo>
                  <a:lnTo>
                    <a:pt x="8" y="1"/>
                  </a:lnTo>
                  <a:lnTo>
                    <a:pt x="8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7" name="Forma Livre 42">
              <a:extLst>
                <a:ext uri="{FF2B5EF4-FFF2-40B4-BE49-F238E27FC236}">
                  <a16:creationId xmlns:a16="http://schemas.microsoft.com/office/drawing/2014/main" id="{A1413BDD-E5B6-DB8A-7DAE-5D12FD964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7442" y="-1394132"/>
              <a:ext cx="32629" cy="12236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8" y="5"/>
                </a:cxn>
                <a:cxn ang="0">
                  <a:pos x="16" y="1"/>
                </a:cxn>
                <a:cxn ang="0">
                  <a:pos x="23" y="0"/>
                </a:cxn>
                <a:cxn ang="0">
                  <a:pos x="21" y="3"/>
                </a:cxn>
                <a:cxn ang="0">
                  <a:pos x="24" y="6"/>
                </a:cxn>
                <a:cxn ang="0">
                  <a:pos x="15" y="6"/>
                </a:cxn>
                <a:cxn ang="0">
                  <a:pos x="13" y="5"/>
                </a:cxn>
                <a:cxn ang="0">
                  <a:pos x="12" y="8"/>
                </a:cxn>
                <a:cxn ang="0">
                  <a:pos x="7" y="9"/>
                </a:cxn>
                <a:cxn ang="0">
                  <a:pos x="2" y="6"/>
                </a:cxn>
                <a:cxn ang="0">
                  <a:pos x="0" y="5"/>
                </a:cxn>
                <a:cxn ang="0">
                  <a:pos x="7" y="3"/>
                </a:cxn>
                <a:cxn ang="0">
                  <a:pos x="7" y="3"/>
                </a:cxn>
              </a:cxnLst>
              <a:rect l="0" t="0" r="r" b="b"/>
              <a:pathLst>
                <a:path w="24" h="9">
                  <a:moveTo>
                    <a:pt x="7" y="3"/>
                  </a:moveTo>
                  <a:lnTo>
                    <a:pt x="8" y="5"/>
                  </a:lnTo>
                  <a:lnTo>
                    <a:pt x="16" y="1"/>
                  </a:lnTo>
                  <a:lnTo>
                    <a:pt x="23" y="0"/>
                  </a:lnTo>
                  <a:lnTo>
                    <a:pt x="21" y="3"/>
                  </a:lnTo>
                  <a:lnTo>
                    <a:pt x="24" y="6"/>
                  </a:lnTo>
                  <a:lnTo>
                    <a:pt x="15" y="6"/>
                  </a:lnTo>
                  <a:lnTo>
                    <a:pt x="13" y="5"/>
                  </a:lnTo>
                  <a:lnTo>
                    <a:pt x="12" y="8"/>
                  </a:lnTo>
                  <a:lnTo>
                    <a:pt x="7" y="9"/>
                  </a:lnTo>
                  <a:lnTo>
                    <a:pt x="2" y="6"/>
                  </a:lnTo>
                  <a:lnTo>
                    <a:pt x="0" y="5"/>
                  </a:lnTo>
                  <a:lnTo>
                    <a:pt x="7" y="3"/>
                  </a:lnTo>
                  <a:lnTo>
                    <a:pt x="7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8" name="Forma Livre 43">
              <a:extLst>
                <a:ext uri="{FF2B5EF4-FFF2-40B4-BE49-F238E27FC236}">
                  <a16:creationId xmlns:a16="http://schemas.microsoft.com/office/drawing/2014/main" id="{383348B2-8CE3-E69B-7208-80AE9283A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7442" y="-805443"/>
              <a:ext cx="9517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5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5">
                  <a:moveTo>
                    <a:pt x="4" y="0"/>
                  </a:moveTo>
                  <a:lnTo>
                    <a:pt x="7" y="5"/>
                  </a:lnTo>
                  <a:lnTo>
                    <a:pt x="2" y="5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9" name="Forma Livre 44">
              <a:extLst>
                <a:ext uri="{FF2B5EF4-FFF2-40B4-BE49-F238E27FC236}">
                  <a16:creationId xmlns:a16="http://schemas.microsoft.com/office/drawing/2014/main" id="{DF1977A3-20EF-6128-AF48-28D56ED89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0161" y="-887016"/>
              <a:ext cx="13596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2"/>
                </a:cxn>
                <a:cxn ang="0">
                  <a:pos x="5" y="4"/>
                </a:cxn>
                <a:cxn ang="0">
                  <a:pos x="10" y="5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0" h="8">
                  <a:moveTo>
                    <a:pt x="3" y="0"/>
                  </a:moveTo>
                  <a:lnTo>
                    <a:pt x="6" y="2"/>
                  </a:lnTo>
                  <a:lnTo>
                    <a:pt x="5" y="4"/>
                  </a:lnTo>
                  <a:lnTo>
                    <a:pt x="10" y="5"/>
                  </a:lnTo>
                  <a:lnTo>
                    <a:pt x="0" y="8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0" name="Forma Livre 45">
              <a:extLst>
                <a:ext uri="{FF2B5EF4-FFF2-40B4-BE49-F238E27FC236}">
                  <a16:creationId xmlns:a16="http://schemas.microsoft.com/office/drawing/2014/main" id="{FE26FCC1-E98F-A2B3-CB01-E04D8E8AF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3453" y="-1003938"/>
              <a:ext cx="141394" cy="116922"/>
            </a:xfrm>
            <a:custGeom>
              <a:avLst/>
              <a:gdLst/>
              <a:ahLst/>
              <a:cxnLst>
                <a:cxn ang="0">
                  <a:pos x="62" y="3"/>
                </a:cxn>
                <a:cxn ang="0">
                  <a:pos x="70" y="1"/>
                </a:cxn>
                <a:cxn ang="0">
                  <a:pos x="80" y="8"/>
                </a:cxn>
                <a:cxn ang="0">
                  <a:pos x="91" y="5"/>
                </a:cxn>
                <a:cxn ang="0">
                  <a:pos x="93" y="6"/>
                </a:cxn>
                <a:cxn ang="0">
                  <a:pos x="96" y="8"/>
                </a:cxn>
                <a:cxn ang="0">
                  <a:pos x="99" y="6"/>
                </a:cxn>
                <a:cxn ang="0">
                  <a:pos x="101" y="10"/>
                </a:cxn>
                <a:cxn ang="0">
                  <a:pos x="104" y="18"/>
                </a:cxn>
                <a:cxn ang="0">
                  <a:pos x="90" y="35"/>
                </a:cxn>
                <a:cxn ang="0">
                  <a:pos x="98" y="43"/>
                </a:cxn>
                <a:cxn ang="0">
                  <a:pos x="86" y="43"/>
                </a:cxn>
                <a:cxn ang="0">
                  <a:pos x="83" y="45"/>
                </a:cxn>
                <a:cxn ang="0">
                  <a:pos x="74" y="48"/>
                </a:cxn>
                <a:cxn ang="0">
                  <a:pos x="72" y="72"/>
                </a:cxn>
                <a:cxn ang="0">
                  <a:pos x="69" y="77"/>
                </a:cxn>
                <a:cxn ang="0">
                  <a:pos x="58" y="83"/>
                </a:cxn>
                <a:cxn ang="0">
                  <a:pos x="45" y="83"/>
                </a:cxn>
                <a:cxn ang="0">
                  <a:pos x="35" y="82"/>
                </a:cxn>
                <a:cxn ang="0">
                  <a:pos x="22" y="78"/>
                </a:cxn>
                <a:cxn ang="0">
                  <a:pos x="5" y="78"/>
                </a:cxn>
                <a:cxn ang="0">
                  <a:pos x="3" y="77"/>
                </a:cxn>
                <a:cxn ang="0">
                  <a:pos x="1" y="75"/>
                </a:cxn>
                <a:cxn ang="0">
                  <a:pos x="6" y="72"/>
                </a:cxn>
                <a:cxn ang="0">
                  <a:pos x="5" y="69"/>
                </a:cxn>
                <a:cxn ang="0">
                  <a:pos x="3" y="67"/>
                </a:cxn>
                <a:cxn ang="0">
                  <a:pos x="8" y="66"/>
                </a:cxn>
                <a:cxn ang="0">
                  <a:pos x="5" y="61"/>
                </a:cxn>
                <a:cxn ang="0">
                  <a:pos x="11" y="61"/>
                </a:cxn>
                <a:cxn ang="0">
                  <a:pos x="14" y="54"/>
                </a:cxn>
                <a:cxn ang="0">
                  <a:pos x="30" y="45"/>
                </a:cxn>
                <a:cxn ang="0">
                  <a:pos x="58" y="27"/>
                </a:cxn>
                <a:cxn ang="0">
                  <a:pos x="64" y="13"/>
                </a:cxn>
                <a:cxn ang="0">
                  <a:pos x="64" y="6"/>
                </a:cxn>
              </a:cxnLst>
              <a:rect l="0" t="0" r="r" b="b"/>
              <a:pathLst>
                <a:path w="104" h="86">
                  <a:moveTo>
                    <a:pt x="64" y="6"/>
                  </a:moveTo>
                  <a:lnTo>
                    <a:pt x="62" y="3"/>
                  </a:lnTo>
                  <a:lnTo>
                    <a:pt x="69" y="0"/>
                  </a:lnTo>
                  <a:lnTo>
                    <a:pt x="70" y="1"/>
                  </a:lnTo>
                  <a:lnTo>
                    <a:pt x="77" y="3"/>
                  </a:lnTo>
                  <a:lnTo>
                    <a:pt x="80" y="8"/>
                  </a:lnTo>
                  <a:lnTo>
                    <a:pt x="83" y="10"/>
                  </a:lnTo>
                  <a:lnTo>
                    <a:pt x="91" y="5"/>
                  </a:lnTo>
                  <a:lnTo>
                    <a:pt x="94" y="5"/>
                  </a:lnTo>
                  <a:lnTo>
                    <a:pt x="93" y="6"/>
                  </a:lnTo>
                  <a:lnTo>
                    <a:pt x="94" y="10"/>
                  </a:lnTo>
                  <a:lnTo>
                    <a:pt x="96" y="8"/>
                  </a:lnTo>
                  <a:lnTo>
                    <a:pt x="96" y="6"/>
                  </a:lnTo>
                  <a:lnTo>
                    <a:pt x="99" y="6"/>
                  </a:lnTo>
                  <a:lnTo>
                    <a:pt x="98" y="10"/>
                  </a:lnTo>
                  <a:lnTo>
                    <a:pt x="101" y="10"/>
                  </a:lnTo>
                  <a:lnTo>
                    <a:pt x="101" y="13"/>
                  </a:lnTo>
                  <a:lnTo>
                    <a:pt x="104" y="18"/>
                  </a:lnTo>
                  <a:lnTo>
                    <a:pt x="96" y="30"/>
                  </a:lnTo>
                  <a:lnTo>
                    <a:pt x="90" y="35"/>
                  </a:lnTo>
                  <a:lnTo>
                    <a:pt x="91" y="42"/>
                  </a:lnTo>
                  <a:lnTo>
                    <a:pt x="98" y="43"/>
                  </a:lnTo>
                  <a:lnTo>
                    <a:pt x="99" y="45"/>
                  </a:lnTo>
                  <a:lnTo>
                    <a:pt x="86" y="43"/>
                  </a:lnTo>
                  <a:lnTo>
                    <a:pt x="86" y="46"/>
                  </a:lnTo>
                  <a:lnTo>
                    <a:pt x="83" y="45"/>
                  </a:lnTo>
                  <a:lnTo>
                    <a:pt x="77" y="48"/>
                  </a:lnTo>
                  <a:lnTo>
                    <a:pt x="74" y="48"/>
                  </a:lnTo>
                  <a:lnTo>
                    <a:pt x="75" y="62"/>
                  </a:lnTo>
                  <a:lnTo>
                    <a:pt x="72" y="72"/>
                  </a:lnTo>
                  <a:lnTo>
                    <a:pt x="74" y="75"/>
                  </a:lnTo>
                  <a:lnTo>
                    <a:pt x="69" y="77"/>
                  </a:lnTo>
                  <a:lnTo>
                    <a:pt x="62" y="82"/>
                  </a:lnTo>
                  <a:lnTo>
                    <a:pt x="58" y="83"/>
                  </a:lnTo>
                  <a:lnTo>
                    <a:pt x="48" y="86"/>
                  </a:lnTo>
                  <a:lnTo>
                    <a:pt x="45" y="83"/>
                  </a:lnTo>
                  <a:lnTo>
                    <a:pt x="37" y="85"/>
                  </a:lnTo>
                  <a:lnTo>
                    <a:pt x="35" y="82"/>
                  </a:lnTo>
                  <a:lnTo>
                    <a:pt x="25" y="82"/>
                  </a:lnTo>
                  <a:lnTo>
                    <a:pt x="22" y="78"/>
                  </a:lnTo>
                  <a:lnTo>
                    <a:pt x="14" y="80"/>
                  </a:lnTo>
                  <a:lnTo>
                    <a:pt x="5" y="78"/>
                  </a:lnTo>
                  <a:lnTo>
                    <a:pt x="6" y="75"/>
                  </a:lnTo>
                  <a:lnTo>
                    <a:pt x="3" y="77"/>
                  </a:lnTo>
                  <a:lnTo>
                    <a:pt x="3" y="74"/>
                  </a:lnTo>
                  <a:lnTo>
                    <a:pt x="1" y="75"/>
                  </a:lnTo>
                  <a:lnTo>
                    <a:pt x="0" y="74"/>
                  </a:lnTo>
                  <a:lnTo>
                    <a:pt x="6" y="72"/>
                  </a:lnTo>
                  <a:lnTo>
                    <a:pt x="5" y="70"/>
                  </a:lnTo>
                  <a:lnTo>
                    <a:pt x="5" y="69"/>
                  </a:lnTo>
                  <a:lnTo>
                    <a:pt x="1" y="67"/>
                  </a:lnTo>
                  <a:lnTo>
                    <a:pt x="3" y="67"/>
                  </a:lnTo>
                  <a:lnTo>
                    <a:pt x="1" y="66"/>
                  </a:lnTo>
                  <a:lnTo>
                    <a:pt x="8" y="66"/>
                  </a:lnTo>
                  <a:lnTo>
                    <a:pt x="5" y="64"/>
                  </a:lnTo>
                  <a:lnTo>
                    <a:pt x="5" y="61"/>
                  </a:lnTo>
                  <a:lnTo>
                    <a:pt x="6" y="59"/>
                  </a:lnTo>
                  <a:lnTo>
                    <a:pt x="11" y="61"/>
                  </a:lnTo>
                  <a:lnTo>
                    <a:pt x="9" y="58"/>
                  </a:lnTo>
                  <a:lnTo>
                    <a:pt x="14" y="54"/>
                  </a:lnTo>
                  <a:lnTo>
                    <a:pt x="16" y="48"/>
                  </a:lnTo>
                  <a:lnTo>
                    <a:pt x="30" y="45"/>
                  </a:lnTo>
                  <a:lnTo>
                    <a:pt x="54" y="30"/>
                  </a:lnTo>
                  <a:lnTo>
                    <a:pt x="58" y="27"/>
                  </a:lnTo>
                  <a:lnTo>
                    <a:pt x="56" y="18"/>
                  </a:lnTo>
                  <a:lnTo>
                    <a:pt x="64" y="13"/>
                  </a:lnTo>
                  <a:lnTo>
                    <a:pt x="64" y="6"/>
                  </a:lnTo>
                  <a:lnTo>
                    <a:pt x="6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1" name="Forma Livre 46">
              <a:extLst>
                <a:ext uri="{FF2B5EF4-FFF2-40B4-BE49-F238E27FC236}">
                  <a16:creationId xmlns:a16="http://schemas.microsoft.com/office/drawing/2014/main" id="{95CD4731-B9F9-D5A4-F905-AB3B6FF79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6959" y="-1111344"/>
              <a:ext cx="163147" cy="125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3" y="5"/>
                </a:cxn>
                <a:cxn ang="0">
                  <a:pos x="24" y="7"/>
                </a:cxn>
                <a:cxn ang="0">
                  <a:pos x="26" y="10"/>
                </a:cxn>
                <a:cxn ang="0">
                  <a:pos x="40" y="18"/>
                </a:cxn>
                <a:cxn ang="0">
                  <a:pos x="35" y="18"/>
                </a:cxn>
                <a:cxn ang="0">
                  <a:pos x="48" y="31"/>
                </a:cxn>
                <a:cxn ang="0">
                  <a:pos x="61" y="34"/>
                </a:cxn>
                <a:cxn ang="0">
                  <a:pos x="61" y="29"/>
                </a:cxn>
                <a:cxn ang="0">
                  <a:pos x="58" y="26"/>
                </a:cxn>
                <a:cxn ang="0">
                  <a:pos x="74" y="39"/>
                </a:cxn>
                <a:cxn ang="0">
                  <a:pos x="99" y="45"/>
                </a:cxn>
                <a:cxn ang="0">
                  <a:pos x="117" y="40"/>
                </a:cxn>
                <a:cxn ang="0">
                  <a:pos x="115" y="53"/>
                </a:cxn>
                <a:cxn ang="0">
                  <a:pos x="117" y="61"/>
                </a:cxn>
                <a:cxn ang="0">
                  <a:pos x="112" y="58"/>
                </a:cxn>
                <a:cxn ang="0">
                  <a:pos x="101" y="64"/>
                </a:cxn>
                <a:cxn ang="0">
                  <a:pos x="106" y="68"/>
                </a:cxn>
                <a:cxn ang="0">
                  <a:pos x="96" y="89"/>
                </a:cxn>
                <a:cxn ang="0">
                  <a:pos x="90" y="92"/>
                </a:cxn>
                <a:cxn ang="0">
                  <a:pos x="78" y="90"/>
                </a:cxn>
                <a:cxn ang="0">
                  <a:pos x="75" y="87"/>
                </a:cxn>
                <a:cxn ang="0">
                  <a:pos x="80" y="76"/>
                </a:cxn>
                <a:cxn ang="0">
                  <a:pos x="72" y="69"/>
                </a:cxn>
                <a:cxn ang="0">
                  <a:pos x="48" y="63"/>
                </a:cxn>
                <a:cxn ang="0">
                  <a:pos x="50" y="58"/>
                </a:cxn>
                <a:cxn ang="0">
                  <a:pos x="56" y="47"/>
                </a:cxn>
                <a:cxn ang="0">
                  <a:pos x="54" y="36"/>
                </a:cxn>
                <a:cxn ang="0">
                  <a:pos x="50" y="31"/>
                </a:cxn>
                <a:cxn ang="0">
                  <a:pos x="40" y="28"/>
                </a:cxn>
                <a:cxn ang="0">
                  <a:pos x="40" y="28"/>
                </a:cxn>
                <a:cxn ang="0">
                  <a:pos x="38" y="24"/>
                </a:cxn>
                <a:cxn ang="0">
                  <a:pos x="34" y="21"/>
                </a:cxn>
                <a:cxn ang="0">
                  <a:pos x="21" y="16"/>
                </a:cxn>
                <a:cxn ang="0">
                  <a:pos x="19" y="12"/>
                </a:cxn>
                <a:cxn ang="0">
                  <a:pos x="13" y="12"/>
                </a:cxn>
                <a:cxn ang="0">
                  <a:pos x="0" y="0"/>
                </a:cxn>
                <a:cxn ang="0">
                  <a:pos x="3" y="0"/>
                </a:cxn>
              </a:cxnLst>
              <a:rect l="0" t="0" r="r" b="b"/>
              <a:pathLst>
                <a:path w="120" h="92">
                  <a:moveTo>
                    <a:pt x="3" y="0"/>
                  </a:moveTo>
                  <a:lnTo>
                    <a:pt x="5" y="0"/>
                  </a:lnTo>
                  <a:lnTo>
                    <a:pt x="11" y="7"/>
                  </a:lnTo>
                  <a:lnTo>
                    <a:pt x="13" y="5"/>
                  </a:lnTo>
                  <a:lnTo>
                    <a:pt x="14" y="7"/>
                  </a:lnTo>
                  <a:lnTo>
                    <a:pt x="24" y="7"/>
                  </a:lnTo>
                  <a:lnTo>
                    <a:pt x="27" y="8"/>
                  </a:lnTo>
                  <a:lnTo>
                    <a:pt x="26" y="10"/>
                  </a:lnTo>
                  <a:lnTo>
                    <a:pt x="30" y="10"/>
                  </a:lnTo>
                  <a:lnTo>
                    <a:pt x="40" y="18"/>
                  </a:lnTo>
                  <a:lnTo>
                    <a:pt x="34" y="16"/>
                  </a:lnTo>
                  <a:lnTo>
                    <a:pt x="35" y="18"/>
                  </a:lnTo>
                  <a:lnTo>
                    <a:pt x="48" y="24"/>
                  </a:lnTo>
                  <a:lnTo>
                    <a:pt x="48" y="31"/>
                  </a:lnTo>
                  <a:lnTo>
                    <a:pt x="58" y="31"/>
                  </a:lnTo>
                  <a:lnTo>
                    <a:pt x="61" y="34"/>
                  </a:lnTo>
                  <a:lnTo>
                    <a:pt x="62" y="34"/>
                  </a:lnTo>
                  <a:lnTo>
                    <a:pt x="61" y="29"/>
                  </a:lnTo>
                  <a:lnTo>
                    <a:pt x="58" y="26"/>
                  </a:lnTo>
                  <a:lnTo>
                    <a:pt x="58" y="26"/>
                  </a:lnTo>
                  <a:lnTo>
                    <a:pt x="64" y="28"/>
                  </a:lnTo>
                  <a:lnTo>
                    <a:pt x="74" y="39"/>
                  </a:lnTo>
                  <a:lnTo>
                    <a:pt x="96" y="45"/>
                  </a:lnTo>
                  <a:lnTo>
                    <a:pt x="99" y="45"/>
                  </a:lnTo>
                  <a:lnTo>
                    <a:pt x="109" y="39"/>
                  </a:lnTo>
                  <a:lnTo>
                    <a:pt x="117" y="40"/>
                  </a:lnTo>
                  <a:lnTo>
                    <a:pt x="120" y="52"/>
                  </a:lnTo>
                  <a:lnTo>
                    <a:pt x="115" y="53"/>
                  </a:lnTo>
                  <a:lnTo>
                    <a:pt x="119" y="60"/>
                  </a:lnTo>
                  <a:lnTo>
                    <a:pt x="117" y="61"/>
                  </a:lnTo>
                  <a:lnTo>
                    <a:pt x="115" y="58"/>
                  </a:lnTo>
                  <a:lnTo>
                    <a:pt x="112" y="58"/>
                  </a:lnTo>
                  <a:lnTo>
                    <a:pt x="104" y="60"/>
                  </a:lnTo>
                  <a:lnTo>
                    <a:pt x="101" y="64"/>
                  </a:lnTo>
                  <a:lnTo>
                    <a:pt x="106" y="66"/>
                  </a:lnTo>
                  <a:lnTo>
                    <a:pt x="106" y="68"/>
                  </a:lnTo>
                  <a:lnTo>
                    <a:pt x="104" y="77"/>
                  </a:lnTo>
                  <a:lnTo>
                    <a:pt x="96" y="89"/>
                  </a:lnTo>
                  <a:lnTo>
                    <a:pt x="93" y="92"/>
                  </a:lnTo>
                  <a:lnTo>
                    <a:pt x="90" y="92"/>
                  </a:lnTo>
                  <a:lnTo>
                    <a:pt x="85" y="90"/>
                  </a:lnTo>
                  <a:lnTo>
                    <a:pt x="78" y="90"/>
                  </a:lnTo>
                  <a:lnTo>
                    <a:pt x="77" y="89"/>
                  </a:lnTo>
                  <a:lnTo>
                    <a:pt x="75" y="87"/>
                  </a:lnTo>
                  <a:lnTo>
                    <a:pt x="80" y="80"/>
                  </a:lnTo>
                  <a:lnTo>
                    <a:pt x="80" y="76"/>
                  </a:lnTo>
                  <a:lnTo>
                    <a:pt x="77" y="72"/>
                  </a:lnTo>
                  <a:lnTo>
                    <a:pt x="72" y="69"/>
                  </a:lnTo>
                  <a:lnTo>
                    <a:pt x="64" y="68"/>
                  </a:lnTo>
                  <a:lnTo>
                    <a:pt x="48" y="63"/>
                  </a:lnTo>
                  <a:lnTo>
                    <a:pt x="48" y="60"/>
                  </a:lnTo>
                  <a:lnTo>
                    <a:pt x="50" y="58"/>
                  </a:lnTo>
                  <a:lnTo>
                    <a:pt x="58" y="55"/>
                  </a:lnTo>
                  <a:lnTo>
                    <a:pt x="56" y="47"/>
                  </a:lnTo>
                  <a:lnTo>
                    <a:pt x="59" y="45"/>
                  </a:lnTo>
                  <a:lnTo>
                    <a:pt x="54" y="36"/>
                  </a:lnTo>
                  <a:lnTo>
                    <a:pt x="48" y="34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0" y="28"/>
                  </a:lnTo>
                  <a:lnTo>
                    <a:pt x="37" y="26"/>
                  </a:lnTo>
                  <a:lnTo>
                    <a:pt x="40" y="28"/>
                  </a:lnTo>
                  <a:lnTo>
                    <a:pt x="40" y="24"/>
                  </a:lnTo>
                  <a:lnTo>
                    <a:pt x="38" y="24"/>
                  </a:lnTo>
                  <a:lnTo>
                    <a:pt x="37" y="21"/>
                  </a:lnTo>
                  <a:lnTo>
                    <a:pt x="34" y="21"/>
                  </a:lnTo>
                  <a:lnTo>
                    <a:pt x="35" y="24"/>
                  </a:lnTo>
                  <a:lnTo>
                    <a:pt x="21" y="16"/>
                  </a:lnTo>
                  <a:lnTo>
                    <a:pt x="17" y="13"/>
                  </a:lnTo>
                  <a:lnTo>
                    <a:pt x="19" y="12"/>
                  </a:lnTo>
                  <a:lnTo>
                    <a:pt x="16" y="12"/>
                  </a:lnTo>
                  <a:lnTo>
                    <a:pt x="13" y="12"/>
                  </a:lnTo>
                  <a:lnTo>
                    <a:pt x="9" y="7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2" name="Forma Livre 47">
              <a:extLst>
                <a:ext uri="{FF2B5EF4-FFF2-40B4-BE49-F238E27FC236}">
                  <a16:creationId xmlns:a16="http://schemas.microsoft.com/office/drawing/2014/main" id="{1D348882-1E3C-399D-69BB-8CF3F65CB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1660" y="-1470267"/>
              <a:ext cx="942173" cy="440496"/>
            </a:xfrm>
            <a:custGeom>
              <a:avLst/>
              <a:gdLst/>
              <a:ahLst/>
              <a:cxnLst>
                <a:cxn ang="0">
                  <a:pos x="112" y="271"/>
                </a:cxn>
                <a:cxn ang="0">
                  <a:pos x="143" y="264"/>
                </a:cxn>
                <a:cxn ang="0">
                  <a:pos x="217" y="247"/>
                </a:cxn>
                <a:cxn ang="0">
                  <a:pos x="337" y="229"/>
                </a:cxn>
                <a:cxn ang="0">
                  <a:pos x="385" y="242"/>
                </a:cxn>
                <a:cxn ang="0">
                  <a:pos x="407" y="264"/>
                </a:cxn>
                <a:cxn ang="0">
                  <a:pos x="427" y="263"/>
                </a:cxn>
                <a:cxn ang="0">
                  <a:pos x="443" y="240"/>
                </a:cxn>
                <a:cxn ang="0">
                  <a:pos x="441" y="271"/>
                </a:cxn>
                <a:cxn ang="0">
                  <a:pos x="467" y="268"/>
                </a:cxn>
                <a:cxn ang="0">
                  <a:pos x="492" y="285"/>
                </a:cxn>
                <a:cxn ang="0">
                  <a:pos x="536" y="314"/>
                </a:cxn>
                <a:cxn ang="0">
                  <a:pos x="589" y="312"/>
                </a:cxn>
                <a:cxn ang="0">
                  <a:pos x="592" y="312"/>
                </a:cxn>
                <a:cxn ang="0">
                  <a:pos x="618" y="320"/>
                </a:cxn>
                <a:cxn ang="0">
                  <a:pos x="640" y="309"/>
                </a:cxn>
                <a:cxn ang="0">
                  <a:pos x="675" y="303"/>
                </a:cxn>
                <a:cxn ang="0">
                  <a:pos x="675" y="263"/>
                </a:cxn>
                <a:cxn ang="0">
                  <a:pos x="685" y="243"/>
                </a:cxn>
                <a:cxn ang="0">
                  <a:pos x="691" y="213"/>
                </a:cxn>
                <a:cxn ang="0">
                  <a:pos x="669" y="168"/>
                </a:cxn>
                <a:cxn ang="0">
                  <a:pos x="654" y="154"/>
                </a:cxn>
                <a:cxn ang="0">
                  <a:pos x="609" y="123"/>
                </a:cxn>
                <a:cxn ang="0">
                  <a:pos x="598" y="125"/>
                </a:cxn>
                <a:cxn ang="0">
                  <a:pos x="571" y="106"/>
                </a:cxn>
                <a:cxn ang="0">
                  <a:pos x="557" y="96"/>
                </a:cxn>
                <a:cxn ang="0">
                  <a:pos x="524" y="88"/>
                </a:cxn>
                <a:cxn ang="0">
                  <a:pos x="507" y="65"/>
                </a:cxn>
                <a:cxn ang="0">
                  <a:pos x="473" y="37"/>
                </a:cxn>
                <a:cxn ang="0">
                  <a:pos x="440" y="13"/>
                </a:cxn>
                <a:cxn ang="0">
                  <a:pos x="422" y="3"/>
                </a:cxn>
                <a:cxn ang="0">
                  <a:pos x="417" y="21"/>
                </a:cxn>
                <a:cxn ang="0">
                  <a:pos x="428" y="62"/>
                </a:cxn>
                <a:cxn ang="0">
                  <a:pos x="361" y="56"/>
                </a:cxn>
                <a:cxn ang="0">
                  <a:pos x="330" y="45"/>
                </a:cxn>
                <a:cxn ang="0">
                  <a:pos x="332" y="25"/>
                </a:cxn>
                <a:cxn ang="0">
                  <a:pos x="340" y="17"/>
                </a:cxn>
                <a:cxn ang="0">
                  <a:pos x="327" y="19"/>
                </a:cxn>
                <a:cxn ang="0">
                  <a:pos x="313" y="17"/>
                </a:cxn>
                <a:cxn ang="0">
                  <a:pos x="276" y="11"/>
                </a:cxn>
                <a:cxn ang="0">
                  <a:pos x="255" y="6"/>
                </a:cxn>
                <a:cxn ang="0">
                  <a:pos x="270" y="16"/>
                </a:cxn>
                <a:cxn ang="0">
                  <a:pos x="245" y="22"/>
                </a:cxn>
                <a:cxn ang="0">
                  <a:pos x="237" y="29"/>
                </a:cxn>
                <a:cxn ang="0">
                  <a:pos x="234" y="43"/>
                </a:cxn>
                <a:cxn ang="0">
                  <a:pos x="210" y="46"/>
                </a:cxn>
                <a:cxn ang="0">
                  <a:pos x="181" y="33"/>
                </a:cxn>
                <a:cxn ang="0">
                  <a:pos x="170" y="35"/>
                </a:cxn>
                <a:cxn ang="0">
                  <a:pos x="164" y="46"/>
                </a:cxn>
                <a:cxn ang="0">
                  <a:pos x="154" y="54"/>
                </a:cxn>
                <a:cxn ang="0">
                  <a:pos x="144" y="57"/>
                </a:cxn>
                <a:cxn ang="0">
                  <a:pos x="143" y="67"/>
                </a:cxn>
                <a:cxn ang="0">
                  <a:pos x="125" y="77"/>
                </a:cxn>
                <a:cxn ang="0">
                  <a:pos x="80" y="98"/>
                </a:cxn>
                <a:cxn ang="0">
                  <a:pos x="26" y="115"/>
                </a:cxn>
                <a:cxn ang="0">
                  <a:pos x="5" y="118"/>
                </a:cxn>
                <a:cxn ang="0">
                  <a:pos x="0" y="142"/>
                </a:cxn>
                <a:cxn ang="0">
                  <a:pos x="21" y="170"/>
                </a:cxn>
                <a:cxn ang="0">
                  <a:pos x="18" y="171"/>
                </a:cxn>
                <a:cxn ang="0">
                  <a:pos x="7" y="168"/>
                </a:cxn>
                <a:cxn ang="0">
                  <a:pos x="53" y="215"/>
                </a:cxn>
                <a:cxn ang="0">
                  <a:pos x="66" y="253"/>
                </a:cxn>
              </a:cxnLst>
              <a:rect l="0" t="0" r="r" b="b"/>
              <a:pathLst>
                <a:path w="693" h="324">
                  <a:moveTo>
                    <a:pt x="66" y="253"/>
                  </a:moveTo>
                  <a:lnTo>
                    <a:pt x="69" y="261"/>
                  </a:lnTo>
                  <a:lnTo>
                    <a:pt x="77" y="263"/>
                  </a:lnTo>
                  <a:lnTo>
                    <a:pt x="90" y="269"/>
                  </a:lnTo>
                  <a:lnTo>
                    <a:pt x="98" y="271"/>
                  </a:lnTo>
                  <a:lnTo>
                    <a:pt x="112" y="271"/>
                  </a:lnTo>
                  <a:lnTo>
                    <a:pt x="116" y="272"/>
                  </a:lnTo>
                  <a:lnTo>
                    <a:pt x="120" y="272"/>
                  </a:lnTo>
                  <a:lnTo>
                    <a:pt x="120" y="271"/>
                  </a:lnTo>
                  <a:lnTo>
                    <a:pt x="125" y="271"/>
                  </a:lnTo>
                  <a:lnTo>
                    <a:pt x="135" y="264"/>
                  </a:lnTo>
                  <a:lnTo>
                    <a:pt x="143" y="264"/>
                  </a:lnTo>
                  <a:lnTo>
                    <a:pt x="146" y="259"/>
                  </a:lnTo>
                  <a:lnTo>
                    <a:pt x="151" y="258"/>
                  </a:lnTo>
                  <a:lnTo>
                    <a:pt x="185" y="256"/>
                  </a:lnTo>
                  <a:lnTo>
                    <a:pt x="188" y="258"/>
                  </a:lnTo>
                  <a:lnTo>
                    <a:pt x="212" y="256"/>
                  </a:lnTo>
                  <a:lnTo>
                    <a:pt x="217" y="247"/>
                  </a:lnTo>
                  <a:lnTo>
                    <a:pt x="245" y="237"/>
                  </a:lnTo>
                  <a:lnTo>
                    <a:pt x="262" y="237"/>
                  </a:lnTo>
                  <a:lnTo>
                    <a:pt x="279" y="235"/>
                  </a:lnTo>
                  <a:lnTo>
                    <a:pt x="295" y="229"/>
                  </a:lnTo>
                  <a:lnTo>
                    <a:pt x="324" y="229"/>
                  </a:lnTo>
                  <a:lnTo>
                    <a:pt x="337" y="229"/>
                  </a:lnTo>
                  <a:lnTo>
                    <a:pt x="350" y="235"/>
                  </a:lnTo>
                  <a:lnTo>
                    <a:pt x="355" y="234"/>
                  </a:lnTo>
                  <a:lnTo>
                    <a:pt x="369" y="237"/>
                  </a:lnTo>
                  <a:lnTo>
                    <a:pt x="367" y="235"/>
                  </a:lnTo>
                  <a:lnTo>
                    <a:pt x="377" y="240"/>
                  </a:lnTo>
                  <a:lnTo>
                    <a:pt x="385" y="242"/>
                  </a:lnTo>
                  <a:lnTo>
                    <a:pt x="383" y="245"/>
                  </a:lnTo>
                  <a:lnTo>
                    <a:pt x="390" y="248"/>
                  </a:lnTo>
                  <a:lnTo>
                    <a:pt x="395" y="248"/>
                  </a:lnTo>
                  <a:lnTo>
                    <a:pt x="412" y="263"/>
                  </a:lnTo>
                  <a:lnTo>
                    <a:pt x="414" y="266"/>
                  </a:lnTo>
                  <a:lnTo>
                    <a:pt x="407" y="264"/>
                  </a:lnTo>
                  <a:lnTo>
                    <a:pt x="409" y="266"/>
                  </a:lnTo>
                  <a:lnTo>
                    <a:pt x="425" y="271"/>
                  </a:lnTo>
                  <a:lnTo>
                    <a:pt x="423" y="268"/>
                  </a:lnTo>
                  <a:lnTo>
                    <a:pt x="422" y="268"/>
                  </a:lnTo>
                  <a:lnTo>
                    <a:pt x="422" y="266"/>
                  </a:lnTo>
                  <a:lnTo>
                    <a:pt x="427" y="263"/>
                  </a:lnTo>
                  <a:lnTo>
                    <a:pt x="428" y="259"/>
                  </a:lnTo>
                  <a:lnTo>
                    <a:pt x="435" y="255"/>
                  </a:lnTo>
                  <a:lnTo>
                    <a:pt x="440" y="255"/>
                  </a:lnTo>
                  <a:lnTo>
                    <a:pt x="441" y="248"/>
                  </a:lnTo>
                  <a:lnTo>
                    <a:pt x="444" y="245"/>
                  </a:lnTo>
                  <a:lnTo>
                    <a:pt x="443" y="240"/>
                  </a:lnTo>
                  <a:lnTo>
                    <a:pt x="451" y="248"/>
                  </a:lnTo>
                  <a:lnTo>
                    <a:pt x="449" y="248"/>
                  </a:lnTo>
                  <a:lnTo>
                    <a:pt x="451" y="253"/>
                  </a:lnTo>
                  <a:lnTo>
                    <a:pt x="446" y="261"/>
                  </a:lnTo>
                  <a:lnTo>
                    <a:pt x="449" y="269"/>
                  </a:lnTo>
                  <a:lnTo>
                    <a:pt x="441" y="271"/>
                  </a:lnTo>
                  <a:lnTo>
                    <a:pt x="441" y="274"/>
                  </a:lnTo>
                  <a:lnTo>
                    <a:pt x="444" y="276"/>
                  </a:lnTo>
                  <a:lnTo>
                    <a:pt x="456" y="272"/>
                  </a:lnTo>
                  <a:lnTo>
                    <a:pt x="456" y="266"/>
                  </a:lnTo>
                  <a:lnTo>
                    <a:pt x="457" y="261"/>
                  </a:lnTo>
                  <a:lnTo>
                    <a:pt x="467" y="268"/>
                  </a:lnTo>
                  <a:lnTo>
                    <a:pt x="468" y="274"/>
                  </a:lnTo>
                  <a:lnTo>
                    <a:pt x="465" y="279"/>
                  </a:lnTo>
                  <a:lnTo>
                    <a:pt x="470" y="279"/>
                  </a:lnTo>
                  <a:lnTo>
                    <a:pt x="484" y="276"/>
                  </a:lnTo>
                  <a:lnTo>
                    <a:pt x="483" y="280"/>
                  </a:lnTo>
                  <a:lnTo>
                    <a:pt x="492" y="285"/>
                  </a:lnTo>
                  <a:lnTo>
                    <a:pt x="497" y="292"/>
                  </a:lnTo>
                  <a:lnTo>
                    <a:pt x="499" y="296"/>
                  </a:lnTo>
                  <a:lnTo>
                    <a:pt x="505" y="301"/>
                  </a:lnTo>
                  <a:lnTo>
                    <a:pt x="515" y="308"/>
                  </a:lnTo>
                  <a:lnTo>
                    <a:pt x="526" y="309"/>
                  </a:lnTo>
                  <a:lnTo>
                    <a:pt x="536" y="314"/>
                  </a:lnTo>
                  <a:lnTo>
                    <a:pt x="541" y="312"/>
                  </a:lnTo>
                  <a:lnTo>
                    <a:pt x="552" y="314"/>
                  </a:lnTo>
                  <a:lnTo>
                    <a:pt x="569" y="319"/>
                  </a:lnTo>
                  <a:lnTo>
                    <a:pt x="579" y="317"/>
                  </a:lnTo>
                  <a:lnTo>
                    <a:pt x="584" y="312"/>
                  </a:lnTo>
                  <a:lnTo>
                    <a:pt x="589" y="312"/>
                  </a:lnTo>
                  <a:lnTo>
                    <a:pt x="584" y="309"/>
                  </a:lnTo>
                  <a:lnTo>
                    <a:pt x="590" y="308"/>
                  </a:lnTo>
                  <a:lnTo>
                    <a:pt x="593" y="308"/>
                  </a:lnTo>
                  <a:lnTo>
                    <a:pt x="595" y="311"/>
                  </a:lnTo>
                  <a:lnTo>
                    <a:pt x="595" y="312"/>
                  </a:lnTo>
                  <a:lnTo>
                    <a:pt x="592" y="312"/>
                  </a:lnTo>
                  <a:lnTo>
                    <a:pt x="593" y="314"/>
                  </a:lnTo>
                  <a:lnTo>
                    <a:pt x="597" y="314"/>
                  </a:lnTo>
                  <a:lnTo>
                    <a:pt x="601" y="312"/>
                  </a:lnTo>
                  <a:lnTo>
                    <a:pt x="605" y="312"/>
                  </a:lnTo>
                  <a:lnTo>
                    <a:pt x="606" y="316"/>
                  </a:lnTo>
                  <a:lnTo>
                    <a:pt x="618" y="320"/>
                  </a:lnTo>
                  <a:lnTo>
                    <a:pt x="624" y="324"/>
                  </a:lnTo>
                  <a:lnTo>
                    <a:pt x="626" y="319"/>
                  </a:lnTo>
                  <a:lnTo>
                    <a:pt x="621" y="320"/>
                  </a:lnTo>
                  <a:lnTo>
                    <a:pt x="619" y="319"/>
                  </a:lnTo>
                  <a:lnTo>
                    <a:pt x="629" y="317"/>
                  </a:lnTo>
                  <a:lnTo>
                    <a:pt x="640" y="309"/>
                  </a:lnTo>
                  <a:lnTo>
                    <a:pt x="646" y="308"/>
                  </a:lnTo>
                  <a:lnTo>
                    <a:pt x="666" y="306"/>
                  </a:lnTo>
                  <a:lnTo>
                    <a:pt x="672" y="306"/>
                  </a:lnTo>
                  <a:lnTo>
                    <a:pt x="672" y="303"/>
                  </a:lnTo>
                  <a:lnTo>
                    <a:pt x="675" y="303"/>
                  </a:lnTo>
                  <a:lnTo>
                    <a:pt x="675" y="303"/>
                  </a:lnTo>
                  <a:lnTo>
                    <a:pt x="672" y="296"/>
                  </a:lnTo>
                  <a:lnTo>
                    <a:pt x="672" y="288"/>
                  </a:lnTo>
                  <a:lnTo>
                    <a:pt x="670" y="280"/>
                  </a:lnTo>
                  <a:lnTo>
                    <a:pt x="674" y="272"/>
                  </a:lnTo>
                  <a:lnTo>
                    <a:pt x="677" y="274"/>
                  </a:lnTo>
                  <a:lnTo>
                    <a:pt x="675" y="263"/>
                  </a:lnTo>
                  <a:lnTo>
                    <a:pt x="678" y="258"/>
                  </a:lnTo>
                  <a:lnTo>
                    <a:pt x="675" y="253"/>
                  </a:lnTo>
                  <a:lnTo>
                    <a:pt x="680" y="251"/>
                  </a:lnTo>
                  <a:lnTo>
                    <a:pt x="682" y="245"/>
                  </a:lnTo>
                  <a:lnTo>
                    <a:pt x="686" y="243"/>
                  </a:lnTo>
                  <a:lnTo>
                    <a:pt x="685" y="243"/>
                  </a:lnTo>
                  <a:lnTo>
                    <a:pt x="690" y="240"/>
                  </a:lnTo>
                  <a:lnTo>
                    <a:pt x="688" y="237"/>
                  </a:lnTo>
                  <a:lnTo>
                    <a:pt x="691" y="234"/>
                  </a:lnTo>
                  <a:lnTo>
                    <a:pt x="693" y="226"/>
                  </a:lnTo>
                  <a:lnTo>
                    <a:pt x="690" y="216"/>
                  </a:lnTo>
                  <a:lnTo>
                    <a:pt x="691" y="213"/>
                  </a:lnTo>
                  <a:lnTo>
                    <a:pt x="690" y="195"/>
                  </a:lnTo>
                  <a:lnTo>
                    <a:pt x="686" y="191"/>
                  </a:lnTo>
                  <a:lnTo>
                    <a:pt x="674" y="178"/>
                  </a:lnTo>
                  <a:lnTo>
                    <a:pt x="674" y="176"/>
                  </a:lnTo>
                  <a:lnTo>
                    <a:pt x="675" y="176"/>
                  </a:lnTo>
                  <a:lnTo>
                    <a:pt x="669" y="168"/>
                  </a:lnTo>
                  <a:lnTo>
                    <a:pt x="667" y="162"/>
                  </a:lnTo>
                  <a:lnTo>
                    <a:pt x="666" y="163"/>
                  </a:lnTo>
                  <a:lnTo>
                    <a:pt x="664" y="162"/>
                  </a:lnTo>
                  <a:lnTo>
                    <a:pt x="659" y="155"/>
                  </a:lnTo>
                  <a:lnTo>
                    <a:pt x="654" y="155"/>
                  </a:lnTo>
                  <a:lnTo>
                    <a:pt x="654" y="154"/>
                  </a:lnTo>
                  <a:lnTo>
                    <a:pt x="650" y="149"/>
                  </a:lnTo>
                  <a:lnTo>
                    <a:pt x="643" y="147"/>
                  </a:lnTo>
                  <a:lnTo>
                    <a:pt x="637" y="142"/>
                  </a:lnTo>
                  <a:lnTo>
                    <a:pt x="630" y="142"/>
                  </a:lnTo>
                  <a:lnTo>
                    <a:pt x="619" y="136"/>
                  </a:lnTo>
                  <a:lnTo>
                    <a:pt x="609" y="123"/>
                  </a:lnTo>
                  <a:lnTo>
                    <a:pt x="608" y="123"/>
                  </a:lnTo>
                  <a:lnTo>
                    <a:pt x="609" y="126"/>
                  </a:lnTo>
                  <a:lnTo>
                    <a:pt x="600" y="123"/>
                  </a:lnTo>
                  <a:lnTo>
                    <a:pt x="598" y="122"/>
                  </a:lnTo>
                  <a:lnTo>
                    <a:pt x="597" y="122"/>
                  </a:lnTo>
                  <a:lnTo>
                    <a:pt x="598" y="125"/>
                  </a:lnTo>
                  <a:lnTo>
                    <a:pt x="595" y="125"/>
                  </a:lnTo>
                  <a:lnTo>
                    <a:pt x="589" y="120"/>
                  </a:lnTo>
                  <a:lnTo>
                    <a:pt x="585" y="114"/>
                  </a:lnTo>
                  <a:lnTo>
                    <a:pt x="584" y="114"/>
                  </a:lnTo>
                  <a:lnTo>
                    <a:pt x="576" y="107"/>
                  </a:lnTo>
                  <a:lnTo>
                    <a:pt x="571" y="106"/>
                  </a:lnTo>
                  <a:lnTo>
                    <a:pt x="569" y="104"/>
                  </a:lnTo>
                  <a:lnTo>
                    <a:pt x="573" y="104"/>
                  </a:lnTo>
                  <a:lnTo>
                    <a:pt x="571" y="101"/>
                  </a:lnTo>
                  <a:lnTo>
                    <a:pt x="563" y="99"/>
                  </a:lnTo>
                  <a:lnTo>
                    <a:pt x="561" y="99"/>
                  </a:lnTo>
                  <a:lnTo>
                    <a:pt x="557" y="96"/>
                  </a:lnTo>
                  <a:lnTo>
                    <a:pt x="552" y="96"/>
                  </a:lnTo>
                  <a:lnTo>
                    <a:pt x="549" y="96"/>
                  </a:lnTo>
                  <a:lnTo>
                    <a:pt x="542" y="91"/>
                  </a:lnTo>
                  <a:lnTo>
                    <a:pt x="541" y="91"/>
                  </a:lnTo>
                  <a:lnTo>
                    <a:pt x="534" y="91"/>
                  </a:lnTo>
                  <a:lnTo>
                    <a:pt x="524" y="88"/>
                  </a:lnTo>
                  <a:lnTo>
                    <a:pt x="521" y="83"/>
                  </a:lnTo>
                  <a:lnTo>
                    <a:pt x="521" y="83"/>
                  </a:lnTo>
                  <a:lnTo>
                    <a:pt x="521" y="83"/>
                  </a:lnTo>
                  <a:lnTo>
                    <a:pt x="516" y="82"/>
                  </a:lnTo>
                  <a:lnTo>
                    <a:pt x="513" y="73"/>
                  </a:lnTo>
                  <a:lnTo>
                    <a:pt x="507" y="65"/>
                  </a:lnTo>
                  <a:lnTo>
                    <a:pt x="504" y="65"/>
                  </a:lnTo>
                  <a:lnTo>
                    <a:pt x="499" y="62"/>
                  </a:lnTo>
                  <a:lnTo>
                    <a:pt x="491" y="51"/>
                  </a:lnTo>
                  <a:lnTo>
                    <a:pt x="489" y="45"/>
                  </a:lnTo>
                  <a:lnTo>
                    <a:pt x="476" y="40"/>
                  </a:lnTo>
                  <a:lnTo>
                    <a:pt x="473" y="37"/>
                  </a:lnTo>
                  <a:lnTo>
                    <a:pt x="472" y="37"/>
                  </a:lnTo>
                  <a:lnTo>
                    <a:pt x="465" y="40"/>
                  </a:lnTo>
                  <a:lnTo>
                    <a:pt x="460" y="37"/>
                  </a:lnTo>
                  <a:lnTo>
                    <a:pt x="446" y="21"/>
                  </a:lnTo>
                  <a:lnTo>
                    <a:pt x="441" y="16"/>
                  </a:lnTo>
                  <a:lnTo>
                    <a:pt x="440" y="13"/>
                  </a:lnTo>
                  <a:lnTo>
                    <a:pt x="436" y="13"/>
                  </a:lnTo>
                  <a:lnTo>
                    <a:pt x="435" y="11"/>
                  </a:lnTo>
                  <a:lnTo>
                    <a:pt x="430" y="3"/>
                  </a:lnTo>
                  <a:lnTo>
                    <a:pt x="428" y="0"/>
                  </a:lnTo>
                  <a:lnTo>
                    <a:pt x="427" y="0"/>
                  </a:lnTo>
                  <a:lnTo>
                    <a:pt x="422" y="3"/>
                  </a:lnTo>
                  <a:lnTo>
                    <a:pt x="423" y="6"/>
                  </a:lnTo>
                  <a:lnTo>
                    <a:pt x="420" y="8"/>
                  </a:lnTo>
                  <a:lnTo>
                    <a:pt x="420" y="14"/>
                  </a:lnTo>
                  <a:lnTo>
                    <a:pt x="417" y="14"/>
                  </a:lnTo>
                  <a:lnTo>
                    <a:pt x="417" y="17"/>
                  </a:lnTo>
                  <a:lnTo>
                    <a:pt x="417" y="21"/>
                  </a:lnTo>
                  <a:lnTo>
                    <a:pt x="420" y="21"/>
                  </a:lnTo>
                  <a:lnTo>
                    <a:pt x="422" y="27"/>
                  </a:lnTo>
                  <a:lnTo>
                    <a:pt x="420" y="30"/>
                  </a:lnTo>
                  <a:lnTo>
                    <a:pt x="423" y="40"/>
                  </a:lnTo>
                  <a:lnTo>
                    <a:pt x="428" y="46"/>
                  </a:lnTo>
                  <a:lnTo>
                    <a:pt x="428" y="62"/>
                  </a:lnTo>
                  <a:lnTo>
                    <a:pt x="427" y="72"/>
                  </a:lnTo>
                  <a:lnTo>
                    <a:pt x="415" y="73"/>
                  </a:lnTo>
                  <a:lnTo>
                    <a:pt x="399" y="69"/>
                  </a:lnTo>
                  <a:lnTo>
                    <a:pt x="393" y="65"/>
                  </a:lnTo>
                  <a:lnTo>
                    <a:pt x="379" y="62"/>
                  </a:lnTo>
                  <a:lnTo>
                    <a:pt x="361" y="56"/>
                  </a:lnTo>
                  <a:lnTo>
                    <a:pt x="351" y="54"/>
                  </a:lnTo>
                  <a:lnTo>
                    <a:pt x="348" y="56"/>
                  </a:lnTo>
                  <a:lnTo>
                    <a:pt x="343" y="49"/>
                  </a:lnTo>
                  <a:lnTo>
                    <a:pt x="335" y="46"/>
                  </a:lnTo>
                  <a:lnTo>
                    <a:pt x="334" y="48"/>
                  </a:lnTo>
                  <a:lnTo>
                    <a:pt x="330" y="45"/>
                  </a:lnTo>
                  <a:lnTo>
                    <a:pt x="332" y="32"/>
                  </a:lnTo>
                  <a:lnTo>
                    <a:pt x="329" y="32"/>
                  </a:lnTo>
                  <a:lnTo>
                    <a:pt x="329" y="27"/>
                  </a:lnTo>
                  <a:lnTo>
                    <a:pt x="334" y="29"/>
                  </a:lnTo>
                  <a:lnTo>
                    <a:pt x="332" y="27"/>
                  </a:lnTo>
                  <a:lnTo>
                    <a:pt x="332" y="25"/>
                  </a:lnTo>
                  <a:lnTo>
                    <a:pt x="334" y="27"/>
                  </a:lnTo>
                  <a:lnTo>
                    <a:pt x="337" y="27"/>
                  </a:lnTo>
                  <a:lnTo>
                    <a:pt x="338" y="24"/>
                  </a:lnTo>
                  <a:lnTo>
                    <a:pt x="335" y="22"/>
                  </a:lnTo>
                  <a:lnTo>
                    <a:pt x="338" y="22"/>
                  </a:lnTo>
                  <a:lnTo>
                    <a:pt x="340" y="17"/>
                  </a:lnTo>
                  <a:lnTo>
                    <a:pt x="338" y="16"/>
                  </a:lnTo>
                  <a:lnTo>
                    <a:pt x="335" y="17"/>
                  </a:lnTo>
                  <a:lnTo>
                    <a:pt x="330" y="13"/>
                  </a:lnTo>
                  <a:lnTo>
                    <a:pt x="329" y="14"/>
                  </a:lnTo>
                  <a:lnTo>
                    <a:pt x="329" y="19"/>
                  </a:lnTo>
                  <a:lnTo>
                    <a:pt x="327" y="19"/>
                  </a:lnTo>
                  <a:lnTo>
                    <a:pt x="324" y="16"/>
                  </a:lnTo>
                  <a:lnTo>
                    <a:pt x="324" y="16"/>
                  </a:lnTo>
                  <a:lnTo>
                    <a:pt x="322" y="16"/>
                  </a:lnTo>
                  <a:lnTo>
                    <a:pt x="322" y="14"/>
                  </a:lnTo>
                  <a:lnTo>
                    <a:pt x="316" y="14"/>
                  </a:lnTo>
                  <a:lnTo>
                    <a:pt x="313" y="17"/>
                  </a:lnTo>
                  <a:lnTo>
                    <a:pt x="303" y="14"/>
                  </a:lnTo>
                  <a:lnTo>
                    <a:pt x="295" y="14"/>
                  </a:lnTo>
                  <a:lnTo>
                    <a:pt x="287" y="13"/>
                  </a:lnTo>
                  <a:lnTo>
                    <a:pt x="287" y="11"/>
                  </a:lnTo>
                  <a:lnTo>
                    <a:pt x="284" y="13"/>
                  </a:lnTo>
                  <a:lnTo>
                    <a:pt x="276" y="11"/>
                  </a:lnTo>
                  <a:lnTo>
                    <a:pt x="271" y="8"/>
                  </a:lnTo>
                  <a:lnTo>
                    <a:pt x="270" y="9"/>
                  </a:lnTo>
                  <a:lnTo>
                    <a:pt x="260" y="6"/>
                  </a:lnTo>
                  <a:lnTo>
                    <a:pt x="258" y="9"/>
                  </a:lnTo>
                  <a:lnTo>
                    <a:pt x="257" y="5"/>
                  </a:lnTo>
                  <a:lnTo>
                    <a:pt x="255" y="6"/>
                  </a:lnTo>
                  <a:lnTo>
                    <a:pt x="253" y="6"/>
                  </a:lnTo>
                  <a:lnTo>
                    <a:pt x="255" y="8"/>
                  </a:lnTo>
                  <a:lnTo>
                    <a:pt x="260" y="9"/>
                  </a:lnTo>
                  <a:lnTo>
                    <a:pt x="265" y="9"/>
                  </a:lnTo>
                  <a:lnTo>
                    <a:pt x="268" y="11"/>
                  </a:lnTo>
                  <a:lnTo>
                    <a:pt x="270" y="16"/>
                  </a:lnTo>
                  <a:lnTo>
                    <a:pt x="262" y="17"/>
                  </a:lnTo>
                  <a:lnTo>
                    <a:pt x="249" y="17"/>
                  </a:lnTo>
                  <a:lnTo>
                    <a:pt x="249" y="17"/>
                  </a:lnTo>
                  <a:lnTo>
                    <a:pt x="245" y="17"/>
                  </a:lnTo>
                  <a:lnTo>
                    <a:pt x="244" y="19"/>
                  </a:lnTo>
                  <a:lnTo>
                    <a:pt x="245" y="22"/>
                  </a:lnTo>
                  <a:lnTo>
                    <a:pt x="239" y="19"/>
                  </a:lnTo>
                  <a:lnTo>
                    <a:pt x="239" y="21"/>
                  </a:lnTo>
                  <a:lnTo>
                    <a:pt x="234" y="22"/>
                  </a:lnTo>
                  <a:lnTo>
                    <a:pt x="234" y="27"/>
                  </a:lnTo>
                  <a:lnTo>
                    <a:pt x="236" y="27"/>
                  </a:lnTo>
                  <a:lnTo>
                    <a:pt x="237" y="29"/>
                  </a:lnTo>
                  <a:lnTo>
                    <a:pt x="236" y="30"/>
                  </a:lnTo>
                  <a:lnTo>
                    <a:pt x="231" y="30"/>
                  </a:lnTo>
                  <a:lnTo>
                    <a:pt x="229" y="35"/>
                  </a:lnTo>
                  <a:lnTo>
                    <a:pt x="226" y="35"/>
                  </a:lnTo>
                  <a:lnTo>
                    <a:pt x="226" y="38"/>
                  </a:lnTo>
                  <a:lnTo>
                    <a:pt x="234" y="43"/>
                  </a:lnTo>
                  <a:lnTo>
                    <a:pt x="233" y="45"/>
                  </a:lnTo>
                  <a:lnTo>
                    <a:pt x="234" y="48"/>
                  </a:lnTo>
                  <a:lnTo>
                    <a:pt x="225" y="43"/>
                  </a:lnTo>
                  <a:lnTo>
                    <a:pt x="215" y="43"/>
                  </a:lnTo>
                  <a:lnTo>
                    <a:pt x="213" y="45"/>
                  </a:lnTo>
                  <a:lnTo>
                    <a:pt x="210" y="46"/>
                  </a:lnTo>
                  <a:lnTo>
                    <a:pt x="207" y="53"/>
                  </a:lnTo>
                  <a:lnTo>
                    <a:pt x="209" y="49"/>
                  </a:lnTo>
                  <a:lnTo>
                    <a:pt x="207" y="43"/>
                  </a:lnTo>
                  <a:lnTo>
                    <a:pt x="196" y="37"/>
                  </a:lnTo>
                  <a:lnTo>
                    <a:pt x="183" y="33"/>
                  </a:lnTo>
                  <a:lnTo>
                    <a:pt x="181" y="33"/>
                  </a:lnTo>
                  <a:lnTo>
                    <a:pt x="181" y="35"/>
                  </a:lnTo>
                  <a:lnTo>
                    <a:pt x="177" y="37"/>
                  </a:lnTo>
                  <a:lnTo>
                    <a:pt x="175" y="35"/>
                  </a:lnTo>
                  <a:lnTo>
                    <a:pt x="173" y="37"/>
                  </a:lnTo>
                  <a:lnTo>
                    <a:pt x="170" y="35"/>
                  </a:lnTo>
                  <a:lnTo>
                    <a:pt x="170" y="35"/>
                  </a:lnTo>
                  <a:lnTo>
                    <a:pt x="172" y="38"/>
                  </a:lnTo>
                  <a:lnTo>
                    <a:pt x="172" y="40"/>
                  </a:lnTo>
                  <a:lnTo>
                    <a:pt x="169" y="41"/>
                  </a:lnTo>
                  <a:lnTo>
                    <a:pt x="167" y="40"/>
                  </a:lnTo>
                  <a:lnTo>
                    <a:pt x="159" y="41"/>
                  </a:lnTo>
                  <a:lnTo>
                    <a:pt x="164" y="46"/>
                  </a:lnTo>
                  <a:lnTo>
                    <a:pt x="157" y="46"/>
                  </a:lnTo>
                  <a:lnTo>
                    <a:pt x="157" y="48"/>
                  </a:lnTo>
                  <a:lnTo>
                    <a:pt x="159" y="49"/>
                  </a:lnTo>
                  <a:lnTo>
                    <a:pt x="156" y="49"/>
                  </a:lnTo>
                  <a:lnTo>
                    <a:pt x="152" y="51"/>
                  </a:lnTo>
                  <a:lnTo>
                    <a:pt x="154" y="54"/>
                  </a:lnTo>
                  <a:lnTo>
                    <a:pt x="152" y="57"/>
                  </a:lnTo>
                  <a:lnTo>
                    <a:pt x="152" y="59"/>
                  </a:lnTo>
                  <a:lnTo>
                    <a:pt x="156" y="61"/>
                  </a:lnTo>
                  <a:lnTo>
                    <a:pt x="154" y="61"/>
                  </a:lnTo>
                  <a:lnTo>
                    <a:pt x="149" y="61"/>
                  </a:lnTo>
                  <a:lnTo>
                    <a:pt x="144" y="57"/>
                  </a:lnTo>
                  <a:lnTo>
                    <a:pt x="140" y="57"/>
                  </a:lnTo>
                  <a:lnTo>
                    <a:pt x="138" y="57"/>
                  </a:lnTo>
                  <a:lnTo>
                    <a:pt x="140" y="62"/>
                  </a:lnTo>
                  <a:lnTo>
                    <a:pt x="144" y="65"/>
                  </a:lnTo>
                  <a:lnTo>
                    <a:pt x="146" y="67"/>
                  </a:lnTo>
                  <a:lnTo>
                    <a:pt x="143" y="67"/>
                  </a:lnTo>
                  <a:lnTo>
                    <a:pt x="143" y="72"/>
                  </a:lnTo>
                  <a:lnTo>
                    <a:pt x="128" y="61"/>
                  </a:lnTo>
                  <a:lnTo>
                    <a:pt x="128" y="64"/>
                  </a:lnTo>
                  <a:lnTo>
                    <a:pt x="122" y="67"/>
                  </a:lnTo>
                  <a:lnTo>
                    <a:pt x="120" y="72"/>
                  </a:lnTo>
                  <a:lnTo>
                    <a:pt x="125" y="77"/>
                  </a:lnTo>
                  <a:lnTo>
                    <a:pt x="120" y="83"/>
                  </a:lnTo>
                  <a:lnTo>
                    <a:pt x="119" y="82"/>
                  </a:lnTo>
                  <a:lnTo>
                    <a:pt x="116" y="90"/>
                  </a:lnTo>
                  <a:lnTo>
                    <a:pt x="109" y="94"/>
                  </a:lnTo>
                  <a:lnTo>
                    <a:pt x="87" y="99"/>
                  </a:lnTo>
                  <a:lnTo>
                    <a:pt x="80" y="98"/>
                  </a:lnTo>
                  <a:lnTo>
                    <a:pt x="74" y="102"/>
                  </a:lnTo>
                  <a:lnTo>
                    <a:pt x="66" y="102"/>
                  </a:lnTo>
                  <a:lnTo>
                    <a:pt x="58" y="106"/>
                  </a:lnTo>
                  <a:lnTo>
                    <a:pt x="43" y="106"/>
                  </a:lnTo>
                  <a:lnTo>
                    <a:pt x="31" y="110"/>
                  </a:lnTo>
                  <a:lnTo>
                    <a:pt x="26" y="115"/>
                  </a:lnTo>
                  <a:lnTo>
                    <a:pt x="19" y="117"/>
                  </a:lnTo>
                  <a:lnTo>
                    <a:pt x="11" y="120"/>
                  </a:lnTo>
                  <a:lnTo>
                    <a:pt x="8" y="126"/>
                  </a:lnTo>
                  <a:lnTo>
                    <a:pt x="7" y="126"/>
                  </a:lnTo>
                  <a:lnTo>
                    <a:pt x="5" y="123"/>
                  </a:lnTo>
                  <a:lnTo>
                    <a:pt x="5" y="118"/>
                  </a:lnTo>
                  <a:lnTo>
                    <a:pt x="3" y="118"/>
                  </a:lnTo>
                  <a:lnTo>
                    <a:pt x="0" y="123"/>
                  </a:lnTo>
                  <a:lnTo>
                    <a:pt x="0" y="128"/>
                  </a:lnTo>
                  <a:lnTo>
                    <a:pt x="3" y="131"/>
                  </a:lnTo>
                  <a:lnTo>
                    <a:pt x="5" y="136"/>
                  </a:lnTo>
                  <a:lnTo>
                    <a:pt x="0" y="142"/>
                  </a:lnTo>
                  <a:lnTo>
                    <a:pt x="2" y="147"/>
                  </a:lnTo>
                  <a:lnTo>
                    <a:pt x="15" y="158"/>
                  </a:lnTo>
                  <a:lnTo>
                    <a:pt x="15" y="158"/>
                  </a:lnTo>
                  <a:lnTo>
                    <a:pt x="19" y="162"/>
                  </a:lnTo>
                  <a:lnTo>
                    <a:pt x="21" y="166"/>
                  </a:lnTo>
                  <a:lnTo>
                    <a:pt x="21" y="170"/>
                  </a:lnTo>
                  <a:lnTo>
                    <a:pt x="18" y="170"/>
                  </a:lnTo>
                  <a:lnTo>
                    <a:pt x="16" y="165"/>
                  </a:lnTo>
                  <a:lnTo>
                    <a:pt x="15" y="166"/>
                  </a:lnTo>
                  <a:lnTo>
                    <a:pt x="8" y="160"/>
                  </a:lnTo>
                  <a:lnTo>
                    <a:pt x="7" y="160"/>
                  </a:lnTo>
                  <a:lnTo>
                    <a:pt x="18" y="171"/>
                  </a:lnTo>
                  <a:lnTo>
                    <a:pt x="15" y="171"/>
                  </a:lnTo>
                  <a:lnTo>
                    <a:pt x="13" y="171"/>
                  </a:lnTo>
                  <a:lnTo>
                    <a:pt x="11" y="171"/>
                  </a:lnTo>
                  <a:lnTo>
                    <a:pt x="10" y="168"/>
                  </a:lnTo>
                  <a:lnTo>
                    <a:pt x="7" y="166"/>
                  </a:lnTo>
                  <a:lnTo>
                    <a:pt x="7" y="168"/>
                  </a:lnTo>
                  <a:lnTo>
                    <a:pt x="15" y="173"/>
                  </a:lnTo>
                  <a:lnTo>
                    <a:pt x="21" y="176"/>
                  </a:lnTo>
                  <a:lnTo>
                    <a:pt x="27" y="184"/>
                  </a:lnTo>
                  <a:lnTo>
                    <a:pt x="29" y="187"/>
                  </a:lnTo>
                  <a:lnTo>
                    <a:pt x="47" y="202"/>
                  </a:lnTo>
                  <a:lnTo>
                    <a:pt x="53" y="215"/>
                  </a:lnTo>
                  <a:lnTo>
                    <a:pt x="69" y="231"/>
                  </a:lnTo>
                  <a:lnTo>
                    <a:pt x="74" y="240"/>
                  </a:lnTo>
                  <a:lnTo>
                    <a:pt x="74" y="243"/>
                  </a:lnTo>
                  <a:lnTo>
                    <a:pt x="75" y="248"/>
                  </a:lnTo>
                  <a:lnTo>
                    <a:pt x="72" y="253"/>
                  </a:lnTo>
                  <a:lnTo>
                    <a:pt x="66" y="253"/>
                  </a:lnTo>
                  <a:lnTo>
                    <a:pt x="66" y="2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3" name="Forma Livre 48">
              <a:extLst>
                <a:ext uri="{FF2B5EF4-FFF2-40B4-BE49-F238E27FC236}">
                  <a16:creationId xmlns:a16="http://schemas.microsoft.com/office/drawing/2014/main" id="{422A4631-FD29-A535-BB78-8446EC0E56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2101" y="-1967865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4" name="Forma Livre 49">
              <a:extLst>
                <a:ext uri="{FF2B5EF4-FFF2-40B4-BE49-F238E27FC236}">
                  <a16:creationId xmlns:a16="http://schemas.microsoft.com/office/drawing/2014/main" id="{BC8E10E0-3348-DC5E-D301-564259B27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8305" y="-1458030"/>
              <a:ext cx="10876" cy="5438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8" y="4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8" h="4">
                  <a:moveTo>
                    <a:pt x="1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8" y="4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5" name="Forma Livre 50">
              <a:extLst>
                <a:ext uri="{FF2B5EF4-FFF2-40B4-BE49-F238E27FC236}">
                  <a16:creationId xmlns:a16="http://schemas.microsoft.com/office/drawing/2014/main" id="{4B6B3287-E924-0C6F-FC09-87302D1BA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7423" y="-1535526"/>
              <a:ext cx="210732" cy="38068"/>
            </a:xfrm>
            <a:custGeom>
              <a:avLst/>
              <a:gdLst/>
              <a:ahLst/>
              <a:cxnLst>
                <a:cxn ang="0">
                  <a:pos x="115" y="24"/>
                </a:cxn>
                <a:cxn ang="0">
                  <a:pos x="109" y="25"/>
                </a:cxn>
                <a:cxn ang="0">
                  <a:pos x="101" y="22"/>
                </a:cxn>
                <a:cxn ang="0">
                  <a:pos x="93" y="22"/>
                </a:cxn>
                <a:cxn ang="0">
                  <a:pos x="73" y="17"/>
                </a:cxn>
                <a:cxn ang="0">
                  <a:pos x="59" y="17"/>
                </a:cxn>
                <a:cxn ang="0">
                  <a:pos x="56" y="19"/>
                </a:cxn>
                <a:cxn ang="0">
                  <a:pos x="40" y="16"/>
                </a:cxn>
                <a:cxn ang="0">
                  <a:pos x="30" y="16"/>
                </a:cxn>
                <a:cxn ang="0">
                  <a:pos x="20" y="12"/>
                </a:cxn>
                <a:cxn ang="0">
                  <a:pos x="22" y="11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3" y="8"/>
                </a:cxn>
                <a:cxn ang="0">
                  <a:pos x="6" y="6"/>
                </a:cxn>
                <a:cxn ang="0">
                  <a:pos x="9" y="1"/>
                </a:cxn>
                <a:cxn ang="0">
                  <a:pos x="12" y="0"/>
                </a:cxn>
                <a:cxn ang="0">
                  <a:pos x="24" y="1"/>
                </a:cxn>
                <a:cxn ang="0">
                  <a:pos x="30" y="0"/>
                </a:cxn>
                <a:cxn ang="0">
                  <a:pos x="33" y="3"/>
                </a:cxn>
                <a:cxn ang="0">
                  <a:pos x="46" y="3"/>
                </a:cxn>
                <a:cxn ang="0">
                  <a:pos x="54" y="8"/>
                </a:cxn>
                <a:cxn ang="0">
                  <a:pos x="57" y="9"/>
                </a:cxn>
                <a:cxn ang="0">
                  <a:pos x="68" y="9"/>
                </a:cxn>
                <a:cxn ang="0">
                  <a:pos x="83" y="11"/>
                </a:cxn>
                <a:cxn ang="0">
                  <a:pos x="85" y="9"/>
                </a:cxn>
                <a:cxn ang="0">
                  <a:pos x="86" y="6"/>
                </a:cxn>
                <a:cxn ang="0">
                  <a:pos x="89" y="4"/>
                </a:cxn>
                <a:cxn ang="0">
                  <a:pos x="94" y="8"/>
                </a:cxn>
                <a:cxn ang="0">
                  <a:pos x="99" y="6"/>
                </a:cxn>
                <a:cxn ang="0">
                  <a:pos x="109" y="9"/>
                </a:cxn>
                <a:cxn ang="0">
                  <a:pos x="117" y="9"/>
                </a:cxn>
                <a:cxn ang="0">
                  <a:pos x="121" y="14"/>
                </a:cxn>
                <a:cxn ang="0">
                  <a:pos x="125" y="16"/>
                </a:cxn>
                <a:cxn ang="0">
                  <a:pos x="126" y="17"/>
                </a:cxn>
                <a:cxn ang="0">
                  <a:pos x="144" y="17"/>
                </a:cxn>
                <a:cxn ang="0">
                  <a:pos x="149" y="19"/>
                </a:cxn>
                <a:cxn ang="0">
                  <a:pos x="150" y="25"/>
                </a:cxn>
                <a:cxn ang="0">
                  <a:pos x="155" y="28"/>
                </a:cxn>
                <a:cxn ang="0">
                  <a:pos x="152" y="27"/>
                </a:cxn>
                <a:cxn ang="0">
                  <a:pos x="131" y="24"/>
                </a:cxn>
                <a:cxn ang="0">
                  <a:pos x="125" y="25"/>
                </a:cxn>
                <a:cxn ang="0">
                  <a:pos x="115" y="24"/>
                </a:cxn>
                <a:cxn ang="0">
                  <a:pos x="115" y="24"/>
                </a:cxn>
              </a:cxnLst>
              <a:rect l="0" t="0" r="r" b="b"/>
              <a:pathLst>
                <a:path w="155" h="28">
                  <a:moveTo>
                    <a:pt x="115" y="24"/>
                  </a:moveTo>
                  <a:lnTo>
                    <a:pt x="109" y="25"/>
                  </a:lnTo>
                  <a:lnTo>
                    <a:pt x="101" y="22"/>
                  </a:lnTo>
                  <a:lnTo>
                    <a:pt x="93" y="22"/>
                  </a:lnTo>
                  <a:lnTo>
                    <a:pt x="73" y="17"/>
                  </a:lnTo>
                  <a:lnTo>
                    <a:pt x="59" y="17"/>
                  </a:lnTo>
                  <a:lnTo>
                    <a:pt x="56" y="19"/>
                  </a:lnTo>
                  <a:lnTo>
                    <a:pt x="40" y="16"/>
                  </a:lnTo>
                  <a:lnTo>
                    <a:pt x="30" y="16"/>
                  </a:lnTo>
                  <a:lnTo>
                    <a:pt x="20" y="12"/>
                  </a:lnTo>
                  <a:lnTo>
                    <a:pt x="22" y="11"/>
                  </a:lnTo>
                  <a:lnTo>
                    <a:pt x="3" y="8"/>
                  </a:lnTo>
                  <a:lnTo>
                    <a:pt x="0" y="6"/>
                  </a:lnTo>
                  <a:lnTo>
                    <a:pt x="3" y="8"/>
                  </a:lnTo>
                  <a:lnTo>
                    <a:pt x="6" y="6"/>
                  </a:lnTo>
                  <a:lnTo>
                    <a:pt x="9" y="1"/>
                  </a:lnTo>
                  <a:lnTo>
                    <a:pt x="12" y="0"/>
                  </a:lnTo>
                  <a:lnTo>
                    <a:pt x="24" y="1"/>
                  </a:lnTo>
                  <a:lnTo>
                    <a:pt x="30" y="0"/>
                  </a:lnTo>
                  <a:lnTo>
                    <a:pt x="33" y="3"/>
                  </a:lnTo>
                  <a:lnTo>
                    <a:pt x="46" y="3"/>
                  </a:lnTo>
                  <a:lnTo>
                    <a:pt x="54" y="8"/>
                  </a:lnTo>
                  <a:lnTo>
                    <a:pt x="57" y="9"/>
                  </a:lnTo>
                  <a:lnTo>
                    <a:pt x="68" y="9"/>
                  </a:lnTo>
                  <a:lnTo>
                    <a:pt x="83" y="11"/>
                  </a:lnTo>
                  <a:lnTo>
                    <a:pt x="85" y="9"/>
                  </a:lnTo>
                  <a:lnTo>
                    <a:pt x="86" y="6"/>
                  </a:lnTo>
                  <a:lnTo>
                    <a:pt x="89" y="4"/>
                  </a:lnTo>
                  <a:lnTo>
                    <a:pt x="94" y="8"/>
                  </a:lnTo>
                  <a:lnTo>
                    <a:pt x="99" y="6"/>
                  </a:lnTo>
                  <a:lnTo>
                    <a:pt x="109" y="9"/>
                  </a:lnTo>
                  <a:lnTo>
                    <a:pt x="117" y="9"/>
                  </a:lnTo>
                  <a:lnTo>
                    <a:pt x="121" y="14"/>
                  </a:lnTo>
                  <a:lnTo>
                    <a:pt x="125" y="16"/>
                  </a:lnTo>
                  <a:lnTo>
                    <a:pt x="126" y="17"/>
                  </a:lnTo>
                  <a:lnTo>
                    <a:pt x="144" y="17"/>
                  </a:lnTo>
                  <a:lnTo>
                    <a:pt x="149" y="19"/>
                  </a:lnTo>
                  <a:lnTo>
                    <a:pt x="150" y="25"/>
                  </a:lnTo>
                  <a:lnTo>
                    <a:pt x="155" y="28"/>
                  </a:lnTo>
                  <a:lnTo>
                    <a:pt x="152" y="27"/>
                  </a:lnTo>
                  <a:lnTo>
                    <a:pt x="131" y="24"/>
                  </a:lnTo>
                  <a:lnTo>
                    <a:pt x="125" y="25"/>
                  </a:lnTo>
                  <a:lnTo>
                    <a:pt x="115" y="24"/>
                  </a:lnTo>
                  <a:lnTo>
                    <a:pt x="115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6" name="Forma Livre 51">
              <a:extLst>
                <a:ext uri="{FF2B5EF4-FFF2-40B4-BE49-F238E27FC236}">
                  <a16:creationId xmlns:a16="http://schemas.microsoft.com/office/drawing/2014/main" id="{0F40CCA2-0623-4AFA-2546-69001CF77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312" y="-1573593"/>
              <a:ext cx="9517" cy="1087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8">
                  <a:moveTo>
                    <a:pt x="2" y="0"/>
                  </a:moveTo>
                  <a:lnTo>
                    <a:pt x="7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7" name="Forma Livre 52">
              <a:extLst>
                <a:ext uri="{FF2B5EF4-FFF2-40B4-BE49-F238E27FC236}">
                  <a16:creationId xmlns:a16="http://schemas.microsoft.com/office/drawing/2014/main" id="{7F6D33B9-6F88-2C39-B7F4-D0A9686747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6402" y="-1776167"/>
              <a:ext cx="39428" cy="42147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27" y="3"/>
                </a:cxn>
                <a:cxn ang="0">
                  <a:pos x="29" y="10"/>
                </a:cxn>
                <a:cxn ang="0">
                  <a:pos x="19" y="16"/>
                </a:cxn>
                <a:cxn ang="0">
                  <a:pos x="19" y="18"/>
                </a:cxn>
                <a:cxn ang="0">
                  <a:pos x="10" y="26"/>
                </a:cxn>
                <a:cxn ang="0">
                  <a:pos x="2" y="31"/>
                </a:cxn>
                <a:cxn ang="0">
                  <a:pos x="0" y="31"/>
                </a:cxn>
                <a:cxn ang="0">
                  <a:pos x="0" y="26"/>
                </a:cxn>
                <a:cxn ang="0">
                  <a:pos x="8" y="23"/>
                </a:cxn>
                <a:cxn ang="0">
                  <a:pos x="19" y="11"/>
                </a:cxn>
                <a:cxn ang="0">
                  <a:pos x="22" y="10"/>
                </a:cxn>
                <a:cxn ang="0">
                  <a:pos x="22" y="5"/>
                </a:cxn>
                <a:cxn ang="0">
                  <a:pos x="24" y="7"/>
                </a:cxn>
                <a:cxn ang="0">
                  <a:pos x="24" y="5"/>
                </a:cxn>
                <a:cxn ang="0">
                  <a:pos x="22" y="5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9" h="31">
                  <a:moveTo>
                    <a:pt x="24" y="0"/>
                  </a:moveTo>
                  <a:lnTo>
                    <a:pt x="24" y="0"/>
                  </a:lnTo>
                  <a:lnTo>
                    <a:pt x="27" y="3"/>
                  </a:lnTo>
                  <a:lnTo>
                    <a:pt x="29" y="10"/>
                  </a:lnTo>
                  <a:lnTo>
                    <a:pt x="19" y="16"/>
                  </a:lnTo>
                  <a:lnTo>
                    <a:pt x="19" y="18"/>
                  </a:lnTo>
                  <a:lnTo>
                    <a:pt x="10" y="26"/>
                  </a:lnTo>
                  <a:lnTo>
                    <a:pt x="2" y="31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8" y="23"/>
                  </a:lnTo>
                  <a:lnTo>
                    <a:pt x="19" y="11"/>
                  </a:lnTo>
                  <a:lnTo>
                    <a:pt x="22" y="10"/>
                  </a:lnTo>
                  <a:lnTo>
                    <a:pt x="22" y="5"/>
                  </a:lnTo>
                  <a:lnTo>
                    <a:pt x="24" y="7"/>
                  </a:lnTo>
                  <a:lnTo>
                    <a:pt x="24" y="5"/>
                  </a:lnTo>
                  <a:lnTo>
                    <a:pt x="22" y="5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8" name="Forma Livre 53">
              <a:extLst>
                <a:ext uri="{FF2B5EF4-FFF2-40B4-BE49-F238E27FC236}">
                  <a16:creationId xmlns:a16="http://schemas.microsoft.com/office/drawing/2014/main" id="{AE7DB495-DECA-ED32-5198-18A556782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5828" y="-1784324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3" y="1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9" name="Forma Livre 54">
              <a:extLst>
                <a:ext uri="{FF2B5EF4-FFF2-40B4-BE49-F238E27FC236}">
                  <a16:creationId xmlns:a16="http://schemas.microsoft.com/office/drawing/2014/main" id="{7AB3B2FD-5271-9215-9FE9-F93BEAB08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3109" y="-1788403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3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3"/>
                  </a:lnTo>
                  <a:lnTo>
                    <a:pt x="3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0" name="Forma Livre 55">
              <a:extLst>
                <a:ext uri="{FF2B5EF4-FFF2-40B4-BE49-F238E27FC236}">
                  <a16:creationId xmlns:a16="http://schemas.microsoft.com/office/drawing/2014/main" id="{42BA1BFA-9677-4076-EE64-5FBF4CAEA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188" y="-1806077"/>
              <a:ext cx="28551" cy="19034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0" y="0"/>
                </a:cxn>
                <a:cxn ang="0">
                  <a:pos x="18" y="3"/>
                </a:cxn>
                <a:cxn ang="0">
                  <a:pos x="21" y="9"/>
                </a:cxn>
                <a:cxn ang="0">
                  <a:pos x="21" y="11"/>
                </a:cxn>
                <a:cxn ang="0">
                  <a:pos x="18" y="14"/>
                </a:cxn>
                <a:cxn ang="0">
                  <a:pos x="13" y="11"/>
                </a:cxn>
                <a:cxn ang="0">
                  <a:pos x="7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1" h="14">
                  <a:moveTo>
                    <a:pt x="0" y="1"/>
                  </a:moveTo>
                  <a:lnTo>
                    <a:pt x="10" y="0"/>
                  </a:lnTo>
                  <a:lnTo>
                    <a:pt x="18" y="3"/>
                  </a:lnTo>
                  <a:lnTo>
                    <a:pt x="21" y="9"/>
                  </a:lnTo>
                  <a:lnTo>
                    <a:pt x="21" y="11"/>
                  </a:lnTo>
                  <a:lnTo>
                    <a:pt x="18" y="14"/>
                  </a:lnTo>
                  <a:lnTo>
                    <a:pt x="13" y="11"/>
                  </a:lnTo>
                  <a:lnTo>
                    <a:pt x="7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1" name="Forma Livre 56">
              <a:extLst>
                <a:ext uri="{FF2B5EF4-FFF2-40B4-BE49-F238E27FC236}">
                  <a16:creationId xmlns:a16="http://schemas.microsoft.com/office/drawing/2014/main" id="{A8A59757-5B63-D394-24C1-E2FF6E394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1356" y="-1880853"/>
              <a:ext cx="107405" cy="87012"/>
            </a:xfrm>
            <a:custGeom>
              <a:avLst/>
              <a:gdLst/>
              <a:ahLst/>
              <a:cxnLst>
                <a:cxn ang="0">
                  <a:pos x="32" y="3"/>
                </a:cxn>
                <a:cxn ang="0">
                  <a:pos x="32" y="13"/>
                </a:cxn>
                <a:cxn ang="0">
                  <a:pos x="39" y="20"/>
                </a:cxn>
                <a:cxn ang="0">
                  <a:pos x="31" y="31"/>
                </a:cxn>
                <a:cxn ang="0">
                  <a:pos x="29" y="36"/>
                </a:cxn>
                <a:cxn ang="0">
                  <a:pos x="36" y="45"/>
                </a:cxn>
                <a:cxn ang="0">
                  <a:pos x="44" y="50"/>
                </a:cxn>
                <a:cxn ang="0">
                  <a:pos x="45" y="48"/>
                </a:cxn>
                <a:cxn ang="0">
                  <a:pos x="56" y="48"/>
                </a:cxn>
                <a:cxn ang="0">
                  <a:pos x="63" y="52"/>
                </a:cxn>
                <a:cxn ang="0">
                  <a:pos x="72" y="52"/>
                </a:cxn>
                <a:cxn ang="0">
                  <a:pos x="69" y="55"/>
                </a:cxn>
                <a:cxn ang="0">
                  <a:pos x="74" y="56"/>
                </a:cxn>
                <a:cxn ang="0">
                  <a:pos x="79" y="61"/>
                </a:cxn>
                <a:cxn ang="0">
                  <a:pos x="76" y="63"/>
                </a:cxn>
                <a:cxn ang="0">
                  <a:pos x="72" y="61"/>
                </a:cxn>
                <a:cxn ang="0">
                  <a:pos x="63" y="56"/>
                </a:cxn>
                <a:cxn ang="0">
                  <a:pos x="50" y="50"/>
                </a:cxn>
                <a:cxn ang="0">
                  <a:pos x="42" y="52"/>
                </a:cxn>
                <a:cxn ang="0">
                  <a:pos x="34" y="53"/>
                </a:cxn>
                <a:cxn ang="0">
                  <a:pos x="24" y="52"/>
                </a:cxn>
                <a:cxn ang="0">
                  <a:pos x="21" y="48"/>
                </a:cxn>
                <a:cxn ang="0">
                  <a:pos x="18" y="42"/>
                </a:cxn>
                <a:cxn ang="0">
                  <a:pos x="13" y="42"/>
                </a:cxn>
                <a:cxn ang="0">
                  <a:pos x="10" y="39"/>
                </a:cxn>
                <a:cxn ang="0">
                  <a:pos x="3" y="26"/>
                </a:cxn>
                <a:cxn ang="0">
                  <a:pos x="10" y="28"/>
                </a:cxn>
                <a:cxn ang="0">
                  <a:pos x="5" y="2"/>
                </a:cxn>
                <a:cxn ang="0">
                  <a:pos x="15" y="2"/>
                </a:cxn>
                <a:cxn ang="0">
                  <a:pos x="26" y="3"/>
                </a:cxn>
                <a:cxn ang="0">
                  <a:pos x="28" y="2"/>
                </a:cxn>
                <a:cxn ang="0">
                  <a:pos x="31" y="3"/>
                </a:cxn>
              </a:cxnLst>
              <a:rect l="0" t="0" r="r" b="b"/>
              <a:pathLst>
                <a:path w="79" h="64">
                  <a:moveTo>
                    <a:pt x="31" y="3"/>
                  </a:moveTo>
                  <a:lnTo>
                    <a:pt x="32" y="3"/>
                  </a:lnTo>
                  <a:lnTo>
                    <a:pt x="31" y="7"/>
                  </a:lnTo>
                  <a:lnTo>
                    <a:pt x="32" y="13"/>
                  </a:lnTo>
                  <a:lnTo>
                    <a:pt x="39" y="18"/>
                  </a:lnTo>
                  <a:lnTo>
                    <a:pt x="39" y="20"/>
                  </a:lnTo>
                  <a:lnTo>
                    <a:pt x="37" y="28"/>
                  </a:lnTo>
                  <a:lnTo>
                    <a:pt x="31" y="31"/>
                  </a:lnTo>
                  <a:lnTo>
                    <a:pt x="31" y="36"/>
                  </a:lnTo>
                  <a:lnTo>
                    <a:pt x="29" y="36"/>
                  </a:lnTo>
                  <a:lnTo>
                    <a:pt x="36" y="42"/>
                  </a:lnTo>
                  <a:lnTo>
                    <a:pt x="36" y="45"/>
                  </a:lnTo>
                  <a:lnTo>
                    <a:pt x="39" y="48"/>
                  </a:lnTo>
                  <a:lnTo>
                    <a:pt x="44" y="50"/>
                  </a:lnTo>
                  <a:lnTo>
                    <a:pt x="47" y="50"/>
                  </a:lnTo>
                  <a:lnTo>
                    <a:pt x="45" y="48"/>
                  </a:lnTo>
                  <a:lnTo>
                    <a:pt x="52" y="47"/>
                  </a:lnTo>
                  <a:lnTo>
                    <a:pt x="56" y="48"/>
                  </a:lnTo>
                  <a:lnTo>
                    <a:pt x="61" y="53"/>
                  </a:lnTo>
                  <a:lnTo>
                    <a:pt x="63" y="52"/>
                  </a:lnTo>
                  <a:lnTo>
                    <a:pt x="61" y="50"/>
                  </a:lnTo>
                  <a:lnTo>
                    <a:pt x="72" y="52"/>
                  </a:lnTo>
                  <a:lnTo>
                    <a:pt x="72" y="53"/>
                  </a:lnTo>
                  <a:lnTo>
                    <a:pt x="69" y="55"/>
                  </a:lnTo>
                  <a:lnTo>
                    <a:pt x="69" y="55"/>
                  </a:lnTo>
                  <a:lnTo>
                    <a:pt x="74" y="56"/>
                  </a:lnTo>
                  <a:lnTo>
                    <a:pt x="74" y="60"/>
                  </a:lnTo>
                  <a:lnTo>
                    <a:pt x="79" y="61"/>
                  </a:lnTo>
                  <a:lnTo>
                    <a:pt x="79" y="64"/>
                  </a:lnTo>
                  <a:lnTo>
                    <a:pt x="76" y="63"/>
                  </a:lnTo>
                  <a:lnTo>
                    <a:pt x="77" y="61"/>
                  </a:lnTo>
                  <a:lnTo>
                    <a:pt x="72" y="61"/>
                  </a:lnTo>
                  <a:lnTo>
                    <a:pt x="66" y="60"/>
                  </a:lnTo>
                  <a:lnTo>
                    <a:pt x="63" y="56"/>
                  </a:lnTo>
                  <a:lnTo>
                    <a:pt x="53" y="52"/>
                  </a:lnTo>
                  <a:lnTo>
                    <a:pt x="50" y="50"/>
                  </a:lnTo>
                  <a:lnTo>
                    <a:pt x="56" y="58"/>
                  </a:lnTo>
                  <a:lnTo>
                    <a:pt x="42" y="52"/>
                  </a:lnTo>
                  <a:lnTo>
                    <a:pt x="37" y="52"/>
                  </a:lnTo>
                  <a:lnTo>
                    <a:pt x="34" y="53"/>
                  </a:lnTo>
                  <a:lnTo>
                    <a:pt x="31" y="53"/>
                  </a:lnTo>
                  <a:lnTo>
                    <a:pt x="24" y="52"/>
                  </a:lnTo>
                  <a:lnTo>
                    <a:pt x="24" y="52"/>
                  </a:lnTo>
                  <a:lnTo>
                    <a:pt x="21" y="48"/>
                  </a:lnTo>
                  <a:lnTo>
                    <a:pt x="23" y="44"/>
                  </a:lnTo>
                  <a:lnTo>
                    <a:pt x="18" y="42"/>
                  </a:lnTo>
                  <a:lnTo>
                    <a:pt x="19" y="45"/>
                  </a:lnTo>
                  <a:lnTo>
                    <a:pt x="13" y="42"/>
                  </a:lnTo>
                  <a:lnTo>
                    <a:pt x="11" y="42"/>
                  </a:lnTo>
                  <a:lnTo>
                    <a:pt x="10" y="39"/>
                  </a:lnTo>
                  <a:lnTo>
                    <a:pt x="0" y="26"/>
                  </a:lnTo>
                  <a:lnTo>
                    <a:pt x="3" y="26"/>
                  </a:lnTo>
                  <a:lnTo>
                    <a:pt x="7" y="28"/>
                  </a:lnTo>
                  <a:lnTo>
                    <a:pt x="10" y="28"/>
                  </a:lnTo>
                  <a:lnTo>
                    <a:pt x="3" y="8"/>
                  </a:lnTo>
                  <a:lnTo>
                    <a:pt x="5" y="2"/>
                  </a:lnTo>
                  <a:lnTo>
                    <a:pt x="5" y="0"/>
                  </a:lnTo>
                  <a:lnTo>
                    <a:pt x="15" y="2"/>
                  </a:lnTo>
                  <a:lnTo>
                    <a:pt x="21" y="3"/>
                  </a:lnTo>
                  <a:lnTo>
                    <a:pt x="26" y="3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31" y="3"/>
                  </a:lnTo>
                  <a:lnTo>
                    <a:pt x="3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2" name="Forma Livre 57">
              <a:extLst>
                <a:ext uri="{FF2B5EF4-FFF2-40B4-BE49-F238E27FC236}">
                  <a16:creationId xmlns:a16="http://schemas.microsoft.com/office/drawing/2014/main" id="{F07F6FA2-5ACD-34C7-06A6-72F138A22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1660" y="-1827830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3" y="3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2" y="0"/>
                  </a:lnTo>
                  <a:lnTo>
                    <a:pt x="3" y="3"/>
                  </a:ln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3" name="Forma Livre 58">
              <a:extLst>
                <a:ext uri="{FF2B5EF4-FFF2-40B4-BE49-F238E27FC236}">
                  <a16:creationId xmlns:a16="http://schemas.microsoft.com/office/drawing/2014/main" id="{AB3B825C-EFAA-C17D-3974-33F4AA5F4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8458" y="-1806077"/>
              <a:ext cx="6798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5" h="3">
                  <a:moveTo>
                    <a:pt x="2" y="1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5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4" name="Forma Livre 59">
              <a:extLst>
                <a:ext uri="{FF2B5EF4-FFF2-40B4-BE49-F238E27FC236}">
                  <a16:creationId xmlns:a16="http://schemas.microsoft.com/office/drawing/2014/main" id="{5B175480-4999-97F0-C1A9-7CB9D6553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6615" y="-1793841"/>
              <a:ext cx="271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5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5" name="Forma Livre 60">
              <a:extLst>
                <a:ext uri="{FF2B5EF4-FFF2-40B4-BE49-F238E27FC236}">
                  <a16:creationId xmlns:a16="http://schemas.microsoft.com/office/drawing/2014/main" id="{E018EAB2-9D66-BC02-7BE3-8E43C64F5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132" y="-1791122"/>
              <a:ext cx="6798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lnTo>
                    <a:pt x="1" y="0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6" name="Forma Livre 61">
              <a:extLst>
                <a:ext uri="{FF2B5EF4-FFF2-40B4-BE49-F238E27FC236}">
                  <a16:creationId xmlns:a16="http://schemas.microsoft.com/office/drawing/2014/main" id="{A867E1DF-AB0B-3ACA-66A5-D3258DF60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3806" y="-1793841"/>
              <a:ext cx="19034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5"/>
                </a:cxn>
                <a:cxn ang="0">
                  <a:pos x="14" y="8"/>
                </a:cxn>
                <a:cxn ang="0">
                  <a:pos x="9" y="7"/>
                </a:cxn>
                <a:cxn ang="0">
                  <a:pos x="4" y="5"/>
                </a:cxn>
                <a:cxn ang="0">
                  <a:pos x="1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8">
                  <a:moveTo>
                    <a:pt x="0" y="0"/>
                  </a:moveTo>
                  <a:lnTo>
                    <a:pt x="12" y="5"/>
                  </a:lnTo>
                  <a:lnTo>
                    <a:pt x="14" y="8"/>
                  </a:lnTo>
                  <a:lnTo>
                    <a:pt x="9" y="7"/>
                  </a:lnTo>
                  <a:lnTo>
                    <a:pt x="4" y="5"/>
                  </a:lnTo>
                  <a:lnTo>
                    <a:pt x="1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7" name="Forma Livre 62">
              <a:extLst>
                <a:ext uri="{FF2B5EF4-FFF2-40B4-BE49-F238E27FC236}">
                  <a16:creationId xmlns:a16="http://schemas.microsoft.com/office/drawing/2014/main" id="{E8D2DE9F-E3EC-AFE2-309B-4A28A2B81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5559" y="-1793841"/>
              <a:ext cx="36708" cy="217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0"/>
                </a:cxn>
                <a:cxn ang="0">
                  <a:pos x="14" y="2"/>
                </a:cxn>
                <a:cxn ang="0">
                  <a:pos x="19" y="4"/>
                </a:cxn>
                <a:cxn ang="0">
                  <a:pos x="22" y="10"/>
                </a:cxn>
                <a:cxn ang="0">
                  <a:pos x="27" y="16"/>
                </a:cxn>
                <a:cxn ang="0">
                  <a:pos x="19" y="15"/>
                </a:cxn>
                <a:cxn ang="0">
                  <a:pos x="14" y="12"/>
                </a:cxn>
                <a:cxn ang="0">
                  <a:pos x="12" y="8"/>
                </a:cxn>
                <a:cxn ang="0">
                  <a:pos x="4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7" h="16">
                  <a:moveTo>
                    <a:pt x="0" y="0"/>
                  </a:moveTo>
                  <a:lnTo>
                    <a:pt x="11" y="0"/>
                  </a:lnTo>
                  <a:lnTo>
                    <a:pt x="14" y="2"/>
                  </a:lnTo>
                  <a:lnTo>
                    <a:pt x="19" y="4"/>
                  </a:lnTo>
                  <a:lnTo>
                    <a:pt x="22" y="10"/>
                  </a:lnTo>
                  <a:lnTo>
                    <a:pt x="27" y="16"/>
                  </a:lnTo>
                  <a:lnTo>
                    <a:pt x="19" y="15"/>
                  </a:lnTo>
                  <a:lnTo>
                    <a:pt x="14" y="12"/>
                  </a:lnTo>
                  <a:lnTo>
                    <a:pt x="12" y="8"/>
                  </a:lnTo>
                  <a:lnTo>
                    <a:pt x="4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8" name="Forma Livre 63">
              <a:extLst>
                <a:ext uri="{FF2B5EF4-FFF2-40B4-BE49-F238E27FC236}">
                  <a16:creationId xmlns:a16="http://schemas.microsoft.com/office/drawing/2014/main" id="{C0A6B857-0DC3-8381-215E-9EA1DDD08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9334" y="-1782965"/>
              <a:ext cx="25832" cy="203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8" y="2"/>
                </a:cxn>
                <a:cxn ang="0">
                  <a:pos x="19" y="4"/>
                </a:cxn>
                <a:cxn ang="0">
                  <a:pos x="19" y="8"/>
                </a:cxn>
                <a:cxn ang="0">
                  <a:pos x="14" y="12"/>
                </a:cxn>
                <a:cxn ang="0">
                  <a:pos x="8" y="13"/>
                </a:cxn>
                <a:cxn ang="0">
                  <a:pos x="6" y="15"/>
                </a:cxn>
                <a:cxn ang="0">
                  <a:pos x="3" y="10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15">
                  <a:moveTo>
                    <a:pt x="0" y="0"/>
                  </a:moveTo>
                  <a:lnTo>
                    <a:pt x="3" y="0"/>
                  </a:lnTo>
                  <a:lnTo>
                    <a:pt x="8" y="2"/>
                  </a:lnTo>
                  <a:lnTo>
                    <a:pt x="19" y="4"/>
                  </a:lnTo>
                  <a:lnTo>
                    <a:pt x="19" y="8"/>
                  </a:lnTo>
                  <a:lnTo>
                    <a:pt x="14" y="12"/>
                  </a:lnTo>
                  <a:lnTo>
                    <a:pt x="8" y="13"/>
                  </a:lnTo>
                  <a:lnTo>
                    <a:pt x="6" y="15"/>
                  </a:lnTo>
                  <a:lnTo>
                    <a:pt x="3" y="10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9" name="Forma Livre 64">
              <a:extLst>
                <a:ext uri="{FF2B5EF4-FFF2-40B4-BE49-F238E27FC236}">
                  <a16:creationId xmlns:a16="http://schemas.microsoft.com/office/drawing/2014/main" id="{0B4F978A-B9BB-2622-7EE9-73EEB95E6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8368" y="-1772088"/>
              <a:ext cx="20394" cy="28551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7" y="0"/>
                </a:cxn>
                <a:cxn ang="0">
                  <a:pos x="13" y="2"/>
                </a:cxn>
                <a:cxn ang="0">
                  <a:pos x="13" y="4"/>
                </a:cxn>
                <a:cxn ang="0">
                  <a:pos x="12" y="13"/>
                </a:cxn>
                <a:cxn ang="0">
                  <a:pos x="15" y="20"/>
                </a:cxn>
                <a:cxn ang="0">
                  <a:pos x="13" y="21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5" y="10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15" h="21">
                  <a:moveTo>
                    <a:pt x="5" y="2"/>
                  </a:moveTo>
                  <a:lnTo>
                    <a:pt x="7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2" y="13"/>
                  </a:lnTo>
                  <a:lnTo>
                    <a:pt x="15" y="20"/>
                  </a:lnTo>
                  <a:lnTo>
                    <a:pt x="13" y="21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5" y="10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90" name="Forma Livre 65">
              <a:extLst>
                <a:ext uri="{FF2B5EF4-FFF2-40B4-BE49-F238E27FC236}">
                  <a16:creationId xmlns:a16="http://schemas.microsoft.com/office/drawing/2014/main" id="{BD910AB5-5E22-CD31-6369-5238E4876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9638" y="-1777527"/>
              <a:ext cx="25832" cy="190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9" y="1"/>
                </a:cxn>
                <a:cxn ang="0">
                  <a:pos x="13" y="3"/>
                </a:cxn>
                <a:cxn ang="0">
                  <a:pos x="14" y="8"/>
                </a:cxn>
                <a:cxn ang="0">
                  <a:pos x="19" y="12"/>
                </a:cxn>
                <a:cxn ang="0">
                  <a:pos x="16" y="12"/>
                </a:cxn>
                <a:cxn ang="0">
                  <a:pos x="16" y="14"/>
                </a:cxn>
                <a:cxn ang="0">
                  <a:pos x="13" y="12"/>
                </a:cxn>
                <a:cxn ang="0">
                  <a:pos x="8" y="6"/>
                </a:cxn>
                <a:cxn ang="0">
                  <a:pos x="5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14">
                  <a:moveTo>
                    <a:pt x="0" y="0"/>
                  </a:moveTo>
                  <a:lnTo>
                    <a:pt x="3" y="1"/>
                  </a:lnTo>
                  <a:lnTo>
                    <a:pt x="9" y="1"/>
                  </a:lnTo>
                  <a:lnTo>
                    <a:pt x="13" y="3"/>
                  </a:lnTo>
                  <a:lnTo>
                    <a:pt x="14" y="8"/>
                  </a:lnTo>
                  <a:lnTo>
                    <a:pt x="19" y="12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3" y="12"/>
                  </a:lnTo>
                  <a:lnTo>
                    <a:pt x="8" y="6"/>
                  </a:lnTo>
                  <a:lnTo>
                    <a:pt x="5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91" name="Forma Livre 66">
              <a:extLst>
                <a:ext uri="{FF2B5EF4-FFF2-40B4-BE49-F238E27FC236}">
                  <a16:creationId xmlns:a16="http://schemas.microsoft.com/office/drawing/2014/main" id="{B31F66C0-30D3-7033-0D47-83012A019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1773448"/>
              <a:ext cx="10876" cy="23113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8"/>
                </a:cxn>
                <a:cxn ang="0">
                  <a:pos x="5" y="9"/>
                </a:cxn>
                <a:cxn ang="0">
                  <a:pos x="1" y="17"/>
                </a:cxn>
                <a:cxn ang="0">
                  <a:pos x="0" y="1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7">
                  <a:moveTo>
                    <a:pt x="5" y="0"/>
                  </a:moveTo>
                  <a:lnTo>
                    <a:pt x="8" y="8"/>
                  </a:lnTo>
                  <a:lnTo>
                    <a:pt x="5" y="9"/>
                  </a:lnTo>
                  <a:lnTo>
                    <a:pt x="1" y="17"/>
                  </a:lnTo>
                  <a:lnTo>
                    <a:pt x="0" y="1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92" name="Forma Livre 67">
              <a:extLst>
                <a:ext uri="{FF2B5EF4-FFF2-40B4-BE49-F238E27FC236}">
                  <a16:creationId xmlns:a16="http://schemas.microsoft.com/office/drawing/2014/main" id="{51347009-2175-DD97-F203-C55F157EE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9638" y="-1758493"/>
              <a:ext cx="1223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9" y="0"/>
                </a:cxn>
                <a:cxn ang="0">
                  <a:pos x="9" y="5"/>
                </a:cxn>
                <a:cxn ang="0">
                  <a:pos x="1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5">
                  <a:moveTo>
                    <a:pt x="0" y="3"/>
                  </a:moveTo>
                  <a:lnTo>
                    <a:pt x="3" y="0"/>
                  </a:lnTo>
                  <a:lnTo>
                    <a:pt x="9" y="0"/>
                  </a:lnTo>
                  <a:lnTo>
                    <a:pt x="9" y="5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93" name="Forma Livre 68">
              <a:extLst>
                <a:ext uri="{FF2B5EF4-FFF2-40B4-BE49-F238E27FC236}">
                  <a16:creationId xmlns:a16="http://schemas.microsoft.com/office/drawing/2014/main" id="{754044BD-3864-5469-CB97-F63BA0669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087" y="-1754414"/>
              <a:ext cx="97888" cy="59821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48" y="0"/>
                </a:cxn>
                <a:cxn ang="0">
                  <a:pos x="59" y="7"/>
                </a:cxn>
                <a:cxn ang="0">
                  <a:pos x="63" y="10"/>
                </a:cxn>
                <a:cxn ang="0">
                  <a:pos x="61" y="13"/>
                </a:cxn>
                <a:cxn ang="0">
                  <a:pos x="64" y="13"/>
                </a:cxn>
                <a:cxn ang="0">
                  <a:pos x="72" y="24"/>
                </a:cxn>
                <a:cxn ang="0">
                  <a:pos x="72" y="28"/>
                </a:cxn>
                <a:cxn ang="0">
                  <a:pos x="69" y="31"/>
                </a:cxn>
                <a:cxn ang="0">
                  <a:pos x="71" y="36"/>
                </a:cxn>
                <a:cxn ang="0">
                  <a:pos x="69" y="34"/>
                </a:cxn>
                <a:cxn ang="0">
                  <a:pos x="66" y="29"/>
                </a:cxn>
                <a:cxn ang="0">
                  <a:pos x="61" y="26"/>
                </a:cxn>
                <a:cxn ang="0">
                  <a:pos x="59" y="26"/>
                </a:cxn>
                <a:cxn ang="0">
                  <a:pos x="56" y="31"/>
                </a:cxn>
                <a:cxn ang="0">
                  <a:pos x="56" y="32"/>
                </a:cxn>
                <a:cxn ang="0">
                  <a:pos x="63" y="39"/>
                </a:cxn>
                <a:cxn ang="0">
                  <a:pos x="61" y="44"/>
                </a:cxn>
                <a:cxn ang="0">
                  <a:pos x="59" y="42"/>
                </a:cxn>
                <a:cxn ang="0">
                  <a:pos x="56" y="39"/>
                </a:cxn>
                <a:cxn ang="0">
                  <a:pos x="51" y="40"/>
                </a:cxn>
                <a:cxn ang="0">
                  <a:pos x="42" y="37"/>
                </a:cxn>
                <a:cxn ang="0">
                  <a:pos x="40" y="36"/>
                </a:cxn>
                <a:cxn ang="0">
                  <a:pos x="34" y="29"/>
                </a:cxn>
                <a:cxn ang="0">
                  <a:pos x="35" y="24"/>
                </a:cxn>
                <a:cxn ang="0">
                  <a:pos x="26" y="20"/>
                </a:cxn>
                <a:cxn ang="0">
                  <a:pos x="24" y="20"/>
                </a:cxn>
                <a:cxn ang="0">
                  <a:pos x="22" y="24"/>
                </a:cxn>
                <a:cxn ang="0">
                  <a:pos x="19" y="23"/>
                </a:cxn>
                <a:cxn ang="0">
                  <a:pos x="18" y="23"/>
                </a:cxn>
                <a:cxn ang="0">
                  <a:pos x="14" y="26"/>
                </a:cxn>
                <a:cxn ang="0">
                  <a:pos x="11" y="21"/>
                </a:cxn>
                <a:cxn ang="0">
                  <a:pos x="10" y="21"/>
                </a:cxn>
                <a:cxn ang="0">
                  <a:pos x="8" y="24"/>
                </a:cxn>
                <a:cxn ang="0">
                  <a:pos x="6" y="29"/>
                </a:cxn>
                <a:cxn ang="0">
                  <a:pos x="2" y="29"/>
                </a:cxn>
                <a:cxn ang="0">
                  <a:pos x="0" y="28"/>
                </a:cxn>
                <a:cxn ang="0">
                  <a:pos x="2" y="21"/>
                </a:cxn>
                <a:cxn ang="0">
                  <a:pos x="3" y="18"/>
                </a:cxn>
                <a:cxn ang="0">
                  <a:pos x="11" y="16"/>
                </a:cxn>
                <a:cxn ang="0">
                  <a:pos x="13" y="15"/>
                </a:cxn>
                <a:cxn ang="0">
                  <a:pos x="18" y="11"/>
                </a:cxn>
                <a:cxn ang="0">
                  <a:pos x="24" y="13"/>
                </a:cxn>
                <a:cxn ang="0">
                  <a:pos x="26" y="15"/>
                </a:cxn>
                <a:cxn ang="0">
                  <a:pos x="26" y="18"/>
                </a:cxn>
                <a:cxn ang="0">
                  <a:pos x="30" y="16"/>
                </a:cxn>
                <a:cxn ang="0">
                  <a:pos x="32" y="13"/>
                </a:cxn>
                <a:cxn ang="0">
                  <a:pos x="35" y="13"/>
                </a:cxn>
                <a:cxn ang="0">
                  <a:pos x="37" y="13"/>
                </a:cxn>
                <a:cxn ang="0">
                  <a:pos x="38" y="8"/>
                </a:cxn>
                <a:cxn ang="0">
                  <a:pos x="42" y="10"/>
                </a:cxn>
                <a:cxn ang="0">
                  <a:pos x="48" y="8"/>
                </a:cxn>
                <a:cxn ang="0">
                  <a:pos x="45" y="0"/>
                </a:cxn>
                <a:cxn ang="0">
                  <a:pos x="45" y="0"/>
                </a:cxn>
              </a:cxnLst>
              <a:rect l="0" t="0" r="r" b="b"/>
              <a:pathLst>
                <a:path w="72" h="44">
                  <a:moveTo>
                    <a:pt x="45" y="0"/>
                  </a:moveTo>
                  <a:lnTo>
                    <a:pt x="48" y="0"/>
                  </a:lnTo>
                  <a:lnTo>
                    <a:pt x="59" y="7"/>
                  </a:lnTo>
                  <a:lnTo>
                    <a:pt x="63" y="10"/>
                  </a:lnTo>
                  <a:lnTo>
                    <a:pt x="61" y="13"/>
                  </a:lnTo>
                  <a:lnTo>
                    <a:pt x="64" y="13"/>
                  </a:lnTo>
                  <a:lnTo>
                    <a:pt x="72" y="24"/>
                  </a:lnTo>
                  <a:lnTo>
                    <a:pt x="72" y="28"/>
                  </a:lnTo>
                  <a:lnTo>
                    <a:pt x="69" y="31"/>
                  </a:lnTo>
                  <a:lnTo>
                    <a:pt x="71" y="36"/>
                  </a:lnTo>
                  <a:lnTo>
                    <a:pt x="69" y="34"/>
                  </a:lnTo>
                  <a:lnTo>
                    <a:pt x="66" y="29"/>
                  </a:lnTo>
                  <a:lnTo>
                    <a:pt x="61" y="26"/>
                  </a:lnTo>
                  <a:lnTo>
                    <a:pt x="59" y="26"/>
                  </a:lnTo>
                  <a:lnTo>
                    <a:pt x="56" y="31"/>
                  </a:lnTo>
                  <a:lnTo>
                    <a:pt x="56" y="32"/>
                  </a:lnTo>
                  <a:lnTo>
                    <a:pt x="63" y="39"/>
                  </a:lnTo>
                  <a:lnTo>
                    <a:pt x="61" y="44"/>
                  </a:lnTo>
                  <a:lnTo>
                    <a:pt x="59" y="42"/>
                  </a:lnTo>
                  <a:lnTo>
                    <a:pt x="56" y="39"/>
                  </a:lnTo>
                  <a:lnTo>
                    <a:pt x="51" y="40"/>
                  </a:lnTo>
                  <a:lnTo>
                    <a:pt x="42" y="37"/>
                  </a:lnTo>
                  <a:lnTo>
                    <a:pt x="40" y="36"/>
                  </a:lnTo>
                  <a:lnTo>
                    <a:pt x="34" y="29"/>
                  </a:lnTo>
                  <a:lnTo>
                    <a:pt x="35" y="24"/>
                  </a:lnTo>
                  <a:lnTo>
                    <a:pt x="26" y="20"/>
                  </a:lnTo>
                  <a:lnTo>
                    <a:pt x="24" y="20"/>
                  </a:lnTo>
                  <a:lnTo>
                    <a:pt x="22" y="24"/>
                  </a:lnTo>
                  <a:lnTo>
                    <a:pt x="19" y="23"/>
                  </a:lnTo>
                  <a:lnTo>
                    <a:pt x="18" y="23"/>
                  </a:lnTo>
                  <a:lnTo>
                    <a:pt x="14" y="26"/>
                  </a:lnTo>
                  <a:lnTo>
                    <a:pt x="11" y="21"/>
                  </a:lnTo>
                  <a:lnTo>
                    <a:pt x="10" y="21"/>
                  </a:lnTo>
                  <a:lnTo>
                    <a:pt x="8" y="24"/>
                  </a:lnTo>
                  <a:lnTo>
                    <a:pt x="6" y="29"/>
                  </a:lnTo>
                  <a:lnTo>
                    <a:pt x="2" y="29"/>
                  </a:lnTo>
                  <a:lnTo>
                    <a:pt x="0" y="28"/>
                  </a:lnTo>
                  <a:lnTo>
                    <a:pt x="2" y="21"/>
                  </a:lnTo>
                  <a:lnTo>
                    <a:pt x="3" y="18"/>
                  </a:lnTo>
                  <a:lnTo>
                    <a:pt x="11" y="16"/>
                  </a:lnTo>
                  <a:lnTo>
                    <a:pt x="13" y="15"/>
                  </a:lnTo>
                  <a:lnTo>
                    <a:pt x="18" y="11"/>
                  </a:lnTo>
                  <a:lnTo>
                    <a:pt x="24" y="13"/>
                  </a:lnTo>
                  <a:lnTo>
                    <a:pt x="26" y="15"/>
                  </a:lnTo>
                  <a:lnTo>
                    <a:pt x="26" y="18"/>
                  </a:lnTo>
                  <a:lnTo>
                    <a:pt x="30" y="16"/>
                  </a:lnTo>
                  <a:lnTo>
                    <a:pt x="32" y="13"/>
                  </a:lnTo>
                  <a:lnTo>
                    <a:pt x="35" y="13"/>
                  </a:lnTo>
                  <a:lnTo>
                    <a:pt x="37" y="13"/>
                  </a:lnTo>
                  <a:lnTo>
                    <a:pt x="38" y="8"/>
                  </a:lnTo>
                  <a:lnTo>
                    <a:pt x="42" y="10"/>
                  </a:lnTo>
                  <a:lnTo>
                    <a:pt x="48" y="8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94" name="Forma Livre 69">
              <a:extLst>
                <a:ext uri="{FF2B5EF4-FFF2-40B4-BE49-F238E27FC236}">
                  <a16:creationId xmlns:a16="http://schemas.microsoft.com/office/drawing/2014/main" id="{D48BFD62-3AA3-DAFE-A71D-69C5FA52D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087" y="-1710908"/>
              <a:ext cx="10876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8" y="2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lnTo>
                    <a:pt x="3" y="0"/>
                  </a:lnTo>
                  <a:lnTo>
                    <a:pt x="8" y="2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95" name="Forma Livre 70">
              <a:extLst>
                <a:ext uri="{FF2B5EF4-FFF2-40B4-BE49-F238E27FC236}">
                  <a16:creationId xmlns:a16="http://schemas.microsoft.com/office/drawing/2014/main" id="{438421C6-ED7D-FF4F-3C8C-3C29C242C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132" y="-1701391"/>
              <a:ext cx="10876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0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lnTo>
                    <a:pt x="3" y="0"/>
                  </a:lnTo>
                  <a:lnTo>
                    <a:pt x="8" y="1"/>
                  </a:lnTo>
                  <a:lnTo>
                    <a:pt x="6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96" name="Forma Livre 71">
              <a:extLst>
                <a:ext uri="{FF2B5EF4-FFF2-40B4-BE49-F238E27FC236}">
                  <a16:creationId xmlns:a16="http://schemas.microsoft.com/office/drawing/2014/main" id="{A1755A34-9698-F924-AF3C-F705EF008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8458" y="-1690515"/>
              <a:ext cx="6798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97" name="Forma Livre 72">
              <a:extLst>
                <a:ext uri="{FF2B5EF4-FFF2-40B4-BE49-F238E27FC236}">
                  <a16:creationId xmlns:a16="http://schemas.microsoft.com/office/drawing/2014/main" id="{29B1572E-1423-7A0D-4D30-1D73C5D5A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17" y="-1827830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98" name="Forma Livre 73">
              <a:extLst>
                <a:ext uri="{FF2B5EF4-FFF2-40B4-BE49-F238E27FC236}">
                  <a16:creationId xmlns:a16="http://schemas.microsoft.com/office/drawing/2014/main" id="{449C3B5D-51DF-37FD-506D-E04BDA956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9741" y="-1808796"/>
              <a:ext cx="5438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lnTo>
                    <a:pt x="2" y="3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99" name="Forma Livre 74">
              <a:extLst>
                <a:ext uri="{FF2B5EF4-FFF2-40B4-BE49-F238E27FC236}">
                  <a16:creationId xmlns:a16="http://schemas.microsoft.com/office/drawing/2014/main" id="{69DB2C99-C6B4-3DBD-E86A-9E0641C97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8920" y="-1725864"/>
              <a:ext cx="2719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00" name="Retângulo 75">
              <a:extLst>
                <a:ext uri="{FF2B5EF4-FFF2-40B4-BE49-F238E27FC236}">
                  <a16:creationId xmlns:a16="http://schemas.microsoft.com/office/drawing/2014/main" id="{D4B835F7-4C98-0BC5-8F00-0CF9F6F4A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4179" y="-1751695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01" name="Forma Livre 76">
              <a:extLst>
                <a:ext uri="{FF2B5EF4-FFF2-40B4-BE49-F238E27FC236}">
                  <a16:creationId xmlns:a16="http://schemas.microsoft.com/office/drawing/2014/main" id="{4DD21DE0-079A-A3B9-60A5-383F85989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4675" y="-1716346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02" name="Forma Livre 77">
              <a:extLst>
                <a:ext uri="{FF2B5EF4-FFF2-40B4-BE49-F238E27FC236}">
                  <a16:creationId xmlns:a16="http://schemas.microsoft.com/office/drawing/2014/main" id="{2B2DDB23-80F1-D1F2-D85D-F1F7B8D1A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6159" y="-1694593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03" name="Forma Livre 78">
              <a:extLst>
                <a:ext uri="{FF2B5EF4-FFF2-40B4-BE49-F238E27FC236}">
                  <a16:creationId xmlns:a16="http://schemas.microsoft.com/office/drawing/2014/main" id="{F6615713-7FB6-6416-E76C-40707BA17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1618" y="-1592627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8" y="3"/>
                </a:cxn>
                <a:cxn ang="0">
                  <a:pos x="4" y="2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8" y="2"/>
                  </a:lnTo>
                  <a:lnTo>
                    <a:pt x="8" y="3"/>
                  </a:lnTo>
                  <a:lnTo>
                    <a:pt x="4" y="2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04" name="Forma Livre 79">
              <a:extLst>
                <a:ext uri="{FF2B5EF4-FFF2-40B4-BE49-F238E27FC236}">
                  <a16:creationId xmlns:a16="http://schemas.microsoft.com/office/drawing/2014/main" id="{BA2CEA44-1C24-B4FD-3078-0E2A2DFB6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1439" y="-1600784"/>
              <a:ext cx="543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05" name="Forma Livre 80">
              <a:extLst>
                <a:ext uri="{FF2B5EF4-FFF2-40B4-BE49-F238E27FC236}">
                  <a16:creationId xmlns:a16="http://schemas.microsoft.com/office/drawing/2014/main" id="{92EC1FE1-3C17-4D7E-3F71-DE751371C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7754" y="-1585829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8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6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06" name="Forma Livre 81">
              <a:extLst>
                <a:ext uri="{FF2B5EF4-FFF2-40B4-BE49-F238E27FC236}">
                  <a16:creationId xmlns:a16="http://schemas.microsoft.com/office/drawing/2014/main" id="{4908E6FB-982E-617F-E369-95A182846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6787" y="-1584470"/>
              <a:ext cx="61180" cy="31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7"/>
                </a:cxn>
                <a:cxn ang="0">
                  <a:pos x="21" y="7"/>
                </a:cxn>
                <a:cxn ang="0">
                  <a:pos x="37" y="13"/>
                </a:cxn>
                <a:cxn ang="0">
                  <a:pos x="40" y="15"/>
                </a:cxn>
                <a:cxn ang="0">
                  <a:pos x="45" y="18"/>
                </a:cxn>
                <a:cxn ang="0">
                  <a:pos x="43" y="23"/>
                </a:cxn>
                <a:cxn ang="0">
                  <a:pos x="42" y="23"/>
                </a:cxn>
                <a:cxn ang="0">
                  <a:pos x="34" y="13"/>
                </a:cxn>
                <a:cxn ang="0">
                  <a:pos x="29" y="1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5" h="23">
                  <a:moveTo>
                    <a:pt x="0" y="0"/>
                  </a:moveTo>
                  <a:lnTo>
                    <a:pt x="18" y="7"/>
                  </a:lnTo>
                  <a:lnTo>
                    <a:pt x="21" y="7"/>
                  </a:lnTo>
                  <a:lnTo>
                    <a:pt x="37" y="13"/>
                  </a:lnTo>
                  <a:lnTo>
                    <a:pt x="40" y="15"/>
                  </a:lnTo>
                  <a:lnTo>
                    <a:pt x="45" y="18"/>
                  </a:lnTo>
                  <a:lnTo>
                    <a:pt x="43" y="23"/>
                  </a:lnTo>
                  <a:lnTo>
                    <a:pt x="42" y="23"/>
                  </a:lnTo>
                  <a:lnTo>
                    <a:pt x="34" y="13"/>
                  </a:lnTo>
                  <a:lnTo>
                    <a:pt x="29" y="10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07" name="Forma Livre 82">
              <a:extLst>
                <a:ext uri="{FF2B5EF4-FFF2-40B4-BE49-F238E27FC236}">
                  <a16:creationId xmlns:a16="http://schemas.microsoft.com/office/drawing/2014/main" id="{CE90D2D8-0043-4773-63BF-CEC387655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8810" y="-1546402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5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08" name="Forma Livre 83">
              <a:extLst>
                <a:ext uri="{FF2B5EF4-FFF2-40B4-BE49-F238E27FC236}">
                  <a16:creationId xmlns:a16="http://schemas.microsoft.com/office/drawing/2014/main" id="{D8EDFA56-E8E7-330B-11AA-BB3DBA9EA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9202" y="-1542323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09" name="Forma Livre 84">
              <a:extLst>
                <a:ext uri="{FF2B5EF4-FFF2-40B4-BE49-F238E27FC236}">
                  <a16:creationId xmlns:a16="http://schemas.microsoft.com/office/drawing/2014/main" id="{7A2C99EE-6A1E-79A4-0D89-0E3AE8D6E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0079" y="-1562717"/>
              <a:ext cx="82933" cy="3127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3"/>
                </a:cxn>
                <a:cxn ang="0">
                  <a:pos x="14" y="15"/>
                </a:cxn>
                <a:cxn ang="0">
                  <a:pos x="22" y="15"/>
                </a:cxn>
                <a:cxn ang="0">
                  <a:pos x="25" y="13"/>
                </a:cxn>
                <a:cxn ang="0">
                  <a:pos x="25" y="10"/>
                </a:cxn>
                <a:cxn ang="0">
                  <a:pos x="27" y="13"/>
                </a:cxn>
                <a:cxn ang="0">
                  <a:pos x="38" y="15"/>
                </a:cxn>
                <a:cxn ang="0">
                  <a:pos x="43" y="10"/>
                </a:cxn>
                <a:cxn ang="0">
                  <a:pos x="50" y="8"/>
                </a:cxn>
                <a:cxn ang="0">
                  <a:pos x="46" y="2"/>
                </a:cxn>
                <a:cxn ang="0">
                  <a:pos x="54" y="0"/>
                </a:cxn>
                <a:cxn ang="0">
                  <a:pos x="59" y="4"/>
                </a:cxn>
                <a:cxn ang="0">
                  <a:pos x="61" y="7"/>
                </a:cxn>
                <a:cxn ang="0">
                  <a:pos x="58" y="8"/>
                </a:cxn>
                <a:cxn ang="0">
                  <a:pos x="59" y="13"/>
                </a:cxn>
                <a:cxn ang="0">
                  <a:pos x="59" y="15"/>
                </a:cxn>
                <a:cxn ang="0">
                  <a:pos x="53" y="15"/>
                </a:cxn>
                <a:cxn ang="0">
                  <a:pos x="50" y="20"/>
                </a:cxn>
                <a:cxn ang="0">
                  <a:pos x="42" y="21"/>
                </a:cxn>
                <a:cxn ang="0">
                  <a:pos x="25" y="23"/>
                </a:cxn>
                <a:cxn ang="0">
                  <a:pos x="21" y="21"/>
                </a:cxn>
                <a:cxn ang="0">
                  <a:pos x="16" y="21"/>
                </a:cxn>
                <a:cxn ang="0">
                  <a:pos x="5" y="18"/>
                </a:cxn>
                <a:cxn ang="0">
                  <a:pos x="0" y="15"/>
                </a:cxn>
                <a:cxn ang="0">
                  <a:pos x="0" y="15"/>
                </a:cxn>
              </a:cxnLst>
              <a:rect l="0" t="0" r="r" b="b"/>
              <a:pathLst>
                <a:path w="61" h="23">
                  <a:moveTo>
                    <a:pt x="0" y="15"/>
                  </a:moveTo>
                  <a:lnTo>
                    <a:pt x="0" y="13"/>
                  </a:lnTo>
                  <a:lnTo>
                    <a:pt x="14" y="15"/>
                  </a:lnTo>
                  <a:lnTo>
                    <a:pt x="22" y="15"/>
                  </a:lnTo>
                  <a:lnTo>
                    <a:pt x="25" y="13"/>
                  </a:lnTo>
                  <a:lnTo>
                    <a:pt x="25" y="10"/>
                  </a:lnTo>
                  <a:lnTo>
                    <a:pt x="27" y="13"/>
                  </a:lnTo>
                  <a:lnTo>
                    <a:pt x="38" y="15"/>
                  </a:lnTo>
                  <a:lnTo>
                    <a:pt x="43" y="10"/>
                  </a:lnTo>
                  <a:lnTo>
                    <a:pt x="50" y="8"/>
                  </a:lnTo>
                  <a:lnTo>
                    <a:pt x="46" y="2"/>
                  </a:lnTo>
                  <a:lnTo>
                    <a:pt x="54" y="0"/>
                  </a:lnTo>
                  <a:lnTo>
                    <a:pt x="59" y="4"/>
                  </a:lnTo>
                  <a:lnTo>
                    <a:pt x="61" y="7"/>
                  </a:lnTo>
                  <a:lnTo>
                    <a:pt x="58" y="8"/>
                  </a:lnTo>
                  <a:lnTo>
                    <a:pt x="59" y="13"/>
                  </a:lnTo>
                  <a:lnTo>
                    <a:pt x="59" y="15"/>
                  </a:lnTo>
                  <a:lnTo>
                    <a:pt x="53" y="15"/>
                  </a:lnTo>
                  <a:lnTo>
                    <a:pt x="50" y="20"/>
                  </a:lnTo>
                  <a:lnTo>
                    <a:pt x="42" y="21"/>
                  </a:lnTo>
                  <a:lnTo>
                    <a:pt x="25" y="23"/>
                  </a:lnTo>
                  <a:lnTo>
                    <a:pt x="21" y="21"/>
                  </a:lnTo>
                  <a:lnTo>
                    <a:pt x="16" y="21"/>
                  </a:lnTo>
                  <a:lnTo>
                    <a:pt x="5" y="18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0" name="Forma Livre 85">
              <a:extLst>
                <a:ext uri="{FF2B5EF4-FFF2-40B4-BE49-F238E27FC236}">
                  <a16:creationId xmlns:a16="http://schemas.microsoft.com/office/drawing/2014/main" id="{E522A093-7EFC-8F5E-D0A2-32522D624F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0596" y="-1551840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1" name="Forma Livre 86">
              <a:extLst>
                <a:ext uri="{FF2B5EF4-FFF2-40B4-BE49-F238E27FC236}">
                  <a16:creationId xmlns:a16="http://schemas.microsoft.com/office/drawing/2014/main" id="{BF3A15BB-9738-D555-5388-89FB5343C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7395" y="-1545042"/>
              <a:ext cx="35348" cy="203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24" y="10"/>
                </a:cxn>
                <a:cxn ang="0">
                  <a:pos x="26" y="13"/>
                </a:cxn>
                <a:cxn ang="0">
                  <a:pos x="21" y="15"/>
                </a:cxn>
                <a:cxn ang="0">
                  <a:pos x="14" y="13"/>
                </a:cxn>
                <a:cxn ang="0">
                  <a:pos x="11" y="8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15">
                  <a:moveTo>
                    <a:pt x="0" y="0"/>
                  </a:moveTo>
                  <a:lnTo>
                    <a:pt x="5" y="0"/>
                  </a:lnTo>
                  <a:lnTo>
                    <a:pt x="24" y="10"/>
                  </a:lnTo>
                  <a:lnTo>
                    <a:pt x="26" y="13"/>
                  </a:lnTo>
                  <a:lnTo>
                    <a:pt x="21" y="15"/>
                  </a:lnTo>
                  <a:lnTo>
                    <a:pt x="14" y="13"/>
                  </a:lnTo>
                  <a:lnTo>
                    <a:pt x="11" y="8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2" name="Forma Livre 87">
              <a:extLst>
                <a:ext uri="{FF2B5EF4-FFF2-40B4-BE49-F238E27FC236}">
                  <a16:creationId xmlns:a16="http://schemas.microsoft.com/office/drawing/2014/main" id="{88A7BBF2-89DE-DDAE-E08F-BBAB11889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620" y="-1527368"/>
              <a:ext cx="25832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19" y="6"/>
                </a:cxn>
                <a:cxn ang="0">
                  <a:pos x="9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6">
                  <a:moveTo>
                    <a:pt x="0" y="0"/>
                  </a:moveTo>
                  <a:lnTo>
                    <a:pt x="8" y="2"/>
                  </a:lnTo>
                  <a:lnTo>
                    <a:pt x="19" y="6"/>
                  </a:lnTo>
                  <a:lnTo>
                    <a:pt x="9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3" name="Forma Livre 88">
              <a:extLst>
                <a:ext uri="{FF2B5EF4-FFF2-40B4-BE49-F238E27FC236}">
                  <a16:creationId xmlns:a16="http://schemas.microsoft.com/office/drawing/2014/main" id="{3706574C-6072-3A99-2890-F3700814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9058" y="-1516492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5" y="3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4" name="Forma Livre 89">
              <a:extLst>
                <a:ext uri="{FF2B5EF4-FFF2-40B4-BE49-F238E27FC236}">
                  <a16:creationId xmlns:a16="http://schemas.microsoft.com/office/drawing/2014/main" id="{15D31C55-20D6-7388-8A37-620F88F3B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9934" y="-1512413"/>
              <a:ext cx="6798" cy="4079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5" y="3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5" h="3">
                  <a:moveTo>
                    <a:pt x="4" y="2"/>
                  </a:moveTo>
                  <a:lnTo>
                    <a:pt x="5" y="3"/>
                  </a:lnTo>
                  <a:lnTo>
                    <a:pt x="4" y="3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5" name="Forma Livre 90">
              <a:extLst>
                <a:ext uri="{FF2B5EF4-FFF2-40B4-BE49-F238E27FC236}">
                  <a16:creationId xmlns:a16="http://schemas.microsoft.com/office/drawing/2014/main" id="{40E8F56D-6486-B918-DEC7-61CBFD318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1509694"/>
              <a:ext cx="14956" cy="8157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9" y="3"/>
                </a:cxn>
                <a:cxn ang="0">
                  <a:pos x="11" y="6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1" h="6">
                  <a:moveTo>
                    <a:pt x="0" y="3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9" y="3"/>
                  </a:lnTo>
                  <a:lnTo>
                    <a:pt x="11" y="6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6" name="Forma Livre 91">
              <a:extLst>
                <a:ext uri="{FF2B5EF4-FFF2-40B4-BE49-F238E27FC236}">
                  <a16:creationId xmlns:a16="http://schemas.microsoft.com/office/drawing/2014/main" id="{05A5286A-083B-41C1-27AD-583210705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3530" y="-1502896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7" name="Forma Livre 92">
              <a:extLst>
                <a:ext uri="{FF2B5EF4-FFF2-40B4-BE49-F238E27FC236}">
                  <a16:creationId xmlns:a16="http://schemas.microsoft.com/office/drawing/2014/main" id="{2410CB20-1202-427D-0815-0B960360C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125" y="-1501536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1" y="0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8" name="Forma Livre 93">
              <a:extLst>
                <a:ext uri="{FF2B5EF4-FFF2-40B4-BE49-F238E27FC236}">
                  <a16:creationId xmlns:a16="http://schemas.microsoft.com/office/drawing/2014/main" id="{1555D741-27D8-87AF-399F-DF1E55164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2564" y="-1516492"/>
              <a:ext cx="35348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6"/>
                </a:cxn>
                <a:cxn ang="0">
                  <a:pos x="26" y="10"/>
                </a:cxn>
                <a:cxn ang="0">
                  <a:pos x="7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10">
                  <a:moveTo>
                    <a:pt x="0" y="0"/>
                  </a:moveTo>
                  <a:lnTo>
                    <a:pt x="23" y="6"/>
                  </a:lnTo>
                  <a:lnTo>
                    <a:pt x="26" y="10"/>
                  </a:lnTo>
                  <a:lnTo>
                    <a:pt x="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9" name="Forma Livre 94">
              <a:extLst>
                <a:ext uri="{FF2B5EF4-FFF2-40B4-BE49-F238E27FC236}">
                  <a16:creationId xmlns:a16="http://schemas.microsoft.com/office/drawing/2014/main" id="{D17BE185-33D5-EE65-02DC-7FB72EFD1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5586" y="-1505615"/>
              <a:ext cx="28551" cy="20394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3" y="2"/>
                </a:cxn>
                <a:cxn ang="0">
                  <a:pos x="6" y="5"/>
                </a:cxn>
                <a:cxn ang="0">
                  <a:pos x="13" y="10"/>
                </a:cxn>
                <a:cxn ang="0">
                  <a:pos x="14" y="11"/>
                </a:cxn>
                <a:cxn ang="0">
                  <a:pos x="18" y="11"/>
                </a:cxn>
                <a:cxn ang="0">
                  <a:pos x="21" y="15"/>
                </a:cxn>
                <a:cxn ang="0">
                  <a:pos x="10" y="1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1" h="15">
                  <a:moveTo>
                    <a:pt x="0" y="2"/>
                  </a:moveTo>
                  <a:lnTo>
                    <a:pt x="2" y="0"/>
                  </a:lnTo>
                  <a:lnTo>
                    <a:pt x="3" y="2"/>
                  </a:lnTo>
                  <a:lnTo>
                    <a:pt x="6" y="5"/>
                  </a:lnTo>
                  <a:lnTo>
                    <a:pt x="13" y="10"/>
                  </a:lnTo>
                  <a:lnTo>
                    <a:pt x="14" y="11"/>
                  </a:lnTo>
                  <a:lnTo>
                    <a:pt x="18" y="11"/>
                  </a:lnTo>
                  <a:lnTo>
                    <a:pt x="21" y="15"/>
                  </a:lnTo>
                  <a:lnTo>
                    <a:pt x="10" y="1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0" name="Forma Livre 95">
              <a:extLst>
                <a:ext uri="{FF2B5EF4-FFF2-40B4-BE49-F238E27FC236}">
                  <a16:creationId xmlns:a16="http://schemas.microsoft.com/office/drawing/2014/main" id="{F8D220CB-5A1E-6BAB-7028-E2CF2FCB6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8789" y="-1494739"/>
              <a:ext cx="6798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lnTo>
                    <a:pt x="2" y="0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1" name="Forma Livre 96">
              <a:extLst>
                <a:ext uri="{FF2B5EF4-FFF2-40B4-BE49-F238E27FC236}">
                  <a16:creationId xmlns:a16="http://schemas.microsoft.com/office/drawing/2014/main" id="{8D264FD6-747D-242C-9D7F-56AC2D6FA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7912" y="-1490660"/>
              <a:ext cx="3127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0"/>
                </a:cxn>
                <a:cxn ang="0">
                  <a:pos x="23" y="4"/>
                </a:cxn>
                <a:cxn ang="0">
                  <a:pos x="23" y="5"/>
                </a:cxn>
                <a:cxn ang="0">
                  <a:pos x="21" y="7"/>
                </a:cxn>
                <a:cxn ang="0">
                  <a:pos x="8" y="5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3" h="7">
                  <a:moveTo>
                    <a:pt x="0" y="0"/>
                  </a:moveTo>
                  <a:lnTo>
                    <a:pt x="11" y="0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1" y="7"/>
                  </a:lnTo>
                  <a:lnTo>
                    <a:pt x="8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2" name="Forma Livre 97">
              <a:extLst>
                <a:ext uri="{FF2B5EF4-FFF2-40B4-BE49-F238E27FC236}">
                  <a16:creationId xmlns:a16="http://schemas.microsoft.com/office/drawing/2014/main" id="{112AFF77-3FC1-E98A-078C-640912E398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1418" y="-1479783"/>
              <a:ext cx="25832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4"/>
                </a:cxn>
                <a:cxn ang="0">
                  <a:pos x="19" y="7"/>
                </a:cxn>
                <a:cxn ang="0">
                  <a:pos x="18" y="8"/>
                </a:cxn>
                <a:cxn ang="0">
                  <a:pos x="10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8">
                  <a:moveTo>
                    <a:pt x="0" y="0"/>
                  </a:moveTo>
                  <a:lnTo>
                    <a:pt x="13" y="4"/>
                  </a:lnTo>
                  <a:lnTo>
                    <a:pt x="19" y="7"/>
                  </a:lnTo>
                  <a:lnTo>
                    <a:pt x="18" y="8"/>
                  </a:lnTo>
                  <a:lnTo>
                    <a:pt x="1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3" name="Forma Livre 98">
              <a:extLst>
                <a:ext uri="{FF2B5EF4-FFF2-40B4-BE49-F238E27FC236}">
                  <a16:creationId xmlns:a16="http://schemas.microsoft.com/office/drawing/2014/main" id="{B89115EA-4454-959E-22DC-D68CA1168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2923" y="-1494739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2"/>
                </a:cxn>
                <a:cxn ang="0">
                  <a:pos x="7" y="3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2"/>
                  </a:lnTo>
                  <a:lnTo>
                    <a:pt x="7" y="3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4" name="Forma Livre 99">
              <a:extLst>
                <a:ext uri="{FF2B5EF4-FFF2-40B4-BE49-F238E27FC236}">
                  <a16:creationId xmlns:a16="http://schemas.microsoft.com/office/drawing/2014/main" id="{E4570F47-076C-2B39-60EE-005663FDD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9417" y="-1490660"/>
              <a:ext cx="1359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10" y="5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5">
                  <a:moveTo>
                    <a:pt x="0" y="0"/>
                  </a:moveTo>
                  <a:lnTo>
                    <a:pt x="8" y="2"/>
                  </a:lnTo>
                  <a:lnTo>
                    <a:pt x="10" y="5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5" name="Forma Livre 100">
              <a:extLst>
                <a:ext uri="{FF2B5EF4-FFF2-40B4-BE49-F238E27FC236}">
                  <a16:creationId xmlns:a16="http://schemas.microsoft.com/office/drawing/2014/main" id="{D734835D-2544-9D7F-C9E0-10849D884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0293" y="-1483862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7" y="2"/>
                </a:cxn>
                <a:cxn ang="0">
                  <a:pos x="8" y="3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3" y="2"/>
                  </a:lnTo>
                  <a:lnTo>
                    <a:pt x="7" y="2"/>
                  </a:lnTo>
                  <a:lnTo>
                    <a:pt x="8" y="3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6" name="Forma Livre 101">
              <a:extLst>
                <a:ext uri="{FF2B5EF4-FFF2-40B4-BE49-F238E27FC236}">
                  <a16:creationId xmlns:a16="http://schemas.microsoft.com/office/drawing/2014/main" id="{1297B184-0E41-8B3E-8BFC-3FC42CC29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607582"/>
              <a:ext cx="19034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14" y="3"/>
                </a:cxn>
                <a:cxn ang="0">
                  <a:pos x="9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5">
                  <a:moveTo>
                    <a:pt x="0" y="0"/>
                  </a:moveTo>
                  <a:lnTo>
                    <a:pt x="6" y="0"/>
                  </a:lnTo>
                  <a:lnTo>
                    <a:pt x="14" y="3"/>
                  </a:lnTo>
                  <a:lnTo>
                    <a:pt x="9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7" name="Forma Livre 102">
              <a:extLst>
                <a:ext uri="{FF2B5EF4-FFF2-40B4-BE49-F238E27FC236}">
                  <a16:creationId xmlns:a16="http://schemas.microsoft.com/office/drawing/2014/main" id="{DC457DB1-1030-98F9-45BD-45E4F6D23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9617" y="-1596705"/>
              <a:ext cx="27191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1"/>
                </a:cxn>
                <a:cxn ang="0">
                  <a:pos x="20" y="3"/>
                </a:cxn>
                <a:cxn ang="0">
                  <a:pos x="1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0" h="3">
                  <a:moveTo>
                    <a:pt x="0" y="0"/>
                  </a:moveTo>
                  <a:lnTo>
                    <a:pt x="19" y="1"/>
                  </a:lnTo>
                  <a:lnTo>
                    <a:pt x="20" y="3"/>
                  </a:lnTo>
                  <a:lnTo>
                    <a:pt x="1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8" name="Forma Livre 103">
              <a:extLst>
                <a:ext uri="{FF2B5EF4-FFF2-40B4-BE49-F238E27FC236}">
                  <a16:creationId xmlns:a16="http://schemas.microsoft.com/office/drawing/2014/main" id="{234118C9-7070-C815-15C1-2C7327B34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8616" y="-1618458"/>
              <a:ext cx="20394" cy="543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5" y="0"/>
                </a:cxn>
                <a:cxn ang="0">
                  <a:pos x="15" y="3"/>
                </a:cxn>
                <a:cxn ang="0">
                  <a:pos x="8" y="4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5" h="4">
                  <a:moveTo>
                    <a:pt x="0" y="1"/>
                  </a:moveTo>
                  <a:lnTo>
                    <a:pt x="5" y="0"/>
                  </a:lnTo>
                  <a:lnTo>
                    <a:pt x="15" y="3"/>
                  </a:lnTo>
                  <a:lnTo>
                    <a:pt x="8" y="4"/>
                  </a:lnTo>
                  <a:lnTo>
                    <a:pt x="2" y="3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9" name="Forma Livre 104">
              <a:extLst>
                <a:ext uri="{FF2B5EF4-FFF2-40B4-BE49-F238E27FC236}">
                  <a16:creationId xmlns:a16="http://schemas.microsoft.com/office/drawing/2014/main" id="{7CDBB8C0-E358-210E-A469-C35AFBEC3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4538" y="-1595346"/>
              <a:ext cx="13596" cy="543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8" y="0"/>
                </a:cxn>
                <a:cxn ang="0">
                  <a:pos x="10" y="4"/>
                </a:cxn>
                <a:cxn ang="0">
                  <a:pos x="5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0" h="4">
                  <a:moveTo>
                    <a:pt x="0" y="2"/>
                  </a:moveTo>
                  <a:lnTo>
                    <a:pt x="8" y="0"/>
                  </a:lnTo>
                  <a:lnTo>
                    <a:pt x="10" y="4"/>
                  </a:lnTo>
                  <a:lnTo>
                    <a:pt x="5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0" name="Forma Livre 105">
              <a:extLst>
                <a:ext uri="{FF2B5EF4-FFF2-40B4-BE49-F238E27FC236}">
                  <a16:creationId xmlns:a16="http://schemas.microsoft.com/office/drawing/2014/main" id="{28C35701-3E1D-7045-52B4-A645A9834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1909" y="-1579031"/>
              <a:ext cx="65259" cy="14956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19" y="1"/>
                </a:cxn>
                <a:cxn ang="0">
                  <a:pos x="24" y="0"/>
                </a:cxn>
                <a:cxn ang="0">
                  <a:pos x="31" y="1"/>
                </a:cxn>
                <a:cxn ang="0">
                  <a:pos x="40" y="3"/>
                </a:cxn>
                <a:cxn ang="0">
                  <a:pos x="45" y="6"/>
                </a:cxn>
                <a:cxn ang="0">
                  <a:pos x="47" y="6"/>
                </a:cxn>
                <a:cxn ang="0">
                  <a:pos x="48" y="9"/>
                </a:cxn>
                <a:cxn ang="0">
                  <a:pos x="48" y="11"/>
                </a:cxn>
                <a:cxn ang="0">
                  <a:pos x="29" y="4"/>
                </a:cxn>
                <a:cxn ang="0">
                  <a:pos x="21" y="6"/>
                </a:cxn>
                <a:cxn ang="0">
                  <a:pos x="16" y="4"/>
                </a:cxn>
                <a:cxn ang="0">
                  <a:pos x="10" y="6"/>
                </a:cxn>
                <a:cxn ang="0">
                  <a:pos x="3" y="3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48" h="11">
                  <a:moveTo>
                    <a:pt x="2" y="8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19" y="1"/>
                  </a:lnTo>
                  <a:lnTo>
                    <a:pt x="24" y="0"/>
                  </a:lnTo>
                  <a:lnTo>
                    <a:pt x="31" y="1"/>
                  </a:lnTo>
                  <a:lnTo>
                    <a:pt x="40" y="3"/>
                  </a:lnTo>
                  <a:lnTo>
                    <a:pt x="45" y="6"/>
                  </a:lnTo>
                  <a:lnTo>
                    <a:pt x="47" y="6"/>
                  </a:lnTo>
                  <a:lnTo>
                    <a:pt x="48" y="9"/>
                  </a:lnTo>
                  <a:lnTo>
                    <a:pt x="48" y="11"/>
                  </a:lnTo>
                  <a:lnTo>
                    <a:pt x="29" y="4"/>
                  </a:lnTo>
                  <a:lnTo>
                    <a:pt x="21" y="6"/>
                  </a:lnTo>
                  <a:lnTo>
                    <a:pt x="16" y="4"/>
                  </a:lnTo>
                  <a:lnTo>
                    <a:pt x="10" y="6"/>
                  </a:lnTo>
                  <a:lnTo>
                    <a:pt x="3" y="3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1" name="Forma Livre 106">
              <a:extLst>
                <a:ext uri="{FF2B5EF4-FFF2-40B4-BE49-F238E27FC236}">
                  <a16:creationId xmlns:a16="http://schemas.microsoft.com/office/drawing/2014/main" id="{E2CDF794-BD07-F153-8DD8-B763891BA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4269" y="-154504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0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2" name="Forma Livre 107">
              <a:extLst>
                <a:ext uri="{FF2B5EF4-FFF2-40B4-BE49-F238E27FC236}">
                  <a16:creationId xmlns:a16="http://schemas.microsoft.com/office/drawing/2014/main" id="{464EE8D2-FBE4-CE1C-7BBC-5ED7AE9B5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542323"/>
              <a:ext cx="12236" cy="1223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8" y="1"/>
                </a:cxn>
                <a:cxn ang="0">
                  <a:pos x="9" y="9"/>
                </a:cxn>
                <a:cxn ang="0">
                  <a:pos x="5" y="6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9">
                  <a:moveTo>
                    <a:pt x="0" y="3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8" y="1"/>
                  </a:lnTo>
                  <a:lnTo>
                    <a:pt x="9" y="9"/>
                  </a:lnTo>
                  <a:lnTo>
                    <a:pt x="5" y="6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3" name="Forma Livre 108">
              <a:extLst>
                <a:ext uri="{FF2B5EF4-FFF2-40B4-BE49-F238E27FC236}">
                  <a16:creationId xmlns:a16="http://schemas.microsoft.com/office/drawing/2014/main" id="{BD2CBE16-0688-B04D-227F-900D981C0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531446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3"/>
                </a:cxn>
                <a:cxn ang="0">
                  <a:pos x="6" y="6"/>
                </a:cxn>
                <a:cxn ang="0">
                  <a:pos x="5" y="6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6" y="3"/>
                  </a:lnTo>
                  <a:lnTo>
                    <a:pt x="6" y="6"/>
                  </a:lnTo>
                  <a:lnTo>
                    <a:pt x="5" y="6"/>
                  </a:lnTo>
                  <a:lnTo>
                    <a:pt x="1" y="3"/>
                  </a:lnTo>
                  <a:lnTo>
                    <a:pt x="1" y="3"/>
                  </a:lnTo>
                  <a:lnTo>
                    <a:pt x="3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4" name="Forma Livre 109">
              <a:extLst>
                <a:ext uri="{FF2B5EF4-FFF2-40B4-BE49-F238E27FC236}">
                  <a16:creationId xmlns:a16="http://schemas.microsoft.com/office/drawing/2014/main" id="{D9C19E8B-BF89-3650-3192-F39501BB4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5718" y="-1519211"/>
              <a:ext cx="10876" cy="10876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2" y="5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6" y="0"/>
                </a:cxn>
                <a:cxn ang="0">
                  <a:pos x="8" y="4"/>
                </a:cxn>
                <a:cxn ang="0">
                  <a:pos x="5" y="8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8" h="8">
                  <a:moveTo>
                    <a:pt x="0" y="7"/>
                  </a:moveTo>
                  <a:lnTo>
                    <a:pt x="2" y="5"/>
                  </a:lnTo>
                  <a:lnTo>
                    <a:pt x="0" y="4"/>
                  </a:lnTo>
                  <a:lnTo>
                    <a:pt x="3" y="0"/>
                  </a:lnTo>
                  <a:lnTo>
                    <a:pt x="6" y="0"/>
                  </a:lnTo>
                  <a:lnTo>
                    <a:pt x="8" y="4"/>
                  </a:lnTo>
                  <a:lnTo>
                    <a:pt x="5" y="8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5" name="Forma Livre 110">
              <a:extLst>
                <a:ext uri="{FF2B5EF4-FFF2-40B4-BE49-F238E27FC236}">
                  <a16:creationId xmlns:a16="http://schemas.microsoft.com/office/drawing/2014/main" id="{0761C4DB-5C03-31FC-6601-164FA1508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3088" y="-1509694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6" name="Retângulo 111">
              <a:extLst>
                <a:ext uri="{FF2B5EF4-FFF2-40B4-BE49-F238E27FC236}">
                  <a16:creationId xmlns:a16="http://schemas.microsoft.com/office/drawing/2014/main" id="{3E9C7101-5FDC-811B-284D-08EE2BF14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7257" y="-1519211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7" name="Forma Livre 112">
              <a:extLst>
                <a:ext uri="{FF2B5EF4-FFF2-40B4-BE49-F238E27FC236}">
                  <a16:creationId xmlns:a16="http://schemas.microsoft.com/office/drawing/2014/main" id="{31076F7E-F783-2041-3815-FEA67FC14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0156" y="-1513773"/>
              <a:ext cx="21753" cy="5438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0" y="4"/>
                </a:cxn>
                <a:cxn ang="0">
                  <a:pos x="2" y="1"/>
                </a:cxn>
                <a:cxn ang="0">
                  <a:pos x="6" y="1"/>
                </a:cxn>
                <a:cxn ang="0">
                  <a:pos x="11" y="0"/>
                </a:cxn>
                <a:cxn ang="0">
                  <a:pos x="16" y="1"/>
                </a:cxn>
                <a:cxn ang="0">
                  <a:pos x="11" y="4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16" h="4">
                  <a:moveTo>
                    <a:pt x="2" y="4"/>
                  </a:moveTo>
                  <a:lnTo>
                    <a:pt x="0" y="4"/>
                  </a:lnTo>
                  <a:lnTo>
                    <a:pt x="2" y="1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1" y="4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8" name="Forma Livre 113">
              <a:extLst>
                <a:ext uri="{FF2B5EF4-FFF2-40B4-BE49-F238E27FC236}">
                  <a16:creationId xmlns:a16="http://schemas.microsoft.com/office/drawing/2014/main" id="{E96CAFED-E5F0-6A21-2549-015747FDC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02896"/>
              <a:ext cx="72057" cy="28551"/>
            </a:xfrm>
            <a:custGeom>
              <a:avLst/>
              <a:gdLst/>
              <a:ahLst/>
              <a:cxnLst>
                <a:cxn ang="0">
                  <a:pos x="23" y="11"/>
                </a:cxn>
                <a:cxn ang="0">
                  <a:pos x="23" y="14"/>
                </a:cxn>
                <a:cxn ang="0">
                  <a:pos x="18" y="17"/>
                </a:cxn>
                <a:cxn ang="0">
                  <a:pos x="8" y="21"/>
                </a:cxn>
                <a:cxn ang="0">
                  <a:pos x="3" y="21"/>
                </a:cxn>
                <a:cxn ang="0">
                  <a:pos x="0" y="21"/>
                </a:cxn>
                <a:cxn ang="0">
                  <a:pos x="2" y="19"/>
                </a:cxn>
                <a:cxn ang="0">
                  <a:pos x="2" y="13"/>
                </a:cxn>
                <a:cxn ang="0">
                  <a:pos x="2" y="13"/>
                </a:cxn>
                <a:cxn ang="0">
                  <a:pos x="16" y="8"/>
                </a:cxn>
                <a:cxn ang="0">
                  <a:pos x="19" y="3"/>
                </a:cxn>
                <a:cxn ang="0">
                  <a:pos x="50" y="0"/>
                </a:cxn>
                <a:cxn ang="0">
                  <a:pos x="53" y="1"/>
                </a:cxn>
                <a:cxn ang="0">
                  <a:pos x="53" y="4"/>
                </a:cxn>
                <a:cxn ang="0">
                  <a:pos x="29" y="9"/>
                </a:cxn>
                <a:cxn ang="0">
                  <a:pos x="24" y="13"/>
                </a:cxn>
                <a:cxn ang="0">
                  <a:pos x="23" y="11"/>
                </a:cxn>
                <a:cxn ang="0">
                  <a:pos x="23" y="11"/>
                </a:cxn>
              </a:cxnLst>
              <a:rect l="0" t="0" r="r" b="b"/>
              <a:pathLst>
                <a:path w="53" h="21">
                  <a:moveTo>
                    <a:pt x="23" y="11"/>
                  </a:moveTo>
                  <a:lnTo>
                    <a:pt x="23" y="14"/>
                  </a:lnTo>
                  <a:lnTo>
                    <a:pt x="18" y="17"/>
                  </a:lnTo>
                  <a:lnTo>
                    <a:pt x="8" y="21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2" y="19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16" y="8"/>
                  </a:lnTo>
                  <a:lnTo>
                    <a:pt x="19" y="3"/>
                  </a:lnTo>
                  <a:lnTo>
                    <a:pt x="50" y="0"/>
                  </a:lnTo>
                  <a:lnTo>
                    <a:pt x="53" y="1"/>
                  </a:lnTo>
                  <a:lnTo>
                    <a:pt x="53" y="4"/>
                  </a:lnTo>
                  <a:lnTo>
                    <a:pt x="29" y="9"/>
                  </a:lnTo>
                  <a:lnTo>
                    <a:pt x="24" y="13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9" name="Forma Livre 114">
              <a:extLst>
                <a:ext uri="{FF2B5EF4-FFF2-40B4-BE49-F238E27FC236}">
                  <a16:creationId xmlns:a16="http://schemas.microsoft.com/office/drawing/2014/main" id="{A8947E68-A5A0-CE95-FAF9-F4025904AF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9852" y="-1472986"/>
              <a:ext cx="10876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3"/>
                </a:cxn>
                <a:cxn ang="0">
                  <a:pos x="8" y="0"/>
                </a:cxn>
                <a:cxn ang="0">
                  <a:pos x="7" y="3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8" h="5">
                  <a:moveTo>
                    <a:pt x="0" y="5"/>
                  </a:moveTo>
                  <a:lnTo>
                    <a:pt x="0" y="3"/>
                  </a:lnTo>
                  <a:lnTo>
                    <a:pt x="8" y="0"/>
                  </a:lnTo>
                  <a:lnTo>
                    <a:pt x="7" y="3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0" name="Forma Livre 115">
              <a:extLst>
                <a:ext uri="{FF2B5EF4-FFF2-40B4-BE49-F238E27FC236}">
                  <a16:creationId xmlns:a16="http://schemas.microsoft.com/office/drawing/2014/main" id="{687A410D-C4BB-C7CA-FC48-D9F780B2A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1605" y="-1505615"/>
              <a:ext cx="1359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8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3">
                  <a:moveTo>
                    <a:pt x="0" y="0"/>
                  </a:moveTo>
                  <a:lnTo>
                    <a:pt x="8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1" name="Forma Livre 116">
              <a:extLst>
                <a:ext uri="{FF2B5EF4-FFF2-40B4-BE49-F238E27FC236}">
                  <a16:creationId xmlns:a16="http://schemas.microsoft.com/office/drawing/2014/main" id="{91E0EBA8-BDF7-14E3-40D3-CED98FAF2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02896"/>
              <a:ext cx="6798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5" h="3">
                  <a:moveTo>
                    <a:pt x="2" y="1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2" name="Forma Livre 117">
              <a:extLst>
                <a:ext uri="{FF2B5EF4-FFF2-40B4-BE49-F238E27FC236}">
                  <a16:creationId xmlns:a16="http://schemas.microsoft.com/office/drawing/2014/main" id="{2377A571-78C1-2EAA-2684-BB223668F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8493" y="-1505615"/>
              <a:ext cx="1087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2"/>
                </a:cxn>
                <a:cxn ang="0">
                  <a:pos x="3" y="2"/>
                </a:cxn>
                <a:cxn ang="0">
                  <a:pos x="6" y="0"/>
                </a:cxn>
                <a:cxn ang="0">
                  <a:pos x="8" y="2"/>
                </a:cxn>
                <a:cxn ang="0">
                  <a:pos x="4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5">
                  <a:moveTo>
                    <a:pt x="0" y="3"/>
                  </a:moveTo>
                  <a:lnTo>
                    <a:pt x="1" y="2"/>
                  </a:lnTo>
                  <a:lnTo>
                    <a:pt x="3" y="2"/>
                  </a:lnTo>
                  <a:lnTo>
                    <a:pt x="6" y="0"/>
                  </a:lnTo>
                  <a:lnTo>
                    <a:pt x="8" y="2"/>
                  </a:lnTo>
                  <a:lnTo>
                    <a:pt x="4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3" name="Forma Livre 118">
              <a:extLst>
                <a:ext uri="{FF2B5EF4-FFF2-40B4-BE49-F238E27FC236}">
                  <a16:creationId xmlns:a16="http://schemas.microsoft.com/office/drawing/2014/main" id="{D0C0C875-29B6-6CB4-3394-3265554CB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3717" y="-1508334"/>
              <a:ext cx="67978" cy="13596"/>
            </a:xfrm>
            <a:custGeom>
              <a:avLst/>
              <a:gdLst/>
              <a:ahLst/>
              <a:cxnLst>
                <a:cxn ang="0">
                  <a:pos x="2" y="5"/>
                </a:cxn>
                <a:cxn ang="0">
                  <a:pos x="11" y="2"/>
                </a:cxn>
                <a:cxn ang="0">
                  <a:pos x="19" y="4"/>
                </a:cxn>
                <a:cxn ang="0">
                  <a:pos x="26" y="7"/>
                </a:cxn>
                <a:cxn ang="0">
                  <a:pos x="34" y="5"/>
                </a:cxn>
                <a:cxn ang="0">
                  <a:pos x="40" y="7"/>
                </a:cxn>
                <a:cxn ang="0">
                  <a:pos x="48" y="4"/>
                </a:cxn>
                <a:cxn ang="0">
                  <a:pos x="47" y="0"/>
                </a:cxn>
                <a:cxn ang="0">
                  <a:pos x="50" y="4"/>
                </a:cxn>
                <a:cxn ang="0">
                  <a:pos x="43" y="8"/>
                </a:cxn>
                <a:cxn ang="0">
                  <a:pos x="21" y="10"/>
                </a:cxn>
                <a:cxn ang="0">
                  <a:pos x="11" y="8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2" y="5"/>
                </a:cxn>
                <a:cxn ang="0">
                  <a:pos x="2" y="5"/>
                </a:cxn>
              </a:cxnLst>
              <a:rect l="0" t="0" r="r" b="b"/>
              <a:pathLst>
                <a:path w="50" h="10">
                  <a:moveTo>
                    <a:pt x="2" y="5"/>
                  </a:moveTo>
                  <a:lnTo>
                    <a:pt x="11" y="2"/>
                  </a:lnTo>
                  <a:lnTo>
                    <a:pt x="19" y="4"/>
                  </a:lnTo>
                  <a:lnTo>
                    <a:pt x="26" y="7"/>
                  </a:lnTo>
                  <a:lnTo>
                    <a:pt x="34" y="5"/>
                  </a:lnTo>
                  <a:lnTo>
                    <a:pt x="40" y="7"/>
                  </a:lnTo>
                  <a:lnTo>
                    <a:pt x="48" y="4"/>
                  </a:lnTo>
                  <a:lnTo>
                    <a:pt x="47" y="0"/>
                  </a:lnTo>
                  <a:lnTo>
                    <a:pt x="50" y="4"/>
                  </a:lnTo>
                  <a:lnTo>
                    <a:pt x="43" y="8"/>
                  </a:lnTo>
                  <a:lnTo>
                    <a:pt x="21" y="10"/>
                  </a:lnTo>
                  <a:lnTo>
                    <a:pt x="11" y="8"/>
                  </a:lnTo>
                  <a:lnTo>
                    <a:pt x="2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4" name="Forma Livre 119">
              <a:extLst>
                <a:ext uri="{FF2B5EF4-FFF2-40B4-BE49-F238E27FC236}">
                  <a16:creationId xmlns:a16="http://schemas.microsoft.com/office/drawing/2014/main" id="{4BBAB8BE-05BB-F445-75E1-17B93BB2E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0121" y="-1490660"/>
              <a:ext cx="42147" cy="1631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6" y="5"/>
                </a:cxn>
                <a:cxn ang="0">
                  <a:pos x="31" y="10"/>
                </a:cxn>
                <a:cxn ang="0">
                  <a:pos x="26" y="12"/>
                </a:cxn>
                <a:cxn ang="0">
                  <a:pos x="23" y="12"/>
                </a:cxn>
                <a:cxn ang="0">
                  <a:pos x="10" y="7"/>
                </a:cxn>
                <a:cxn ang="0">
                  <a:pos x="4" y="5"/>
                </a:cxn>
                <a:cxn ang="0">
                  <a:pos x="0" y="2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31" h="12">
                  <a:moveTo>
                    <a:pt x="13" y="0"/>
                  </a:moveTo>
                  <a:lnTo>
                    <a:pt x="26" y="5"/>
                  </a:lnTo>
                  <a:lnTo>
                    <a:pt x="31" y="10"/>
                  </a:lnTo>
                  <a:lnTo>
                    <a:pt x="26" y="12"/>
                  </a:lnTo>
                  <a:lnTo>
                    <a:pt x="23" y="12"/>
                  </a:lnTo>
                  <a:lnTo>
                    <a:pt x="10" y="7"/>
                  </a:lnTo>
                  <a:lnTo>
                    <a:pt x="4" y="5"/>
                  </a:lnTo>
                  <a:lnTo>
                    <a:pt x="0" y="2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5" name="Forma Livre 120">
              <a:extLst>
                <a:ext uri="{FF2B5EF4-FFF2-40B4-BE49-F238E27FC236}">
                  <a16:creationId xmlns:a16="http://schemas.microsoft.com/office/drawing/2014/main" id="{BF46F5E6-E08C-CD13-79A7-94A5FF99D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5739" y="-1505615"/>
              <a:ext cx="53023" cy="1359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13" y="3"/>
                </a:cxn>
                <a:cxn ang="0">
                  <a:pos x="18" y="6"/>
                </a:cxn>
                <a:cxn ang="0">
                  <a:pos x="23" y="5"/>
                </a:cxn>
                <a:cxn ang="0">
                  <a:pos x="16" y="2"/>
                </a:cxn>
                <a:cxn ang="0">
                  <a:pos x="15" y="0"/>
                </a:cxn>
                <a:cxn ang="0">
                  <a:pos x="18" y="0"/>
                </a:cxn>
                <a:cxn ang="0">
                  <a:pos x="23" y="2"/>
                </a:cxn>
                <a:cxn ang="0">
                  <a:pos x="28" y="2"/>
                </a:cxn>
                <a:cxn ang="0">
                  <a:pos x="31" y="3"/>
                </a:cxn>
                <a:cxn ang="0">
                  <a:pos x="32" y="2"/>
                </a:cxn>
                <a:cxn ang="0">
                  <a:pos x="39" y="6"/>
                </a:cxn>
                <a:cxn ang="0">
                  <a:pos x="36" y="5"/>
                </a:cxn>
                <a:cxn ang="0">
                  <a:pos x="36" y="6"/>
                </a:cxn>
                <a:cxn ang="0">
                  <a:pos x="31" y="6"/>
                </a:cxn>
                <a:cxn ang="0">
                  <a:pos x="28" y="6"/>
                </a:cxn>
                <a:cxn ang="0">
                  <a:pos x="16" y="10"/>
                </a:cxn>
                <a:cxn ang="0">
                  <a:pos x="7" y="10"/>
                </a:cxn>
                <a:cxn ang="0">
                  <a:pos x="4" y="1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39" h="10">
                  <a:moveTo>
                    <a:pt x="5" y="3"/>
                  </a:moveTo>
                  <a:lnTo>
                    <a:pt x="13" y="3"/>
                  </a:lnTo>
                  <a:lnTo>
                    <a:pt x="18" y="6"/>
                  </a:lnTo>
                  <a:lnTo>
                    <a:pt x="23" y="5"/>
                  </a:lnTo>
                  <a:lnTo>
                    <a:pt x="16" y="2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3" y="2"/>
                  </a:lnTo>
                  <a:lnTo>
                    <a:pt x="28" y="2"/>
                  </a:lnTo>
                  <a:lnTo>
                    <a:pt x="31" y="3"/>
                  </a:lnTo>
                  <a:lnTo>
                    <a:pt x="32" y="2"/>
                  </a:lnTo>
                  <a:lnTo>
                    <a:pt x="39" y="6"/>
                  </a:lnTo>
                  <a:lnTo>
                    <a:pt x="36" y="5"/>
                  </a:lnTo>
                  <a:lnTo>
                    <a:pt x="36" y="6"/>
                  </a:lnTo>
                  <a:lnTo>
                    <a:pt x="31" y="6"/>
                  </a:lnTo>
                  <a:lnTo>
                    <a:pt x="28" y="6"/>
                  </a:lnTo>
                  <a:lnTo>
                    <a:pt x="16" y="10"/>
                  </a:lnTo>
                  <a:lnTo>
                    <a:pt x="7" y="10"/>
                  </a:lnTo>
                  <a:lnTo>
                    <a:pt x="4" y="10"/>
                  </a:lnTo>
                  <a:lnTo>
                    <a:pt x="0" y="5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6" name="Forma Livre 121">
              <a:extLst>
                <a:ext uri="{FF2B5EF4-FFF2-40B4-BE49-F238E27FC236}">
                  <a16:creationId xmlns:a16="http://schemas.microsoft.com/office/drawing/2014/main" id="{53683F77-2867-F2FE-0CC5-56B40A3F3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9424" y="-1502896"/>
              <a:ext cx="14956" cy="8157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4" y="0"/>
                </a:cxn>
                <a:cxn ang="0">
                  <a:pos x="9" y="0"/>
                </a:cxn>
                <a:cxn ang="0">
                  <a:pos x="11" y="6"/>
                </a:cxn>
                <a:cxn ang="0">
                  <a:pos x="0" y="6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11" h="6">
                  <a:moveTo>
                    <a:pt x="1" y="1"/>
                  </a:moveTo>
                  <a:lnTo>
                    <a:pt x="4" y="0"/>
                  </a:lnTo>
                  <a:lnTo>
                    <a:pt x="9" y="0"/>
                  </a:lnTo>
                  <a:lnTo>
                    <a:pt x="11" y="6"/>
                  </a:lnTo>
                  <a:lnTo>
                    <a:pt x="0" y="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7" name="Forma Livre 122">
              <a:extLst>
                <a:ext uri="{FF2B5EF4-FFF2-40B4-BE49-F238E27FC236}">
                  <a16:creationId xmlns:a16="http://schemas.microsoft.com/office/drawing/2014/main" id="{82B15028-B32F-1C17-3E7F-A15781147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5435" y="-1505615"/>
              <a:ext cx="24472" cy="815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3" y="0"/>
                </a:cxn>
                <a:cxn ang="0">
                  <a:pos x="18" y="2"/>
                </a:cxn>
                <a:cxn ang="0">
                  <a:pos x="18" y="3"/>
                </a:cxn>
                <a:cxn ang="0">
                  <a:pos x="15" y="5"/>
                </a:cxn>
                <a:cxn ang="0">
                  <a:pos x="13" y="6"/>
                </a:cxn>
                <a:cxn ang="0">
                  <a:pos x="7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8" h="6">
                  <a:moveTo>
                    <a:pt x="7" y="0"/>
                  </a:moveTo>
                  <a:lnTo>
                    <a:pt x="13" y="0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5" y="5"/>
                  </a:lnTo>
                  <a:lnTo>
                    <a:pt x="13" y="6"/>
                  </a:lnTo>
                  <a:lnTo>
                    <a:pt x="7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8" name="Forma Livre 123">
              <a:extLst>
                <a:ext uri="{FF2B5EF4-FFF2-40B4-BE49-F238E27FC236}">
                  <a16:creationId xmlns:a16="http://schemas.microsoft.com/office/drawing/2014/main" id="{B10FAB72-1F06-30B2-65D8-E190DB8F8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0570" y="-1523289"/>
              <a:ext cx="28551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0"/>
                </a:cxn>
                <a:cxn ang="0">
                  <a:pos x="21" y="2"/>
                </a:cxn>
                <a:cxn ang="0">
                  <a:pos x="13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" h="3">
                  <a:moveTo>
                    <a:pt x="0" y="0"/>
                  </a:moveTo>
                  <a:lnTo>
                    <a:pt x="19" y="0"/>
                  </a:lnTo>
                  <a:lnTo>
                    <a:pt x="21" y="2"/>
                  </a:lnTo>
                  <a:lnTo>
                    <a:pt x="13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9" name="Forma Livre 124">
              <a:extLst>
                <a:ext uri="{FF2B5EF4-FFF2-40B4-BE49-F238E27FC236}">
                  <a16:creationId xmlns:a16="http://schemas.microsoft.com/office/drawing/2014/main" id="{C593409A-46F9-8A6F-4AF4-5D2AB2392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4952" y="-1524649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1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50" name="Forma Livre 125">
              <a:extLst>
                <a:ext uri="{FF2B5EF4-FFF2-40B4-BE49-F238E27FC236}">
                  <a16:creationId xmlns:a16="http://schemas.microsoft.com/office/drawing/2014/main" id="{0ABAF707-BEC7-BEDB-2573-1485EBEE7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3413" y="-1642930"/>
              <a:ext cx="115563" cy="101967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43" y="8"/>
                </a:cxn>
                <a:cxn ang="0">
                  <a:pos x="56" y="8"/>
                </a:cxn>
                <a:cxn ang="0">
                  <a:pos x="71" y="8"/>
                </a:cxn>
                <a:cxn ang="0">
                  <a:pos x="84" y="2"/>
                </a:cxn>
                <a:cxn ang="0">
                  <a:pos x="79" y="11"/>
                </a:cxn>
                <a:cxn ang="0">
                  <a:pos x="61" y="14"/>
                </a:cxn>
                <a:cxn ang="0">
                  <a:pos x="37" y="14"/>
                </a:cxn>
                <a:cxn ang="0">
                  <a:pos x="24" y="14"/>
                </a:cxn>
                <a:cxn ang="0">
                  <a:pos x="13" y="16"/>
                </a:cxn>
                <a:cxn ang="0">
                  <a:pos x="13" y="26"/>
                </a:cxn>
                <a:cxn ang="0">
                  <a:pos x="26" y="32"/>
                </a:cxn>
                <a:cxn ang="0">
                  <a:pos x="35" y="27"/>
                </a:cxn>
                <a:cxn ang="0">
                  <a:pos x="45" y="27"/>
                </a:cxn>
                <a:cxn ang="0">
                  <a:pos x="56" y="26"/>
                </a:cxn>
                <a:cxn ang="0">
                  <a:pos x="61" y="24"/>
                </a:cxn>
                <a:cxn ang="0">
                  <a:pos x="66" y="26"/>
                </a:cxn>
                <a:cxn ang="0">
                  <a:pos x="64" y="29"/>
                </a:cxn>
                <a:cxn ang="0">
                  <a:pos x="58" y="27"/>
                </a:cxn>
                <a:cxn ang="0">
                  <a:pos x="42" y="37"/>
                </a:cxn>
                <a:cxn ang="0">
                  <a:pos x="39" y="39"/>
                </a:cxn>
                <a:cxn ang="0">
                  <a:pos x="59" y="51"/>
                </a:cxn>
                <a:cxn ang="0">
                  <a:pos x="58" y="55"/>
                </a:cxn>
                <a:cxn ang="0">
                  <a:pos x="64" y="59"/>
                </a:cxn>
                <a:cxn ang="0">
                  <a:pos x="69" y="63"/>
                </a:cxn>
                <a:cxn ang="0">
                  <a:pos x="56" y="67"/>
                </a:cxn>
                <a:cxn ang="0">
                  <a:pos x="48" y="63"/>
                </a:cxn>
                <a:cxn ang="0">
                  <a:pos x="39" y="56"/>
                </a:cxn>
                <a:cxn ang="0">
                  <a:pos x="37" y="50"/>
                </a:cxn>
                <a:cxn ang="0">
                  <a:pos x="34" y="45"/>
                </a:cxn>
                <a:cxn ang="0">
                  <a:pos x="24" y="48"/>
                </a:cxn>
                <a:cxn ang="0">
                  <a:pos x="27" y="53"/>
                </a:cxn>
                <a:cxn ang="0">
                  <a:pos x="32" y="69"/>
                </a:cxn>
                <a:cxn ang="0">
                  <a:pos x="23" y="75"/>
                </a:cxn>
                <a:cxn ang="0">
                  <a:pos x="18" y="72"/>
                </a:cxn>
                <a:cxn ang="0">
                  <a:pos x="13" y="53"/>
                </a:cxn>
                <a:cxn ang="0">
                  <a:pos x="3" y="51"/>
                </a:cxn>
                <a:cxn ang="0">
                  <a:pos x="5" y="37"/>
                </a:cxn>
                <a:cxn ang="0">
                  <a:pos x="7" y="24"/>
                </a:cxn>
                <a:cxn ang="0">
                  <a:pos x="5" y="19"/>
                </a:cxn>
                <a:cxn ang="0">
                  <a:pos x="7" y="11"/>
                </a:cxn>
                <a:cxn ang="0">
                  <a:pos x="15" y="10"/>
                </a:cxn>
                <a:cxn ang="0">
                  <a:pos x="21" y="5"/>
                </a:cxn>
              </a:cxnLst>
              <a:rect l="0" t="0" r="r" b="b"/>
              <a:pathLst>
                <a:path w="85" h="75">
                  <a:moveTo>
                    <a:pt x="21" y="5"/>
                  </a:moveTo>
                  <a:lnTo>
                    <a:pt x="26" y="5"/>
                  </a:lnTo>
                  <a:lnTo>
                    <a:pt x="29" y="6"/>
                  </a:lnTo>
                  <a:lnTo>
                    <a:pt x="43" y="8"/>
                  </a:lnTo>
                  <a:lnTo>
                    <a:pt x="50" y="10"/>
                  </a:lnTo>
                  <a:lnTo>
                    <a:pt x="56" y="8"/>
                  </a:lnTo>
                  <a:lnTo>
                    <a:pt x="68" y="10"/>
                  </a:lnTo>
                  <a:lnTo>
                    <a:pt x="71" y="8"/>
                  </a:lnTo>
                  <a:lnTo>
                    <a:pt x="82" y="0"/>
                  </a:lnTo>
                  <a:lnTo>
                    <a:pt x="84" y="2"/>
                  </a:lnTo>
                  <a:lnTo>
                    <a:pt x="85" y="5"/>
                  </a:lnTo>
                  <a:lnTo>
                    <a:pt x="79" y="11"/>
                  </a:lnTo>
                  <a:lnTo>
                    <a:pt x="74" y="14"/>
                  </a:lnTo>
                  <a:lnTo>
                    <a:pt x="61" y="14"/>
                  </a:lnTo>
                  <a:lnTo>
                    <a:pt x="53" y="13"/>
                  </a:lnTo>
                  <a:lnTo>
                    <a:pt x="37" y="14"/>
                  </a:lnTo>
                  <a:lnTo>
                    <a:pt x="27" y="13"/>
                  </a:lnTo>
                  <a:lnTo>
                    <a:pt x="24" y="14"/>
                  </a:lnTo>
                  <a:lnTo>
                    <a:pt x="15" y="13"/>
                  </a:lnTo>
                  <a:lnTo>
                    <a:pt x="13" y="16"/>
                  </a:lnTo>
                  <a:lnTo>
                    <a:pt x="11" y="21"/>
                  </a:lnTo>
                  <a:lnTo>
                    <a:pt x="13" y="26"/>
                  </a:lnTo>
                  <a:lnTo>
                    <a:pt x="19" y="29"/>
                  </a:lnTo>
                  <a:lnTo>
                    <a:pt x="26" y="32"/>
                  </a:lnTo>
                  <a:lnTo>
                    <a:pt x="31" y="32"/>
                  </a:lnTo>
                  <a:lnTo>
                    <a:pt x="35" y="27"/>
                  </a:lnTo>
                  <a:lnTo>
                    <a:pt x="37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56" y="26"/>
                  </a:lnTo>
                  <a:lnTo>
                    <a:pt x="56" y="24"/>
                  </a:lnTo>
                  <a:lnTo>
                    <a:pt x="61" y="24"/>
                  </a:lnTo>
                  <a:lnTo>
                    <a:pt x="64" y="24"/>
                  </a:lnTo>
                  <a:lnTo>
                    <a:pt x="66" y="26"/>
                  </a:lnTo>
                  <a:lnTo>
                    <a:pt x="66" y="27"/>
                  </a:lnTo>
                  <a:lnTo>
                    <a:pt x="64" y="29"/>
                  </a:lnTo>
                  <a:lnTo>
                    <a:pt x="61" y="27"/>
                  </a:lnTo>
                  <a:lnTo>
                    <a:pt x="58" y="27"/>
                  </a:lnTo>
                  <a:lnTo>
                    <a:pt x="51" y="34"/>
                  </a:lnTo>
                  <a:lnTo>
                    <a:pt x="42" y="37"/>
                  </a:lnTo>
                  <a:lnTo>
                    <a:pt x="37" y="37"/>
                  </a:lnTo>
                  <a:lnTo>
                    <a:pt x="39" y="39"/>
                  </a:lnTo>
                  <a:lnTo>
                    <a:pt x="43" y="40"/>
                  </a:lnTo>
                  <a:lnTo>
                    <a:pt x="59" y="51"/>
                  </a:lnTo>
                  <a:lnTo>
                    <a:pt x="56" y="53"/>
                  </a:lnTo>
                  <a:lnTo>
                    <a:pt x="58" y="55"/>
                  </a:lnTo>
                  <a:lnTo>
                    <a:pt x="64" y="58"/>
                  </a:lnTo>
                  <a:lnTo>
                    <a:pt x="64" y="59"/>
                  </a:lnTo>
                  <a:lnTo>
                    <a:pt x="68" y="59"/>
                  </a:lnTo>
                  <a:lnTo>
                    <a:pt x="69" y="63"/>
                  </a:lnTo>
                  <a:lnTo>
                    <a:pt x="59" y="64"/>
                  </a:lnTo>
                  <a:lnTo>
                    <a:pt x="56" y="67"/>
                  </a:lnTo>
                  <a:lnTo>
                    <a:pt x="51" y="67"/>
                  </a:lnTo>
                  <a:lnTo>
                    <a:pt x="48" y="63"/>
                  </a:lnTo>
                  <a:lnTo>
                    <a:pt x="48" y="61"/>
                  </a:lnTo>
                  <a:lnTo>
                    <a:pt x="39" y="56"/>
                  </a:lnTo>
                  <a:lnTo>
                    <a:pt x="35" y="53"/>
                  </a:lnTo>
                  <a:lnTo>
                    <a:pt x="37" y="50"/>
                  </a:lnTo>
                  <a:lnTo>
                    <a:pt x="35" y="47"/>
                  </a:lnTo>
                  <a:lnTo>
                    <a:pt x="34" y="45"/>
                  </a:lnTo>
                  <a:lnTo>
                    <a:pt x="31" y="45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7" y="53"/>
                  </a:lnTo>
                  <a:lnTo>
                    <a:pt x="32" y="66"/>
                  </a:lnTo>
                  <a:lnTo>
                    <a:pt x="32" y="69"/>
                  </a:lnTo>
                  <a:lnTo>
                    <a:pt x="35" y="75"/>
                  </a:lnTo>
                  <a:lnTo>
                    <a:pt x="23" y="75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8" y="59"/>
                  </a:lnTo>
                  <a:lnTo>
                    <a:pt x="13" y="53"/>
                  </a:lnTo>
                  <a:lnTo>
                    <a:pt x="7" y="55"/>
                  </a:lnTo>
                  <a:lnTo>
                    <a:pt x="3" y="51"/>
                  </a:lnTo>
                  <a:lnTo>
                    <a:pt x="0" y="45"/>
                  </a:lnTo>
                  <a:lnTo>
                    <a:pt x="5" y="37"/>
                  </a:lnTo>
                  <a:lnTo>
                    <a:pt x="3" y="32"/>
                  </a:lnTo>
                  <a:lnTo>
                    <a:pt x="7" y="24"/>
                  </a:lnTo>
                  <a:lnTo>
                    <a:pt x="7" y="19"/>
                  </a:lnTo>
                  <a:lnTo>
                    <a:pt x="5" y="19"/>
                  </a:lnTo>
                  <a:lnTo>
                    <a:pt x="7" y="16"/>
                  </a:lnTo>
                  <a:lnTo>
                    <a:pt x="7" y="11"/>
                  </a:lnTo>
                  <a:lnTo>
                    <a:pt x="10" y="10"/>
                  </a:lnTo>
                  <a:lnTo>
                    <a:pt x="15" y="10"/>
                  </a:lnTo>
                  <a:lnTo>
                    <a:pt x="16" y="5"/>
                  </a:lnTo>
                  <a:lnTo>
                    <a:pt x="21" y="5"/>
                  </a:lnTo>
                  <a:lnTo>
                    <a:pt x="2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51" name="Forma Livre 126">
              <a:extLst>
                <a:ext uri="{FF2B5EF4-FFF2-40B4-BE49-F238E27FC236}">
                  <a16:creationId xmlns:a16="http://schemas.microsoft.com/office/drawing/2014/main" id="{56276818-BD2D-4548-5DD8-24E1552564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549" y="-1546402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52" name="Forma Livre 127">
              <a:extLst>
                <a:ext uri="{FF2B5EF4-FFF2-40B4-BE49-F238E27FC236}">
                  <a16:creationId xmlns:a16="http://schemas.microsoft.com/office/drawing/2014/main" id="{E97AF39D-64A6-E903-0083-51A399B10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9065" y="-1553199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6" y="6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5" y="0"/>
                  </a:lnTo>
                  <a:lnTo>
                    <a:pt x="6" y="6"/>
                  </a:lnTo>
                  <a:lnTo>
                    <a:pt x="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53" name="Forma Livre 128">
              <a:extLst>
                <a:ext uri="{FF2B5EF4-FFF2-40B4-BE49-F238E27FC236}">
                  <a16:creationId xmlns:a16="http://schemas.microsoft.com/office/drawing/2014/main" id="{C9744101-2049-CBD3-D7B3-9EB79041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9941" y="-1557278"/>
              <a:ext cx="8157" cy="1631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0"/>
                </a:cxn>
                <a:cxn ang="0">
                  <a:pos x="5" y="3"/>
                </a:cxn>
                <a:cxn ang="0">
                  <a:pos x="3" y="6"/>
                </a:cxn>
                <a:cxn ang="0">
                  <a:pos x="6" y="9"/>
                </a:cxn>
                <a:cxn ang="0">
                  <a:pos x="1" y="12"/>
                </a:cxn>
                <a:cxn ang="0">
                  <a:pos x="0" y="11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12">
                  <a:moveTo>
                    <a:pt x="0" y="6"/>
                  </a:moveTo>
                  <a:lnTo>
                    <a:pt x="0" y="0"/>
                  </a:lnTo>
                  <a:lnTo>
                    <a:pt x="5" y="3"/>
                  </a:lnTo>
                  <a:lnTo>
                    <a:pt x="3" y="6"/>
                  </a:lnTo>
                  <a:lnTo>
                    <a:pt x="6" y="9"/>
                  </a:lnTo>
                  <a:lnTo>
                    <a:pt x="1" y="12"/>
                  </a:lnTo>
                  <a:lnTo>
                    <a:pt x="0" y="11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54" name="Forma Livre 129">
              <a:extLst>
                <a:ext uri="{FF2B5EF4-FFF2-40B4-BE49-F238E27FC236}">
                  <a16:creationId xmlns:a16="http://schemas.microsoft.com/office/drawing/2014/main" id="{67223AA5-AF31-7A88-0525-F6C37F6429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9941" y="-1562717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0"/>
                  </a:lnTo>
                  <a:lnTo>
                    <a:pt x="3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55" name="Forma Livre 130">
              <a:extLst>
                <a:ext uri="{FF2B5EF4-FFF2-40B4-BE49-F238E27FC236}">
                  <a16:creationId xmlns:a16="http://schemas.microsoft.com/office/drawing/2014/main" id="{5F3B03EB-D4FE-2387-2DA2-80E0DD9C2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2268" y="-1600784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0"/>
                  </a:lnTo>
                  <a:lnTo>
                    <a:pt x="5" y="1"/>
                  </a:lnTo>
                  <a:lnTo>
                    <a:pt x="3" y="3"/>
                  </a:lnTo>
                  <a:lnTo>
                    <a:pt x="1" y="3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56" name="Forma Livre 131">
              <a:extLst>
                <a:ext uri="{FF2B5EF4-FFF2-40B4-BE49-F238E27FC236}">
                  <a16:creationId xmlns:a16="http://schemas.microsoft.com/office/drawing/2014/main" id="{95EF162A-42DC-AC4A-CD27-BDFE03CAA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0425" y="-1600784"/>
              <a:ext cx="6798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lnTo>
                    <a:pt x="2" y="0"/>
                  </a:lnTo>
                  <a:lnTo>
                    <a:pt x="5" y="1"/>
                  </a:lnTo>
                  <a:lnTo>
                    <a:pt x="5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57" name="Forma Livre 132">
              <a:extLst>
                <a:ext uri="{FF2B5EF4-FFF2-40B4-BE49-F238E27FC236}">
                  <a16:creationId xmlns:a16="http://schemas.microsoft.com/office/drawing/2014/main" id="{7DC9259C-BEBA-4653-9A95-7D60BF89F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616" y="-1595346"/>
              <a:ext cx="19034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2"/>
                </a:cxn>
                <a:cxn ang="0">
                  <a:pos x="4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4">
                  <a:moveTo>
                    <a:pt x="0" y="0"/>
                  </a:moveTo>
                  <a:lnTo>
                    <a:pt x="14" y="2"/>
                  </a:lnTo>
                  <a:lnTo>
                    <a:pt x="4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58" name="Forma Livre 133">
              <a:extLst>
                <a:ext uri="{FF2B5EF4-FFF2-40B4-BE49-F238E27FC236}">
                  <a16:creationId xmlns:a16="http://schemas.microsoft.com/office/drawing/2014/main" id="{7BA5766B-48A3-BE32-5010-9558A166F4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92627"/>
              <a:ext cx="17675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2">
                  <a:moveTo>
                    <a:pt x="0" y="0"/>
                  </a:moveTo>
                  <a:lnTo>
                    <a:pt x="13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59" name="Forma Livre 134">
              <a:extLst>
                <a:ext uri="{FF2B5EF4-FFF2-40B4-BE49-F238E27FC236}">
                  <a16:creationId xmlns:a16="http://schemas.microsoft.com/office/drawing/2014/main" id="{A52870C5-3072-B060-7EF1-E9FD5BCA8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1605" y="-1589908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2" y="0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60" name="Forma Livre 135">
              <a:extLst>
                <a:ext uri="{FF2B5EF4-FFF2-40B4-BE49-F238E27FC236}">
                  <a16:creationId xmlns:a16="http://schemas.microsoft.com/office/drawing/2014/main" id="{D76D4344-BB30-9F58-7FFF-36D1409B77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1122" y="-1577671"/>
              <a:ext cx="27191" cy="1359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2"/>
                </a:cxn>
                <a:cxn ang="0">
                  <a:pos x="11" y="0"/>
                </a:cxn>
                <a:cxn ang="0">
                  <a:pos x="19" y="3"/>
                </a:cxn>
                <a:cxn ang="0">
                  <a:pos x="20" y="7"/>
                </a:cxn>
                <a:cxn ang="0">
                  <a:pos x="19" y="8"/>
                </a:cxn>
                <a:cxn ang="0">
                  <a:pos x="14" y="10"/>
                </a:cxn>
                <a:cxn ang="0">
                  <a:pos x="9" y="8"/>
                </a:cxn>
                <a:cxn ang="0">
                  <a:pos x="3" y="7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0" h="10">
                  <a:moveTo>
                    <a:pt x="0" y="2"/>
                  </a:moveTo>
                  <a:lnTo>
                    <a:pt x="1" y="2"/>
                  </a:lnTo>
                  <a:lnTo>
                    <a:pt x="11" y="0"/>
                  </a:lnTo>
                  <a:lnTo>
                    <a:pt x="19" y="3"/>
                  </a:lnTo>
                  <a:lnTo>
                    <a:pt x="20" y="7"/>
                  </a:lnTo>
                  <a:lnTo>
                    <a:pt x="19" y="8"/>
                  </a:lnTo>
                  <a:lnTo>
                    <a:pt x="14" y="10"/>
                  </a:lnTo>
                  <a:lnTo>
                    <a:pt x="9" y="8"/>
                  </a:lnTo>
                  <a:lnTo>
                    <a:pt x="3" y="7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61" name="Forma Livre 136">
              <a:extLst>
                <a:ext uri="{FF2B5EF4-FFF2-40B4-BE49-F238E27FC236}">
                  <a16:creationId xmlns:a16="http://schemas.microsoft.com/office/drawing/2014/main" id="{F2AC888E-4459-3F7E-35A1-DF269D5E5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650" y="-1682358"/>
              <a:ext cx="4079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3"/>
                </a:cxn>
                <a:cxn ang="0">
                  <a:pos x="3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3" y="3"/>
                  </a:lnTo>
                  <a:lnTo>
                    <a:pt x="3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62" name="Forma Livre 137">
              <a:extLst>
                <a:ext uri="{FF2B5EF4-FFF2-40B4-BE49-F238E27FC236}">
                  <a16:creationId xmlns:a16="http://schemas.microsoft.com/office/drawing/2014/main" id="{C14DF244-B8C1-D235-C67E-68EE05EB9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0156" y="-1656526"/>
              <a:ext cx="8157" cy="951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5"/>
                </a:cxn>
                <a:cxn ang="0">
                  <a:pos x="5" y="7"/>
                </a:cxn>
                <a:cxn ang="0">
                  <a:pos x="3" y="7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7">
                  <a:moveTo>
                    <a:pt x="3" y="0"/>
                  </a:moveTo>
                  <a:lnTo>
                    <a:pt x="6" y="5"/>
                  </a:lnTo>
                  <a:lnTo>
                    <a:pt x="5" y="7"/>
                  </a:lnTo>
                  <a:lnTo>
                    <a:pt x="3" y="7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63" name="Forma Livre 138">
              <a:extLst>
                <a:ext uri="{FF2B5EF4-FFF2-40B4-BE49-F238E27FC236}">
                  <a16:creationId xmlns:a16="http://schemas.microsoft.com/office/drawing/2014/main" id="{02F32EB1-8F2C-0B20-C910-7E9E64A1B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6560" y="-1649728"/>
              <a:ext cx="38068" cy="4350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7" y="2"/>
                </a:cxn>
                <a:cxn ang="0">
                  <a:pos x="5" y="3"/>
                </a:cxn>
                <a:cxn ang="0">
                  <a:pos x="8" y="7"/>
                </a:cxn>
                <a:cxn ang="0">
                  <a:pos x="10" y="10"/>
                </a:cxn>
                <a:cxn ang="0">
                  <a:pos x="7" y="15"/>
                </a:cxn>
                <a:cxn ang="0">
                  <a:pos x="8" y="15"/>
                </a:cxn>
                <a:cxn ang="0">
                  <a:pos x="16" y="8"/>
                </a:cxn>
                <a:cxn ang="0">
                  <a:pos x="18" y="8"/>
                </a:cxn>
                <a:cxn ang="0">
                  <a:pos x="21" y="10"/>
                </a:cxn>
                <a:cxn ang="0">
                  <a:pos x="23" y="11"/>
                </a:cxn>
                <a:cxn ang="0">
                  <a:pos x="18" y="15"/>
                </a:cxn>
                <a:cxn ang="0">
                  <a:pos x="23" y="18"/>
                </a:cxn>
                <a:cxn ang="0">
                  <a:pos x="28" y="21"/>
                </a:cxn>
                <a:cxn ang="0">
                  <a:pos x="13" y="18"/>
                </a:cxn>
                <a:cxn ang="0">
                  <a:pos x="13" y="19"/>
                </a:cxn>
                <a:cxn ang="0">
                  <a:pos x="15" y="26"/>
                </a:cxn>
                <a:cxn ang="0">
                  <a:pos x="24" y="32"/>
                </a:cxn>
                <a:cxn ang="0">
                  <a:pos x="23" y="32"/>
                </a:cxn>
                <a:cxn ang="0">
                  <a:pos x="12" y="26"/>
                </a:cxn>
                <a:cxn ang="0">
                  <a:pos x="5" y="15"/>
                </a:cxn>
                <a:cxn ang="0">
                  <a:pos x="0" y="11"/>
                </a:cxn>
                <a:cxn ang="0">
                  <a:pos x="2" y="5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28" h="32">
                  <a:moveTo>
                    <a:pt x="5" y="0"/>
                  </a:moveTo>
                  <a:lnTo>
                    <a:pt x="7" y="2"/>
                  </a:lnTo>
                  <a:lnTo>
                    <a:pt x="5" y="3"/>
                  </a:lnTo>
                  <a:lnTo>
                    <a:pt x="8" y="7"/>
                  </a:lnTo>
                  <a:lnTo>
                    <a:pt x="10" y="10"/>
                  </a:lnTo>
                  <a:lnTo>
                    <a:pt x="7" y="15"/>
                  </a:lnTo>
                  <a:lnTo>
                    <a:pt x="8" y="15"/>
                  </a:lnTo>
                  <a:lnTo>
                    <a:pt x="16" y="8"/>
                  </a:lnTo>
                  <a:lnTo>
                    <a:pt x="18" y="8"/>
                  </a:lnTo>
                  <a:lnTo>
                    <a:pt x="21" y="10"/>
                  </a:lnTo>
                  <a:lnTo>
                    <a:pt x="23" y="11"/>
                  </a:lnTo>
                  <a:lnTo>
                    <a:pt x="18" y="15"/>
                  </a:lnTo>
                  <a:lnTo>
                    <a:pt x="23" y="18"/>
                  </a:lnTo>
                  <a:lnTo>
                    <a:pt x="28" y="21"/>
                  </a:lnTo>
                  <a:lnTo>
                    <a:pt x="13" y="18"/>
                  </a:lnTo>
                  <a:lnTo>
                    <a:pt x="13" y="19"/>
                  </a:lnTo>
                  <a:lnTo>
                    <a:pt x="15" y="26"/>
                  </a:lnTo>
                  <a:lnTo>
                    <a:pt x="24" y="32"/>
                  </a:lnTo>
                  <a:lnTo>
                    <a:pt x="23" y="32"/>
                  </a:lnTo>
                  <a:lnTo>
                    <a:pt x="12" y="26"/>
                  </a:lnTo>
                  <a:lnTo>
                    <a:pt x="5" y="15"/>
                  </a:lnTo>
                  <a:lnTo>
                    <a:pt x="0" y="11"/>
                  </a:lnTo>
                  <a:lnTo>
                    <a:pt x="2" y="5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64" name="Forma Livre 139">
              <a:extLst>
                <a:ext uri="{FF2B5EF4-FFF2-40B4-BE49-F238E27FC236}">
                  <a16:creationId xmlns:a16="http://schemas.microsoft.com/office/drawing/2014/main" id="{7E5EB8B7-543C-E03D-4CC3-9849AA440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3358" y="-1614380"/>
              <a:ext cx="1359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10" y="5"/>
                </a:cxn>
                <a:cxn ang="0">
                  <a:pos x="10" y="6"/>
                </a:cxn>
                <a:cxn ang="0">
                  <a:pos x="5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lnTo>
                    <a:pt x="3" y="0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65" name="Forma Livre 140">
              <a:extLst>
                <a:ext uri="{FF2B5EF4-FFF2-40B4-BE49-F238E27FC236}">
                  <a16:creationId xmlns:a16="http://schemas.microsoft.com/office/drawing/2014/main" id="{25CD75F4-1924-4BAD-F8F5-3B7FF73F7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2875" y="-1599424"/>
              <a:ext cx="1495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11" y="2"/>
                </a:cxn>
                <a:cxn ang="0">
                  <a:pos x="11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3">
                  <a:moveTo>
                    <a:pt x="0" y="0"/>
                  </a:moveTo>
                  <a:lnTo>
                    <a:pt x="4" y="0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66" name="Forma Livre 141">
              <a:extLst>
                <a:ext uri="{FF2B5EF4-FFF2-40B4-BE49-F238E27FC236}">
                  <a16:creationId xmlns:a16="http://schemas.microsoft.com/office/drawing/2014/main" id="{60C10DC8-E445-CC4E-817F-E07AA441D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5987" y="-1568155"/>
              <a:ext cx="5438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1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4" h="1">
                  <a:moveTo>
                    <a:pt x="2" y="1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67" name="Forma Livre 142">
              <a:extLst>
                <a:ext uri="{FF2B5EF4-FFF2-40B4-BE49-F238E27FC236}">
                  <a16:creationId xmlns:a16="http://schemas.microsoft.com/office/drawing/2014/main" id="{15187B55-8B21-A3CA-324E-992AB86CDE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3261" y="-1750336"/>
              <a:ext cx="19034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3" y="4"/>
                </a:cxn>
                <a:cxn ang="0">
                  <a:pos x="14" y="7"/>
                </a:cxn>
                <a:cxn ang="0">
                  <a:pos x="8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7">
                  <a:moveTo>
                    <a:pt x="0" y="0"/>
                  </a:moveTo>
                  <a:lnTo>
                    <a:pt x="8" y="0"/>
                  </a:lnTo>
                  <a:lnTo>
                    <a:pt x="13" y="4"/>
                  </a:lnTo>
                  <a:lnTo>
                    <a:pt x="14" y="7"/>
                  </a:lnTo>
                  <a:lnTo>
                    <a:pt x="8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68" name="Forma Livre 143">
              <a:extLst>
                <a:ext uri="{FF2B5EF4-FFF2-40B4-BE49-F238E27FC236}">
                  <a16:creationId xmlns:a16="http://schemas.microsoft.com/office/drawing/2014/main" id="{21B12169-8C6B-0133-FEC2-6D76BC11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5586" y="-1777527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69" name="Forma Livre 144">
              <a:extLst>
                <a:ext uri="{FF2B5EF4-FFF2-40B4-BE49-F238E27FC236}">
                  <a16:creationId xmlns:a16="http://schemas.microsoft.com/office/drawing/2014/main" id="{0A5F13F0-F373-10DB-9644-954726830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0272" y="-1743537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6" y="3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2"/>
                  </a:lnTo>
                  <a:lnTo>
                    <a:pt x="6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70" name="Forma Livre 145">
              <a:extLst>
                <a:ext uri="{FF2B5EF4-FFF2-40B4-BE49-F238E27FC236}">
                  <a16:creationId xmlns:a16="http://schemas.microsoft.com/office/drawing/2014/main" id="{0E83774C-738C-EAC3-F35B-B4E8B1743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6980" y="-1607582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71" name="Forma Livre 146">
              <a:extLst>
                <a:ext uri="{FF2B5EF4-FFF2-40B4-BE49-F238E27FC236}">
                  <a16:creationId xmlns:a16="http://schemas.microsoft.com/office/drawing/2014/main" id="{E98A5FA8-0271-411A-05A4-271C23C1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0003" y="-1647009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6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6" y="6"/>
                  </a:lnTo>
                  <a:lnTo>
                    <a:pt x="3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72" name="Forma Livre 147">
              <a:extLst>
                <a:ext uri="{FF2B5EF4-FFF2-40B4-BE49-F238E27FC236}">
                  <a16:creationId xmlns:a16="http://schemas.microsoft.com/office/drawing/2014/main" id="{4E22159F-2007-AD00-DCBB-C60B019B2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7587" y="-1613020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73" name="Forma Livre 148">
              <a:extLst>
                <a:ext uri="{FF2B5EF4-FFF2-40B4-BE49-F238E27FC236}">
                  <a16:creationId xmlns:a16="http://schemas.microsoft.com/office/drawing/2014/main" id="{0622B37B-264A-CE3E-7FA8-0C7B8A9DA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9375" y="-1502896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74" name="Forma Livre 149">
              <a:extLst>
                <a:ext uri="{FF2B5EF4-FFF2-40B4-BE49-F238E27FC236}">
                  <a16:creationId xmlns:a16="http://schemas.microsoft.com/office/drawing/2014/main" id="{3B9982AC-F2DF-E7D1-31BB-00F0F58CC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9306" y="-1472986"/>
              <a:ext cx="9517" cy="407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5" y="2"/>
                </a:cxn>
                <a:cxn ang="0">
                  <a:pos x="7" y="2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7" h="3">
                  <a:moveTo>
                    <a:pt x="0" y="2"/>
                  </a:moveTo>
                  <a:lnTo>
                    <a:pt x="2" y="0"/>
                  </a:lnTo>
                  <a:lnTo>
                    <a:pt x="5" y="2"/>
                  </a:lnTo>
                  <a:lnTo>
                    <a:pt x="7" y="2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75" name="Forma Livre 150">
              <a:extLst>
                <a:ext uri="{FF2B5EF4-FFF2-40B4-BE49-F238E27FC236}">
                  <a16:creationId xmlns:a16="http://schemas.microsoft.com/office/drawing/2014/main" id="{EEA2C895-57AD-0BDC-5C31-3CD4AD4ED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312" y="-1573593"/>
              <a:ext cx="9517" cy="1087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8">
                  <a:moveTo>
                    <a:pt x="2" y="0"/>
                  </a:moveTo>
                  <a:lnTo>
                    <a:pt x="7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76" name="Forma Livre 151">
              <a:extLst>
                <a:ext uri="{FF2B5EF4-FFF2-40B4-BE49-F238E27FC236}">
                  <a16:creationId xmlns:a16="http://schemas.microsoft.com/office/drawing/2014/main" id="{FF9B83BA-9935-8171-606F-31D6B532B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9445" y="-1638852"/>
              <a:ext cx="6798" cy="2719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77" name="Forma Livre 152">
              <a:extLst>
                <a:ext uri="{FF2B5EF4-FFF2-40B4-BE49-F238E27FC236}">
                  <a16:creationId xmlns:a16="http://schemas.microsoft.com/office/drawing/2014/main" id="{CB532F8F-ED1D-380C-24CC-89E652DC9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8051" y="-172994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0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78" name="Forma Livre 153">
              <a:extLst>
                <a:ext uri="{FF2B5EF4-FFF2-40B4-BE49-F238E27FC236}">
                  <a16:creationId xmlns:a16="http://schemas.microsoft.com/office/drawing/2014/main" id="{AC7C4C11-460F-27B2-8D39-EEB0F2F1E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6" y="-1780246"/>
              <a:ext cx="5438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0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79" name="Forma Livre 154">
              <a:extLst>
                <a:ext uri="{FF2B5EF4-FFF2-40B4-BE49-F238E27FC236}">
                  <a16:creationId xmlns:a16="http://schemas.microsoft.com/office/drawing/2014/main" id="{AA3C7718-B934-B8A7-7D40-4AA7F45C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6" y="-1780246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80" name="Forma Livre 155">
              <a:extLst>
                <a:ext uri="{FF2B5EF4-FFF2-40B4-BE49-F238E27FC236}">
                  <a16:creationId xmlns:a16="http://schemas.microsoft.com/office/drawing/2014/main" id="{A4DF88EC-CE2D-F438-C824-7ECBAA5AF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7658" y="-1793841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2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81" name="Forma Livre 156">
              <a:extLst>
                <a:ext uri="{FF2B5EF4-FFF2-40B4-BE49-F238E27FC236}">
                  <a16:creationId xmlns:a16="http://schemas.microsoft.com/office/drawing/2014/main" id="{D40A4916-40E9-038E-7B2B-81A1E789C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1523" y="-1716346"/>
              <a:ext cx="4079" cy="543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3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82" name="Forma Livre 157">
              <a:extLst>
                <a:ext uri="{FF2B5EF4-FFF2-40B4-BE49-F238E27FC236}">
                  <a16:creationId xmlns:a16="http://schemas.microsoft.com/office/drawing/2014/main" id="{C3131D07-0C23-6AA9-D25A-466A03BAE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2310" y="-1694593"/>
              <a:ext cx="273271" cy="15906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8" y="3"/>
                </a:cxn>
                <a:cxn ang="0">
                  <a:pos x="44" y="8"/>
                </a:cxn>
                <a:cxn ang="0">
                  <a:pos x="61" y="19"/>
                </a:cxn>
                <a:cxn ang="0">
                  <a:pos x="82" y="27"/>
                </a:cxn>
                <a:cxn ang="0">
                  <a:pos x="87" y="30"/>
                </a:cxn>
                <a:cxn ang="0">
                  <a:pos x="98" y="35"/>
                </a:cxn>
                <a:cxn ang="0">
                  <a:pos x="102" y="33"/>
                </a:cxn>
                <a:cxn ang="0">
                  <a:pos x="118" y="41"/>
                </a:cxn>
                <a:cxn ang="0">
                  <a:pos x="124" y="44"/>
                </a:cxn>
                <a:cxn ang="0">
                  <a:pos x="129" y="46"/>
                </a:cxn>
                <a:cxn ang="0">
                  <a:pos x="137" y="48"/>
                </a:cxn>
                <a:cxn ang="0">
                  <a:pos x="138" y="52"/>
                </a:cxn>
                <a:cxn ang="0">
                  <a:pos x="148" y="54"/>
                </a:cxn>
                <a:cxn ang="0">
                  <a:pos x="146" y="59"/>
                </a:cxn>
                <a:cxn ang="0">
                  <a:pos x="148" y="64"/>
                </a:cxn>
                <a:cxn ang="0">
                  <a:pos x="156" y="67"/>
                </a:cxn>
                <a:cxn ang="0">
                  <a:pos x="164" y="67"/>
                </a:cxn>
                <a:cxn ang="0">
                  <a:pos x="175" y="78"/>
                </a:cxn>
                <a:cxn ang="0">
                  <a:pos x="177" y="81"/>
                </a:cxn>
                <a:cxn ang="0">
                  <a:pos x="196" y="86"/>
                </a:cxn>
                <a:cxn ang="0">
                  <a:pos x="196" y="94"/>
                </a:cxn>
                <a:cxn ang="0">
                  <a:pos x="201" y="115"/>
                </a:cxn>
                <a:cxn ang="0">
                  <a:pos x="191" y="115"/>
                </a:cxn>
                <a:cxn ang="0">
                  <a:pos x="183" y="112"/>
                </a:cxn>
                <a:cxn ang="0">
                  <a:pos x="185" y="115"/>
                </a:cxn>
                <a:cxn ang="0">
                  <a:pos x="167" y="107"/>
                </a:cxn>
                <a:cxn ang="0">
                  <a:pos x="137" y="93"/>
                </a:cxn>
                <a:cxn ang="0">
                  <a:pos x="111" y="77"/>
                </a:cxn>
                <a:cxn ang="0">
                  <a:pos x="97" y="64"/>
                </a:cxn>
                <a:cxn ang="0">
                  <a:pos x="87" y="57"/>
                </a:cxn>
                <a:cxn ang="0">
                  <a:pos x="68" y="40"/>
                </a:cxn>
                <a:cxn ang="0">
                  <a:pos x="49" y="33"/>
                </a:cxn>
                <a:cxn ang="0">
                  <a:pos x="42" y="27"/>
                </a:cxn>
                <a:cxn ang="0">
                  <a:pos x="29" y="19"/>
                </a:cxn>
                <a:cxn ang="0">
                  <a:pos x="7" y="9"/>
                </a:cxn>
                <a:cxn ang="0">
                  <a:pos x="0" y="0"/>
                </a:cxn>
              </a:cxnLst>
              <a:rect l="0" t="0" r="r" b="b"/>
              <a:pathLst>
                <a:path w="201" h="117">
                  <a:moveTo>
                    <a:pt x="0" y="0"/>
                  </a:moveTo>
                  <a:lnTo>
                    <a:pt x="7" y="0"/>
                  </a:lnTo>
                  <a:lnTo>
                    <a:pt x="12" y="3"/>
                  </a:lnTo>
                  <a:lnTo>
                    <a:pt x="18" y="3"/>
                  </a:lnTo>
                  <a:lnTo>
                    <a:pt x="37" y="4"/>
                  </a:lnTo>
                  <a:lnTo>
                    <a:pt x="44" y="8"/>
                  </a:lnTo>
                  <a:lnTo>
                    <a:pt x="53" y="14"/>
                  </a:lnTo>
                  <a:lnTo>
                    <a:pt x="61" y="19"/>
                  </a:lnTo>
                  <a:lnTo>
                    <a:pt x="71" y="22"/>
                  </a:lnTo>
                  <a:lnTo>
                    <a:pt x="82" y="27"/>
                  </a:lnTo>
                  <a:lnTo>
                    <a:pt x="84" y="28"/>
                  </a:lnTo>
                  <a:lnTo>
                    <a:pt x="87" y="30"/>
                  </a:lnTo>
                  <a:lnTo>
                    <a:pt x="95" y="35"/>
                  </a:lnTo>
                  <a:lnTo>
                    <a:pt x="98" y="35"/>
                  </a:lnTo>
                  <a:lnTo>
                    <a:pt x="98" y="33"/>
                  </a:lnTo>
                  <a:lnTo>
                    <a:pt x="102" y="33"/>
                  </a:lnTo>
                  <a:lnTo>
                    <a:pt x="108" y="40"/>
                  </a:lnTo>
                  <a:lnTo>
                    <a:pt x="118" y="41"/>
                  </a:lnTo>
                  <a:lnTo>
                    <a:pt x="122" y="44"/>
                  </a:lnTo>
                  <a:lnTo>
                    <a:pt x="124" y="44"/>
                  </a:lnTo>
                  <a:lnTo>
                    <a:pt x="122" y="43"/>
                  </a:lnTo>
                  <a:lnTo>
                    <a:pt x="129" y="46"/>
                  </a:lnTo>
                  <a:lnTo>
                    <a:pt x="137" y="46"/>
                  </a:lnTo>
                  <a:lnTo>
                    <a:pt x="137" y="48"/>
                  </a:lnTo>
                  <a:lnTo>
                    <a:pt x="135" y="49"/>
                  </a:lnTo>
                  <a:lnTo>
                    <a:pt x="138" y="52"/>
                  </a:lnTo>
                  <a:lnTo>
                    <a:pt x="143" y="51"/>
                  </a:lnTo>
                  <a:lnTo>
                    <a:pt x="148" y="54"/>
                  </a:lnTo>
                  <a:lnTo>
                    <a:pt x="150" y="56"/>
                  </a:lnTo>
                  <a:lnTo>
                    <a:pt x="146" y="59"/>
                  </a:lnTo>
                  <a:lnTo>
                    <a:pt x="150" y="59"/>
                  </a:lnTo>
                  <a:lnTo>
                    <a:pt x="148" y="64"/>
                  </a:lnTo>
                  <a:lnTo>
                    <a:pt x="150" y="65"/>
                  </a:lnTo>
                  <a:lnTo>
                    <a:pt x="156" y="67"/>
                  </a:lnTo>
                  <a:lnTo>
                    <a:pt x="159" y="67"/>
                  </a:lnTo>
                  <a:lnTo>
                    <a:pt x="164" y="67"/>
                  </a:lnTo>
                  <a:lnTo>
                    <a:pt x="169" y="77"/>
                  </a:lnTo>
                  <a:lnTo>
                    <a:pt x="175" y="78"/>
                  </a:lnTo>
                  <a:lnTo>
                    <a:pt x="174" y="80"/>
                  </a:lnTo>
                  <a:lnTo>
                    <a:pt x="177" y="81"/>
                  </a:lnTo>
                  <a:lnTo>
                    <a:pt x="188" y="81"/>
                  </a:lnTo>
                  <a:lnTo>
                    <a:pt x="196" y="86"/>
                  </a:lnTo>
                  <a:lnTo>
                    <a:pt x="196" y="88"/>
                  </a:lnTo>
                  <a:lnTo>
                    <a:pt x="196" y="94"/>
                  </a:lnTo>
                  <a:lnTo>
                    <a:pt x="198" y="96"/>
                  </a:lnTo>
                  <a:lnTo>
                    <a:pt x="201" y="115"/>
                  </a:lnTo>
                  <a:lnTo>
                    <a:pt x="193" y="112"/>
                  </a:lnTo>
                  <a:lnTo>
                    <a:pt x="191" y="115"/>
                  </a:lnTo>
                  <a:lnTo>
                    <a:pt x="190" y="115"/>
                  </a:lnTo>
                  <a:lnTo>
                    <a:pt x="183" y="112"/>
                  </a:lnTo>
                  <a:lnTo>
                    <a:pt x="182" y="113"/>
                  </a:lnTo>
                  <a:lnTo>
                    <a:pt x="185" y="115"/>
                  </a:lnTo>
                  <a:lnTo>
                    <a:pt x="183" y="117"/>
                  </a:lnTo>
                  <a:lnTo>
                    <a:pt x="167" y="107"/>
                  </a:lnTo>
                  <a:lnTo>
                    <a:pt x="143" y="99"/>
                  </a:lnTo>
                  <a:lnTo>
                    <a:pt x="137" y="93"/>
                  </a:lnTo>
                  <a:lnTo>
                    <a:pt x="114" y="80"/>
                  </a:lnTo>
                  <a:lnTo>
                    <a:pt x="111" y="77"/>
                  </a:lnTo>
                  <a:lnTo>
                    <a:pt x="103" y="69"/>
                  </a:lnTo>
                  <a:lnTo>
                    <a:pt x="97" y="64"/>
                  </a:lnTo>
                  <a:lnTo>
                    <a:pt x="90" y="60"/>
                  </a:lnTo>
                  <a:lnTo>
                    <a:pt x="87" y="57"/>
                  </a:lnTo>
                  <a:lnTo>
                    <a:pt x="79" y="54"/>
                  </a:lnTo>
                  <a:lnTo>
                    <a:pt x="68" y="40"/>
                  </a:lnTo>
                  <a:lnTo>
                    <a:pt x="61" y="36"/>
                  </a:lnTo>
                  <a:lnTo>
                    <a:pt x="49" y="33"/>
                  </a:lnTo>
                  <a:lnTo>
                    <a:pt x="45" y="27"/>
                  </a:lnTo>
                  <a:lnTo>
                    <a:pt x="42" y="27"/>
                  </a:lnTo>
                  <a:lnTo>
                    <a:pt x="36" y="22"/>
                  </a:lnTo>
                  <a:lnTo>
                    <a:pt x="29" y="19"/>
                  </a:lnTo>
                  <a:lnTo>
                    <a:pt x="26" y="19"/>
                  </a:lnTo>
                  <a:lnTo>
                    <a:pt x="7" y="9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83" name="Forma Livre 158">
              <a:extLst>
                <a:ext uri="{FF2B5EF4-FFF2-40B4-BE49-F238E27FC236}">
                  <a16:creationId xmlns:a16="http://schemas.microsoft.com/office/drawing/2014/main" id="{DCDE02CF-ED2B-A934-8274-811B7105C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5422" y="-1657886"/>
              <a:ext cx="14956" cy="815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9" y="5"/>
                </a:cxn>
                <a:cxn ang="0">
                  <a:pos x="11" y="6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1" h="6">
                  <a:moveTo>
                    <a:pt x="0" y="1"/>
                  </a:moveTo>
                  <a:lnTo>
                    <a:pt x="0" y="0"/>
                  </a:lnTo>
                  <a:lnTo>
                    <a:pt x="9" y="5"/>
                  </a:lnTo>
                  <a:lnTo>
                    <a:pt x="11" y="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84" name="Forma Livre 159">
              <a:extLst>
                <a:ext uri="{FF2B5EF4-FFF2-40B4-BE49-F238E27FC236}">
                  <a16:creationId xmlns:a16="http://schemas.microsoft.com/office/drawing/2014/main" id="{57481A8B-B362-1A8B-2EDA-E7C974134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9411" y="-1638852"/>
              <a:ext cx="20394" cy="1359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13" y="5"/>
                </a:cxn>
                <a:cxn ang="0">
                  <a:pos x="15" y="10"/>
                </a:cxn>
                <a:cxn ang="0">
                  <a:pos x="13" y="1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5" h="10">
                  <a:moveTo>
                    <a:pt x="0" y="2"/>
                  </a:moveTo>
                  <a:lnTo>
                    <a:pt x="3" y="0"/>
                  </a:lnTo>
                  <a:lnTo>
                    <a:pt x="13" y="5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85" name="Forma Livre 160">
              <a:extLst>
                <a:ext uri="{FF2B5EF4-FFF2-40B4-BE49-F238E27FC236}">
                  <a16:creationId xmlns:a16="http://schemas.microsoft.com/office/drawing/2014/main" id="{877A5F13-3289-3577-B985-8D79F56B4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9142" y="-1647009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2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5" y="1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86" name="Forma Livre 161">
              <a:extLst>
                <a:ext uri="{FF2B5EF4-FFF2-40B4-BE49-F238E27FC236}">
                  <a16:creationId xmlns:a16="http://schemas.microsoft.com/office/drawing/2014/main" id="{B6B174D9-9888-351D-EDEC-FA30C74F0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640211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8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5" y="0"/>
                  </a:lnTo>
                  <a:lnTo>
                    <a:pt x="8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87" name="Forma Livre 162">
              <a:extLst>
                <a:ext uri="{FF2B5EF4-FFF2-40B4-BE49-F238E27FC236}">
                  <a16:creationId xmlns:a16="http://schemas.microsoft.com/office/drawing/2014/main" id="{DA652613-1A72-53F7-39B7-5148CFF9C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2917" y="-1603503"/>
              <a:ext cx="1495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11" y="8"/>
                </a:cxn>
                <a:cxn ang="0">
                  <a:pos x="7" y="8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lnTo>
                    <a:pt x="3" y="0"/>
                  </a:lnTo>
                  <a:lnTo>
                    <a:pt x="11" y="8"/>
                  </a:lnTo>
                  <a:lnTo>
                    <a:pt x="7" y="8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88" name="Forma Livre 163">
              <a:extLst>
                <a:ext uri="{FF2B5EF4-FFF2-40B4-BE49-F238E27FC236}">
                  <a16:creationId xmlns:a16="http://schemas.microsoft.com/office/drawing/2014/main" id="{6D4F5909-6C4B-6148-4DE5-A0F4C619D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4401" y="-1634773"/>
              <a:ext cx="8157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2"/>
                </a:cxn>
                <a:cxn ang="0">
                  <a:pos x="5" y="4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lnTo>
                    <a:pt x="6" y="2"/>
                  </a:lnTo>
                  <a:lnTo>
                    <a:pt x="5" y="4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89" name="Forma Livre 164">
              <a:extLst>
                <a:ext uri="{FF2B5EF4-FFF2-40B4-BE49-F238E27FC236}">
                  <a16:creationId xmlns:a16="http://schemas.microsoft.com/office/drawing/2014/main" id="{78903D35-9C69-7F08-7164-B82D00FC1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198" y="-1613020"/>
              <a:ext cx="679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90" name="Forma Livre 165">
              <a:extLst>
                <a:ext uri="{FF2B5EF4-FFF2-40B4-BE49-F238E27FC236}">
                  <a16:creationId xmlns:a16="http://schemas.microsoft.com/office/drawing/2014/main" id="{A73DA238-A30E-EB3D-382C-D2BC2964D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311" y="-1596705"/>
              <a:ext cx="39428" cy="2175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4" y="1"/>
                </a:cxn>
                <a:cxn ang="0">
                  <a:pos x="7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20" y="9"/>
                </a:cxn>
                <a:cxn ang="0">
                  <a:pos x="28" y="9"/>
                </a:cxn>
                <a:cxn ang="0">
                  <a:pos x="29" y="16"/>
                </a:cxn>
                <a:cxn ang="0">
                  <a:pos x="28" y="16"/>
                </a:cxn>
                <a:cxn ang="0">
                  <a:pos x="20" y="13"/>
                </a:cxn>
                <a:cxn ang="0">
                  <a:pos x="12" y="6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29" h="16">
                  <a:moveTo>
                    <a:pt x="0" y="5"/>
                  </a:moveTo>
                  <a:lnTo>
                    <a:pt x="4" y="1"/>
                  </a:lnTo>
                  <a:lnTo>
                    <a:pt x="7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20" y="9"/>
                  </a:lnTo>
                  <a:lnTo>
                    <a:pt x="28" y="9"/>
                  </a:lnTo>
                  <a:lnTo>
                    <a:pt x="29" y="16"/>
                  </a:lnTo>
                  <a:lnTo>
                    <a:pt x="28" y="16"/>
                  </a:lnTo>
                  <a:lnTo>
                    <a:pt x="20" y="13"/>
                  </a:lnTo>
                  <a:lnTo>
                    <a:pt x="12" y="6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91" name="Forma Livre 166">
              <a:extLst>
                <a:ext uri="{FF2B5EF4-FFF2-40B4-BE49-F238E27FC236}">
                  <a16:creationId xmlns:a16="http://schemas.microsoft.com/office/drawing/2014/main" id="{5BE114AE-920F-7507-B559-0D0F23661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1412" y="-1581750"/>
              <a:ext cx="13596" cy="815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10" y="2"/>
                </a:cxn>
                <a:cxn ang="0">
                  <a:pos x="10" y="6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0" h="6">
                  <a:moveTo>
                    <a:pt x="2" y="0"/>
                  </a:moveTo>
                  <a:lnTo>
                    <a:pt x="5" y="0"/>
                  </a:lnTo>
                  <a:lnTo>
                    <a:pt x="10" y="2"/>
                  </a:lnTo>
                  <a:lnTo>
                    <a:pt x="10" y="6"/>
                  </a:lnTo>
                  <a:lnTo>
                    <a:pt x="2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92" name="Forma Livre 167">
              <a:extLst>
                <a:ext uri="{FF2B5EF4-FFF2-40B4-BE49-F238E27FC236}">
                  <a16:creationId xmlns:a16="http://schemas.microsoft.com/office/drawing/2014/main" id="{F14D1B92-F31A-3119-4B91-17DBB1A0E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5277" y="-1902606"/>
              <a:ext cx="46225" cy="28551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26" y="0"/>
                </a:cxn>
                <a:cxn ang="0">
                  <a:pos x="31" y="2"/>
                </a:cxn>
                <a:cxn ang="0">
                  <a:pos x="34" y="5"/>
                </a:cxn>
                <a:cxn ang="0">
                  <a:pos x="32" y="8"/>
                </a:cxn>
                <a:cxn ang="0">
                  <a:pos x="29" y="15"/>
                </a:cxn>
                <a:cxn ang="0">
                  <a:pos x="24" y="19"/>
                </a:cxn>
                <a:cxn ang="0">
                  <a:pos x="21" y="19"/>
                </a:cxn>
                <a:cxn ang="0">
                  <a:pos x="19" y="21"/>
                </a:cxn>
                <a:cxn ang="0">
                  <a:pos x="5" y="19"/>
                </a:cxn>
                <a:cxn ang="0">
                  <a:pos x="2" y="16"/>
                </a:cxn>
                <a:cxn ang="0">
                  <a:pos x="0" y="10"/>
                </a:cxn>
                <a:cxn ang="0">
                  <a:pos x="11" y="2"/>
                </a:cxn>
                <a:cxn ang="0">
                  <a:pos x="26" y="2"/>
                </a:cxn>
                <a:cxn ang="0">
                  <a:pos x="26" y="2"/>
                </a:cxn>
              </a:cxnLst>
              <a:rect l="0" t="0" r="r" b="b"/>
              <a:pathLst>
                <a:path w="34" h="21">
                  <a:moveTo>
                    <a:pt x="26" y="2"/>
                  </a:moveTo>
                  <a:lnTo>
                    <a:pt x="26" y="0"/>
                  </a:lnTo>
                  <a:lnTo>
                    <a:pt x="31" y="2"/>
                  </a:lnTo>
                  <a:lnTo>
                    <a:pt x="34" y="5"/>
                  </a:lnTo>
                  <a:lnTo>
                    <a:pt x="32" y="8"/>
                  </a:lnTo>
                  <a:lnTo>
                    <a:pt x="29" y="15"/>
                  </a:lnTo>
                  <a:lnTo>
                    <a:pt x="24" y="19"/>
                  </a:lnTo>
                  <a:lnTo>
                    <a:pt x="21" y="19"/>
                  </a:lnTo>
                  <a:lnTo>
                    <a:pt x="19" y="21"/>
                  </a:lnTo>
                  <a:lnTo>
                    <a:pt x="5" y="19"/>
                  </a:lnTo>
                  <a:lnTo>
                    <a:pt x="2" y="16"/>
                  </a:lnTo>
                  <a:lnTo>
                    <a:pt x="0" y="10"/>
                  </a:lnTo>
                  <a:lnTo>
                    <a:pt x="11" y="2"/>
                  </a:lnTo>
                  <a:lnTo>
                    <a:pt x="26" y="2"/>
                  </a:lnTo>
                  <a:lnTo>
                    <a:pt x="2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93" name="Forma Livre 168">
              <a:extLst>
                <a:ext uri="{FF2B5EF4-FFF2-40B4-BE49-F238E27FC236}">
                  <a16:creationId xmlns:a16="http://schemas.microsoft.com/office/drawing/2014/main" id="{87752A24-23FE-0B98-6B81-27876F522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7803" y="-1939314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5"/>
                </a:cxn>
                <a:cxn ang="0">
                  <a:pos x="3" y="5"/>
                </a:cxn>
                <a:cxn ang="0">
                  <a:pos x="3" y="3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0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94" name="Forma Livre 169">
              <a:extLst>
                <a:ext uri="{FF2B5EF4-FFF2-40B4-BE49-F238E27FC236}">
                  <a16:creationId xmlns:a16="http://schemas.microsoft.com/office/drawing/2014/main" id="{AEE9CB70-29E7-9D2B-C62D-69AD3B8E9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8017" y="-1804718"/>
              <a:ext cx="6798" cy="27191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13"/>
                </a:cxn>
                <a:cxn ang="0">
                  <a:pos x="0" y="16"/>
                </a:cxn>
                <a:cxn ang="0">
                  <a:pos x="3" y="20"/>
                </a:cxn>
                <a:cxn ang="0">
                  <a:pos x="5" y="20"/>
                </a:cxn>
                <a:cxn ang="0">
                  <a:pos x="3" y="5"/>
                </a:cxn>
                <a:cxn ang="0">
                  <a:pos x="5" y="4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20">
                  <a:moveTo>
                    <a:pt x="2" y="0"/>
                  </a:moveTo>
                  <a:lnTo>
                    <a:pt x="2" y="13"/>
                  </a:lnTo>
                  <a:lnTo>
                    <a:pt x="0" y="16"/>
                  </a:lnTo>
                  <a:lnTo>
                    <a:pt x="3" y="20"/>
                  </a:lnTo>
                  <a:lnTo>
                    <a:pt x="5" y="20"/>
                  </a:lnTo>
                  <a:lnTo>
                    <a:pt x="3" y="5"/>
                  </a:lnTo>
                  <a:lnTo>
                    <a:pt x="5" y="4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95" name="Forma Livre 170">
              <a:extLst>
                <a:ext uri="{FF2B5EF4-FFF2-40B4-BE49-F238E27FC236}">
                  <a16:creationId xmlns:a16="http://schemas.microsoft.com/office/drawing/2014/main" id="{FB47CFF7-B045-146C-DD7D-CEEC4D752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9852" y="-2519845"/>
              <a:ext cx="97888" cy="183541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7" y="0"/>
                </a:cxn>
                <a:cxn ang="0">
                  <a:pos x="10" y="5"/>
                </a:cxn>
                <a:cxn ang="0">
                  <a:pos x="15" y="12"/>
                </a:cxn>
                <a:cxn ang="0">
                  <a:pos x="26" y="28"/>
                </a:cxn>
                <a:cxn ang="0">
                  <a:pos x="27" y="36"/>
                </a:cxn>
                <a:cxn ang="0">
                  <a:pos x="26" y="36"/>
                </a:cxn>
                <a:cxn ang="0">
                  <a:pos x="34" y="49"/>
                </a:cxn>
                <a:cxn ang="0">
                  <a:pos x="37" y="52"/>
                </a:cxn>
                <a:cxn ang="0">
                  <a:pos x="45" y="61"/>
                </a:cxn>
                <a:cxn ang="0">
                  <a:pos x="53" y="73"/>
                </a:cxn>
                <a:cxn ang="0">
                  <a:pos x="63" y="84"/>
                </a:cxn>
                <a:cxn ang="0">
                  <a:pos x="72" y="93"/>
                </a:cxn>
                <a:cxn ang="0">
                  <a:pos x="64" y="87"/>
                </a:cxn>
                <a:cxn ang="0">
                  <a:pos x="56" y="84"/>
                </a:cxn>
                <a:cxn ang="0">
                  <a:pos x="48" y="84"/>
                </a:cxn>
                <a:cxn ang="0">
                  <a:pos x="47" y="85"/>
                </a:cxn>
                <a:cxn ang="0">
                  <a:pos x="47" y="103"/>
                </a:cxn>
                <a:cxn ang="0">
                  <a:pos x="48" y="109"/>
                </a:cxn>
                <a:cxn ang="0">
                  <a:pos x="58" y="116"/>
                </a:cxn>
                <a:cxn ang="0">
                  <a:pos x="61" y="121"/>
                </a:cxn>
                <a:cxn ang="0">
                  <a:pos x="68" y="122"/>
                </a:cxn>
                <a:cxn ang="0">
                  <a:pos x="72" y="130"/>
                </a:cxn>
                <a:cxn ang="0">
                  <a:pos x="71" y="134"/>
                </a:cxn>
                <a:cxn ang="0">
                  <a:pos x="66" y="125"/>
                </a:cxn>
                <a:cxn ang="0">
                  <a:pos x="55" y="124"/>
                </a:cxn>
                <a:cxn ang="0">
                  <a:pos x="53" y="125"/>
                </a:cxn>
                <a:cxn ang="0">
                  <a:pos x="53" y="135"/>
                </a:cxn>
                <a:cxn ang="0">
                  <a:pos x="50" y="134"/>
                </a:cxn>
                <a:cxn ang="0">
                  <a:pos x="45" y="124"/>
                </a:cxn>
                <a:cxn ang="0">
                  <a:pos x="40" y="106"/>
                </a:cxn>
                <a:cxn ang="0">
                  <a:pos x="42" y="103"/>
                </a:cxn>
                <a:cxn ang="0">
                  <a:pos x="32" y="93"/>
                </a:cxn>
                <a:cxn ang="0">
                  <a:pos x="29" y="74"/>
                </a:cxn>
                <a:cxn ang="0">
                  <a:pos x="23" y="61"/>
                </a:cxn>
                <a:cxn ang="0">
                  <a:pos x="19" y="53"/>
                </a:cxn>
                <a:cxn ang="0">
                  <a:pos x="16" y="49"/>
                </a:cxn>
                <a:cxn ang="0">
                  <a:pos x="10" y="45"/>
                </a:cxn>
                <a:cxn ang="0">
                  <a:pos x="5" y="36"/>
                </a:cxn>
                <a:cxn ang="0">
                  <a:pos x="5" y="31"/>
                </a:cxn>
                <a:cxn ang="0">
                  <a:pos x="0" y="18"/>
                </a:cxn>
                <a:cxn ang="0">
                  <a:pos x="0" y="16"/>
                </a:cxn>
                <a:cxn ang="0">
                  <a:pos x="10" y="16"/>
                </a:cxn>
                <a:cxn ang="0">
                  <a:pos x="8" y="13"/>
                </a:cxn>
                <a:cxn ang="0">
                  <a:pos x="11" y="12"/>
                </a:cxn>
                <a:cxn ang="0">
                  <a:pos x="2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2" h="135">
                  <a:moveTo>
                    <a:pt x="5" y="0"/>
                  </a:moveTo>
                  <a:lnTo>
                    <a:pt x="7" y="0"/>
                  </a:lnTo>
                  <a:lnTo>
                    <a:pt x="10" y="5"/>
                  </a:lnTo>
                  <a:lnTo>
                    <a:pt x="15" y="12"/>
                  </a:lnTo>
                  <a:lnTo>
                    <a:pt x="26" y="28"/>
                  </a:lnTo>
                  <a:lnTo>
                    <a:pt x="27" y="36"/>
                  </a:lnTo>
                  <a:lnTo>
                    <a:pt x="26" y="36"/>
                  </a:lnTo>
                  <a:lnTo>
                    <a:pt x="34" y="49"/>
                  </a:lnTo>
                  <a:lnTo>
                    <a:pt x="37" y="52"/>
                  </a:lnTo>
                  <a:lnTo>
                    <a:pt x="45" y="61"/>
                  </a:lnTo>
                  <a:lnTo>
                    <a:pt x="53" y="73"/>
                  </a:lnTo>
                  <a:lnTo>
                    <a:pt x="63" y="84"/>
                  </a:lnTo>
                  <a:lnTo>
                    <a:pt x="72" y="93"/>
                  </a:lnTo>
                  <a:lnTo>
                    <a:pt x="64" y="87"/>
                  </a:lnTo>
                  <a:lnTo>
                    <a:pt x="56" y="84"/>
                  </a:lnTo>
                  <a:lnTo>
                    <a:pt x="48" y="84"/>
                  </a:lnTo>
                  <a:lnTo>
                    <a:pt x="47" y="85"/>
                  </a:lnTo>
                  <a:lnTo>
                    <a:pt x="47" y="103"/>
                  </a:lnTo>
                  <a:lnTo>
                    <a:pt x="48" y="109"/>
                  </a:lnTo>
                  <a:lnTo>
                    <a:pt x="58" y="116"/>
                  </a:lnTo>
                  <a:lnTo>
                    <a:pt x="61" y="121"/>
                  </a:lnTo>
                  <a:lnTo>
                    <a:pt x="68" y="122"/>
                  </a:lnTo>
                  <a:lnTo>
                    <a:pt x="72" y="130"/>
                  </a:lnTo>
                  <a:lnTo>
                    <a:pt x="71" y="134"/>
                  </a:lnTo>
                  <a:lnTo>
                    <a:pt x="66" y="125"/>
                  </a:lnTo>
                  <a:lnTo>
                    <a:pt x="55" y="124"/>
                  </a:lnTo>
                  <a:lnTo>
                    <a:pt x="53" y="125"/>
                  </a:lnTo>
                  <a:lnTo>
                    <a:pt x="53" y="135"/>
                  </a:lnTo>
                  <a:lnTo>
                    <a:pt x="50" y="134"/>
                  </a:lnTo>
                  <a:lnTo>
                    <a:pt x="45" y="124"/>
                  </a:lnTo>
                  <a:lnTo>
                    <a:pt x="40" y="106"/>
                  </a:lnTo>
                  <a:lnTo>
                    <a:pt x="42" y="103"/>
                  </a:lnTo>
                  <a:lnTo>
                    <a:pt x="32" y="93"/>
                  </a:lnTo>
                  <a:lnTo>
                    <a:pt x="29" y="74"/>
                  </a:lnTo>
                  <a:lnTo>
                    <a:pt x="23" y="61"/>
                  </a:lnTo>
                  <a:lnTo>
                    <a:pt x="19" y="53"/>
                  </a:lnTo>
                  <a:lnTo>
                    <a:pt x="16" y="49"/>
                  </a:lnTo>
                  <a:lnTo>
                    <a:pt x="10" y="45"/>
                  </a:lnTo>
                  <a:lnTo>
                    <a:pt x="5" y="36"/>
                  </a:lnTo>
                  <a:lnTo>
                    <a:pt x="5" y="31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10" y="16"/>
                  </a:lnTo>
                  <a:lnTo>
                    <a:pt x="8" y="13"/>
                  </a:lnTo>
                  <a:lnTo>
                    <a:pt x="11" y="12"/>
                  </a:lnTo>
                  <a:lnTo>
                    <a:pt x="2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96" name="Forma Livre 171">
              <a:extLst>
                <a:ext uri="{FF2B5EF4-FFF2-40B4-BE49-F238E27FC236}">
                  <a16:creationId xmlns:a16="http://schemas.microsoft.com/office/drawing/2014/main" id="{1C26954C-D67E-F5D7-B441-B3C176459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3033" y="-2438271"/>
              <a:ext cx="4079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97" name="Forma Livre 172">
              <a:extLst>
                <a:ext uri="{FF2B5EF4-FFF2-40B4-BE49-F238E27FC236}">
                  <a16:creationId xmlns:a16="http://schemas.microsoft.com/office/drawing/2014/main" id="{EB925BD1-CFF1-82F4-3A89-4D66BC787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438" y="-2436911"/>
              <a:ext cx="13596" cy="1359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5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8" y="7"/>
                </a:cxn>
                <a:cxn ang="0">
                  <a:pos x="10" y="4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lnTo>
                    <a:pt x="5" y="5"/>
                  </a:lnTo>
                  <a:lnTo>
                    <a:pt x="0" y="7"/>
                  </a:lnTo>
                  <a:lnTo>
                    <a:pt x="0" y="10"/>
                  </a:lnTo>
                  <a:lnTo>
                    <a:pt x="8" y="7"/>
                  </a:lnTo>
                  <a:lnTo>
                    <a:pt x="10" y="4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98" name="Forma Livre 173">
              <a:extLst>
                <a:ext uri="{FF2B5EF4-FFF2-40B4-BE49-F238E27FC236}">
                  <a16:creationId xmlns:a16="http://schemas.microsoft.com/office/drawing/2014/main" id="{3E4D94E2-1E76-1A18-BF82-96C31B92B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4000" y="-2415158"/>
              <a:ext cx="1360" cy="951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7"/>
                </a:cxn>
                <a:cxn ang="0">
                  <a:pos x="1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7">
                  <a:moveTo>
                    <a:pt x="1" y="0"/>
                  </a:moveTo>
                  <a:lnTo>
                    <a:pt x="0" y="7"/>
                  </a:lnTo>
                  <a:lnTo>
                    <a:pt x="1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99" name="Forma Livre 174">
              <a:extLst>
                <a:ext uri="{FF2B5EF4-FFF2-40B4-BE49-F238E27FC236}">
                  <a16:creationId xmlns:a16="http://schemas.microsoft.com/office/drawing/2014/main" id="{0E146347-B651-57D5-6F8D-43F9321C8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8561" y="-2397485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00" name="Forma Livre 175">
              <a:extLst>
                <a:ext uri="{FF2B5EF4-FFF2-40B4-BE49-F238E27FC236}">
                  <a16:creationId xmlns:a16="http://schemas.microsoft.com/office/drawing/2014/main" id="{875903CE-0693-939A-1234-4D67C7573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2729" y="-2360776"/>
              <a:ext cx="6798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4"/>
                </a:cxn>
                <a:cxn ang="0">
                  <a:pos x="0" y="5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lnTo>
                    <a:pt x="3" y="4"/>
                  </a:lnTo>
                  <a:lnTo>
                    <a:pt x="0" y="5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01" name="Forma Livre 176">
              <a:extLst>
                <a:ext uri="{FF2B5EF4-FFF2-40B4-BE49-F238E27FC236}">
                  <a16:creationId xmlns:a16="http://schemas.microsoft.com/office/drawing/2014/main" id="{F566DEFE-3050-AA44-8ED3-6FD67DB0C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0100" y="-2343102"/>
              <a:ext cx="13596" cy="13596"/>
            </a:xfrm>
            <a:custGeom>
              <a:avLst/>
              <a:gdLst/>
              <a:ahLst/>
              <a:cxnLst>
                <a:cxn ang="0">
                  <a:pos x="10" y="2"/>
                </a:cxn>
                <a:cxn ang="0">
                  <a:pos x="5" y="7"/>
                </a:cxn>
                <a:cxn ang="0">
                  <a:pos x="0" y="10"/>
                </a:cxn>
                <a:cxn ang="0">
                  <a:pos x="0" y="8"/>
                </a:cxn>
                <a:cxn ang="0">
                  <a:pos x="3" y="4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10" y="2"/>
                </a:cxn>
              </a:cxnLst>
              <a:rect l="0" t="0" r="r" b="b"/>
              <a:pathLst>
                <a:path w="10" h="10">
                  <a:moveTo>
                    <a:pt x="10" y="2"/>
                  </a:moveTo>
                  <a:lnTo>
                    <a:pt x="5" y="7"/>
                  </a:lnTo>
                  <a:lnTo>
                    <a:pt x="0" y="10"/>
                  </a:lnTo>
                  <a:lnTo>
                    <a:pt x="0" y="8"/>
                  </a:lnTo>
                  <a:lnTo>
                    <a:pt x="3" y="4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02" name="Forma Livre 177">
              <a:extLst>
                <a:ext uri="{FF2B5EF4-FFF2-40B4-BE49-F238E27FC236}">
                  <a16:creationId xmlns:a16="http://schemas.microsoft.com/office/drawing/2014/main" id="{486290C8-2E98-09E6-0D24-C728E250E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9313" y="-2326788"/>
              <a:ext cx="29910" cy="19034"/>
            </a:xfrm>
            <a:custGeom>
              <a:avLst/>
              <a:gdLst/>
              <a:ahLst/>
              <a:cxnLst>
                <a:cxn ang="0">
                  <a:pos x="22" y="1"/>
                </a:cxn>
                <a:cxn ang="0">
                  <a:pos x="9" y="8"/>
                </a:cxn>
                <a:cxn ang="0">
                  <a:pos x="1" y="14"/>
                </a:cxn>
                <a:cxn ang="0">
                  <a:pos x="0" y="14"/>
                </a:cxn>
                <a:cxn ang="0">
                  <a:pos x="1" y="9"/>
                </a:cxn>
                <a:cxn ang="0">
                  <a:pos x="8" y="3"/>
                </a:cxn>
                <a:cxn ang="0">
                  <a:pos x="12" y="3"/>
                </a:cxn>
                <a:cxn ang="0">
                  <a:pos x="19" y="0"/>
                </a:cxn>
                <a:cxn ang="0">
                  <a:pos x="22" y="1"/>
                </a:cxn>
                <a:cxn ang="0">
                  <a:pos x="22" y="1"/>
                </a:cxn>
              </a:cxnLst>
              <a:rect l="0" t="0" r="r" b="b"/>
              <a:pathLst>
                <a:path w="22" h="14">
                  <a:moveTo>
                    <a:pt x="22" y="1"/>
                  </a:moveTo>
                  <a:lnTo>
                    <a:pt x="9" y="8"/>
                  </a:lnTo>
                  <a:lnTo>
                    <a:pt x="1" y="14"/>
                  </a:lnTo>
                  <a:lnTo>
                    <a:pt x="0" y="14"/>
                  </a:lnTo>
                  <a:lnTo>
                    <a:pt x="1" y="9"/>
                  </a:lnTo>
                  <a:lnTo>
                    <a:pt x="8" y="3"/>
                  </a:lnTo>
                  <a:lnTo>
                    <a:pt x="12" y="3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03" name="Forma Livre 178">
              <a:extLst>
                <a:ext uri="{FF2B5EF4-FFF2-40B4-BE49-F238E27FC236}">
                  <a16:creationId xmlns:a16="http://schemas.microsoft.com/office/drawing/2014/main" id="{D113B804-4745-7033-E5C4-5DCE422FD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6594" y="-2294158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04" name="Forma Livre 179">
              <a:extLst>
                <a:ext uri="{FF2B5EF4-FFF2-40B4-BE49-F238E27FC236}">
                  <a16:creationId xmlns:a16="http://schemas.microsoft.com/office/drawing/2014/main" id="{F30E53F4-BBFA-4C2E-13BB-E255A1097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4841" y="-2307754"/>
              <a:ext cx="13596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0" y="3"/>
                </a:cxn>
                <a:cxn ang="0">
                  <a:pos x="2" y="11"/>
                </a:cxn>
                <a:cxn ang="0">
                  <a:pos x="0" y="1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0" h="11">
                  <a:moveTo>
                    <a:pt x="5" y="0"/>
                  </a:moveTo>
                  <a:lnTo>
                    <a:pt x="10" y="3"/>
                  </a:lnTo>
                  <a:lnTo>
                    <a:pt x="2" y="11"/>
                  </a:lnTo>
                  <a:lnTo>
                    <a:pt x="0" y="1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05" name="Forma Livre 180">
              <a:extLst>
                <a:ext uri="{FF2B5EF4-FFF2-40B4-BE49-F238E27FC236}">
                  <a16:creationId xmlns:a16="http://schemas.microsoft.com/office/drawing/2014/main" id="{79A4FF3F-FB91-31A6-3BBF-C61B653A06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2875" y="-2325428"/>
              <a:ext cx="112844" cy="76135"/>
            </a:xfrm>
            <a:custGeom>
              <a:avLst/>
              <a:gdLst/>
              <a:ahLst/>
              <a:cxnLst>
                <a:cxn ang="0">
                  <a:pos x="67" y="19"/>
                </a:cxn>
                <a:cxn ang="0">
                  <a:pos x="70" y="16"/>
                </a:cxn>
                <a:cxn ang="0">
                  <a:pos x="70" y="16"/>
                </a:cxn>
                <a:cxn ang="0">
                  <a:pos x="70" y="23"/>
                </a:cxn>
                <a:cxn ang="0">
                  <a:pos x="75" y="26"/>
                </a:cxn>
                <a:cxn ang="0">
                  <a:pos x="75" y="29"/>
                </a:cxn>
                <a:cxn ang="0">
                  <a:pos x="83" y="29"/>
                </a:cxn>
                <a:cxn ang="0">
                  <a:pos x="81" y="31"/>
                </a:cxn>
                <a:cxn ang="0">
                  <a:pos x="75" y="34"/>
                </a:cxn>
                <a:cxn ang="0">
                  <a:pos x="70" y="34"/>
                </a:cxn>
                <a:cxn ang="0">
                  <a:pos x="70" y="35"/>
                </a:cxn>
                <a:cxn ang="0">
                  <a:pos x="61" y="35"/>
                </a:cxn>
                <a:cxn ang="0">
                  <a:pos x="57" y="37"/>
                </a:cxn>
                <a:cxn ang="0">
                  <a:pos x="56" y="39"/>
                </a:cxn>
                <a:cxn ang="0">
                  <a:pos x="53" y="48"/>
                </a:cxn>
                <a:cxn ang="0">
                  <a:pos x="30" y="40"/>
                </a:cxn>
                <a:cxn ang="0">
                  <a:pos x="25" y="40"/>
                </a:cxn>
                <a:cxn ang="0">
                  <a:pos x="21" y="43"/>
                </a:cxn>
                <a:cxn ang="0">
                  <a:pos x="9" y="42"/>
                </a:cxn>
                <a:cxn ang="0">
                  <a:pos x="9" y="43"/>
                </a:cxn>
                <a:cxn ang="0">
                  <a:pos x="11" y="47"/>
                </a:cxn>
                <a:cxn ang="0">
                  <a:pos x="24" y="50"/>
                </a:cxn>
                <a:cxn ang="0">
                  <a:pos x="24" y="51"/>
                </a:cxn>
                <a:cxn ang="0">
                  <a:pos x="17" y="51"/>
                </a:cxn>
                <a:cxn ang="0">
                  <a:pos x="11" y="56"/>
                </a:cxn>
                <a:cxn ang="0">
                  <a:pos x="9" y="56"/>
                </a:cxn>
                <a:cxn ang="0">
                  <a:pos x="8" y="55"/>
                </a:cxn>
                <a:cxn ang="0">
                  <a:pos x="8" y="48"/>
                </a:cxn>
                <a:cxn ang="0">
                  <a:pos x="1" y="45"/>
                </a:cxn>
                <a:cxn ang="0">
                  <a:pos x="0" y="40"/>
                </a:cxn>
                <a:cxn ang="0">
                  <a:pos x="6" y="35"/>
                </a:cxn>
                <a:cxn ang="0">
                  <a:pos x="4" y="31"/>
                </a:cxn>
                <a:cxn ang="0">
                  <a:pos x="17" y="32"/>
                </a:cxn>
                <a:cxn ang="0">
                  <a:pos x="19" y="29"/>
                </a:cxn>
                <a:cxn ang="0">
                  <a:pos x="16" y="24"/>
                </a:cxn>
                <a:cxn ang="0">
                  <a:pos x="17" y="19"/>
                </a:cxn>
                <a:cxn ang="0">
                  <a:pos x="16" y="10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29" y="10"/>
                </a:cxn>
                <a:cxn ang="0">
                  <a:pos x="43" y="16"/>
                </a:cxn>
                <a:cxn ang="0">
                  <a:pos x="61" y="21"/>
                </a:cxn>
                <a:cxn ang="0">
                  <a:pos x="67" y="19"/>
                </a:cxn>
                <a:cxn ang="0">
                  <a:pos x="67" y="19"/>
                </a:cxn>
              </a:cxnLst>
              <a:rect l="0" t="0" r="r" b="b"/>
              <a:pathLst>
                <a:path w="83" h="56">
                  <a:moveTo>
                    <a:pt x="67" y="19"/>
                  </a:moveTo>
                  <a:lnTo>
                    <a:pt x="70" y="16"/>
                  </a:lnTo>
                  <a:lnTo>
                    <a:pt x="70" y="16"/>
                  </a:lnTo>
                  <a:lnTo>
                    <a:pt x="70" y="23"/>
                  </a:lnTo>
                  <a:lnTo>
                    <a:pt x="75" y="26"/>
                  </a:lnTo>
                  <a:lnTo>
                    <a:pt x="75" y="29"/>
                  </a:lnTo>
                  <a:lnTo>
                    <a:pt x="83" y="29"/>
                  </a:lnTo>
                  <a:lnTo>
                    <a:pt x="81" y="31"/>
                  </a:lnTo>
                  <a:lnTo>
                    <a:pt x="75" y="34"/>
                  </a:lnTo>
                  <a:lnTo>
                    <a:pt x="70" y="34"/>
                  </a:lnTo>
                  <a:lnTo>
                    <a:pt x="70" y="35"/>
                  </a:lnTo>
                  <a:lnTo>
                    <a:pt x="61" y="35"/>
                  </a:lnTo>
                  <a:lnTo>
                    <a:pt x="57" y="37"/>
                  </a:lnTo>
                  <a:lnTo>
                    <a:pt x="56" y="39"/>
                  </a:lnTo>
                  <a:lnTo>
                    <a:pt x="53" y="48"/>
                  </a:lnTo>
                  <a:lnTo>
                    <a:pt x="30" y="40"/>
                  </a:lnTo>
                  <a:lnTo>
                    <a:pt x="25" y="40"/>
                  </a:lnTo>
                  <a:lnTo>
                    <a:pt x="21" y="43"/>
                  </a:lnTo>
                  <a:lnTo>
                    <a:pt x="9" y="42"/>
                  </a:lnTo>
                  <a:lnTo>
                    <a:pt x="9" y="43"/>
                  </a:lnTo>
                  <a:lnTo>
                    <a:pt x="11" y="47"/>
                  </a:lnTo>
                  <a:lnTo>
                    <a:pt x="24" y="50"/>
                  </a:lnTo>
                  <a:lnTo>
                    <a:pt x="24" y="51"/>
                  </a:lnTo>
                  <a:lnTo>
                    <a:pt x="17" y="51"/>
                  </a:lnTo>
                  <a:lnTo>
                    <a:pt x="11" y="56"/>
                  </a:lnTo>
                  <a:lnTo>
                    <a:pt x="9" y="56"/>
                  </a:lnTo>
                  <a:lnTo>
                    <a:pt x="8" y="55"/>
                  </a:lnTo>
                  <a:lnTo>
                    <a:pt x="8" y="48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6" y="35"/>
                  </a:lnTo>
                  <a:lnTo>
                    <a:pt x="4" y="31"/>
                  </a:lnTo>
                  <a:lnTo>
                    <a:pt x="17" y="32"/>
                  </a:lnTo>
                  <a:lnTo>
                    <a:pt x="19" y="29"/>
                  </a:lnTo>
                  <a:lnTo>
                    <a:pt x="16" y="24"/>
                  </a:lnTo>
                  <a:lnTo>
                    <a:pt x="17" y="19"/>
                  </a:lnTo>
                  <a:lnTo>
                    <a:pt x="16" y="10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9" y="10"/>
                  </a:lnTo>
                  <a:lnTo>
                    <a:pt x="43" y="16"/>
                  </a:lnTo>
                  <a:lnTo>
                    <a:pt x="61" y="21"/>
                  </a:lnTo>
                  <a:lnTo>
                    <a:pt x="67" y="19"/>
                  </a:lnTo>
                  <a:lnTo>
                    <a:pt x="67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06" name="Forma Livre 181">
              <a:extLst>
                <a:ext uri="{FF2B5EF4-FFF2-40B4-BE49-F238E27FC236}">
                  <a16:creationId xmlns:a16="http://schemas.microsoft.com/office/drawing/2014/main" id="{5F8D2A22-2CF2-14FC-2EB6-905AD7942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6953" y="-2321349"/>
              <a:ext cx="4079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07" name="Forma Livre 182">
              <a:extLst>
                <a:ext uri="{FF2B5EF4-FFF2-40B4-BE49-F238E27FC236}">
                  <a16:creationId xmlns:a16="http://schemas.microsoft.com/office/drawing/2014/main" id="{070F1B4E-43A8-B0BE-C400-858236866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1874" y="-2249293"/>
              <a:ext cx="190338" cy="140035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132" y="18"/>
                </a:cxn>
                <a:cxn ang="0">
                  <a:pos x="138" y="31"/>
                </a:cxn>
                <a:cxn ang="0">
                  <a:pos x="137" y="40"/>
                </a:cxn>
                <a:cxn ang="0">
                  <a:pos x="130" y="42"/>
                </a:cxn>
                <a:cxn ang="0">
                  <a:pos x="137" y="58"/>
                </a:cxn>
                <a:cxn ang="0">
                  <a:pos x="135" y="68"/>
                </a:cxn>
                <a:cxn ang="0">
                  <a:pos x="140" y="74"/>
                </a:cxn>
                <a:cxn ang="0">
                  <a:pos x="130" y="85"/>
                </a:cxn>
                <a:cxn ang="0">
                  <a:pos x="130" y="76"/>
                </a:cxn>
                <a:cxn ang="0">
                  <a:pos x="126" y="82"/>
                </a:cxn>
                <a:cxn ang="0">
                  <a:pos x="118" y="88"/>
                </a:cxn>
                <a:cxn ang="0">
                  <a:pos x="114" y="84"/>
                </a:cxn>
                <a:cxn ang="0">
                  <a:pos x="108" y="88"/>
                </a:cxn>
                <a:cxn ang="0">
                  <a:pos x="92" y="87"/>
                </a:cxn>
                <a:cxn ang="0">
                  <a:pos x="87" y="87"/>
                </a:cxn>
                <a:cxn ang="0">
                  <a:pos x="84" y="84"/>
                </a:cxn>
                <a:cxn ang="0">
                  <a:pos x="87" y="90"/>
                </a:cxn>
                <a:cxn ang="0">
                  <a:pos x="87" y="93"/>
                </a:cxn>
                <a:cxn ang="0">
                  <a:pos x="79" y="101"/>
                </a:cxn>
                <a:cxn ang="0">
                  <a:pos x="71" y="101"/>
                </a:cxn>
                <a:cxn ang="0">
                  <a:pos x="63" y="93"/>
                </a:cxn>
                <a:cxn ang="0">
                  <a:pos x="65" y="88"/>
                </a:cxn>
                <a:cxn ang="0">
                  <a:pos x="49" y="87"/>
                </a:cxn>
                <a:cxn ang="0">
                  <a:pos x="41" y="90"/>
                </a:cxn>
                <a:cxn ang="0">
                  <a:pos x="23" y="92"/>
                </a:cxn>
                <a:cxn ang="0">
                  <a:pos x="12" y="96"/>
                </a:cxn>
                <a:cxn ang="0">
                  <a:pos x="0" y="96"/>
                </a:cxn>
                <a:cxn ang="0">
                  <a:pos x="7" y="92"/>
                </a:cxn>
                <a:cxn ang="0">
                  <a:pos x="41" y="77"/>
                </a:cxn>
                <a:cxn ang="0">
                  <a:pos x="58" y="77"/>
                </a:cxn>
                <a:cxn ang="0">
                  <a:pos x="69" y="74"/>
                </a:cxn>
                <a:cxn ang="0">
                  <a:pos x="73" y="63"/>
                </a:cxn>
                <a:cxn ang="0">
                  <a:pos x="77" y="52"/>
                </a:cxn>
                <a:cxn ang="0">
                  <a:pos x="79" y="55"/>
                </a:cxn>
                <a:cxn ang="0">
                  <a:pos x="79" y="61"/>
                </a:cxn>
                <a:cxn ang="0">
                  <a:pos x="95" y="55"/>
                </a:cxn>
                <a:cxn ang="0">
                  <a:pos x="105" y="45"/>
                </a:cxn>
                <a:cxn ang="0">
                  <a:pos x="108" y="26"/>
                </a:cxn>
                <a:cxn ang="0">
                  <a:pos x="101" y="20"/>
                </a:cxn>
                <a:cxn ang="0">
                  <a:pos x="101" y="11"/>
                </a:cxn>
                <a:cxn ang="0">
                  <a:pos x="103" y="5"/>
                </a:cxn>
                <a:cxn ang="0">
                  <a:pos x="113" y="8"/>
                </a:cxn>
                <a:cxn ang="0">
                  <a:pos x="118" y="7"/>
                </a:cxn>
                <a:cxn ang="0">
                  <a:pos x="113" y="3"/>
                </a:cxn>
                <a:cxn ang="0">
                  <a:pos x="110" y="0"/>
                </a:cxn>
                <a:cxn ang="0">
                  <a:pos x="114" y="0"/>
                </a:cxn>
              </a:cxnLst>
              <a:rect l="0" t="0" r="r" b="b"/>
              <a:pathLst>
                <a:path w="140" h="103">
                  <a:moveTo>
                    <a:pt x="114" y="0"/>
                  </a:moveTo>
                  <a:lnTo>
                    <a:pt x="119" y="0"/>
                  </a:lnTo>
                  <a:lnTo>
                    <a:pt x="122" y="10"/>
                  </a:lnTo>
                  <a:lnTo>
                    <a:pt x="132" y="18"/>
                  </a:lnTo>
                  <a:lnTo>
                    <a:pt x="138" y="26"/>
                  </a:lnTo>
                  <a:lnTo>
                    <a:pt x="138" y="31"/>
                  </a:lnTo>
                  <a:lnTo>
                    <a:pt x="137" y="32"/>
                  </a:lnTo>
                  <a:lnTo>
                    <a:pt x="137" y="40"/>
                  </a:lnTo>
                  <a:lnTo>
                    <a:pt x="134" y="40"/>
                  </a:lnTo>
                  <a:lnTo>
                    <a:pt x="130" y="42"/>
                  </a:lnTo>
                  <a:lnTo>
                    <a:pt x="130" y="47"/>
                  </a:lnTo>
                  <a:lnTo>
                    <a:pt x="137" y="58"/>
                  </a:lnTo>
                  <a:lnTo>
                    <a:pt x="135" y="60"/>
                  </a:lnTo>
                  <a:lnTo>
                    <a:pt x="135" y="68"/>
                  </a:lnTo>
                  <a:lnTo>
                    <a:pt x="137" y="71"/>
                  </a:lnTo>
                  <a:lnTo>
                    <a:pt x="140" y="74"/>
                  </a:lnTo>
                  <a:lnTo>
                    <a:pt x="137" y="82"/>
                  </a:lnTo>
                  <a:lnTo>
                    <a:pt x="130" y="85"/>
                  </a:lnTo>
                  <a:lnTo>
                    <a:pt x="129" y="79"/>
                  </a:lnTo>
                  <a:lnTo>
                    <a:pt x="130" y="76"/>
                  </a:lnTo>
                  <a:lnTo>
                    <a:pt x="126" y="76"/>
                  </a:lnTo>
                  <a:lnTo>
                    <a:pt x="126" y="82"/>
                  </a:lnTo>
                  <a:lnTo>
                    <a:pt x="119" y="80"/>
                  </a:lnTo>
                  <a:lnTo>
                    <a:pt x="118" y="88"/>
                  </a:lnTo>
                  <a:lnTo>
                    <a:pt x="116" y="88"/>
                  </a:lnTo>
                  <a:lnTo>
                    <a:pt x="114" y="84"/>
                  </a:lnTo>
                  <a:lnTo>
                    <a:pt x="111" y="82"/>
                  </a:lnTo>
                  <a:lnTo>
                    <a:pt x="108" y="88"/>
                  </a:lnTo>
                  <a:lnTo>
                    <a:pt x="90" y="88"/>
                  </a:lnTo>
                  <a:lnTo>
                    <a:pt x="92" y="87"/>
                  </a:lnTo>
                  <a:lnTo>
                    <a:pt x="89" y="85"/>
                  </a:lnTo>
                  <a:lnTo>
                    <a:pt x="87" y="87"/>
                  </a:lnTo>
                  <a:lnTo>
                    <a:pt x="85" y="85"/>
                  </a:lnTo>
                  <a:lnTo>
                    <a:pt x="84" y="84"/>
                  </a:lnTo>
                  <a:lnTo>
                    <a:pt x="82" y="88"/>
                  </a:lnTo>
                  <a:lnTo>
                    <a:pt x="87" y="90"/>
                  </a:lnTo>
                  <a:lnTo>
                    <a:pt x="89" y="93"/>
                  </a:lnTo>
                  <a:lnTo>
                    <a:pt x="87" y="93"/>
                  </a:lnTo>
                  <a:lnTo>
                    <a:pt x="82" y="95"/>
                  </a:lnTo>
                  <a:lnTo>
                    <a:pt x="79" y="101"/>
                  </a:lnTo>
                  <a:lnTo>
                    <a:pt x="76" y="103"/>
                  </a:lnTo>
                  <a:lnTo>
                    <a:pt x="71" y="101"/>
                  </a:lnTo>
                  <a:lnTo>
                    <a:pt x="65" y="96"/>
                  </a:lnTo>
                  <a:lnTo>
                    <a:pt x="63" y="93"/>
                  </a:lnTo>
                  <a:lnTo>
                    <a:pt x="65" y="88"/>
                  </a:lnTo>
                  <a:lnTo>
                    <a:pt x="65" y="88"/>
                  </a:lnTo>
                  <a:lnTo>
                    <a:pt x="60" y="88"/>
                  </a:lnTo>
                  <a:lnTo>
                    <a:pt x="49" y="87"/>
                  </a:lnTo>
                  <a:lnTo>
                    <a:pt x="44" y="90"/>
                  </a:lnTo>
                  <a:lnTo>
                    <a:pt x="41" y="90"/>
                  </a:lnTo>
                  <a:lnTo>
                    <a:pt x="25" y="93"/>
                  </a:lnTo>
                  <a:lnTo>
                    <a:pt x="23" y="92"/>
                  </a:lnTo>
                  <a:lnTo>
                    <a:pt x="20" y="98"/>
                  </a:lnTo>
                  <a:lnTo>
                    <a:pt x="12" y="96"/>
                  </a:lnTo>
                  <a:lnTo>
                    <a:pt x="7" y="96"/>
                  </a:lnTo>
                  <a:lnTo>
                    <a:pt x="0" y="96"/>
                  </a:lnTo>
                  <a:lnTo>
                    <a:pt x="0" y="92"/>
                  </a:lnTo>
                  <a:lnTo>
                    <a:pt x="7" y="92"/>
                  </a:lnTo>
                  <a:lnTo>
                    <a:pt x="23" y="77"/>
                  </a:lnTo>
                  <a:lnTo>
                    <a:pt x="41" y="77"/>
                  </a:lnTo>
                  <a:lnTo>
                    <a:pt x="57" y="74"/>
                  </a:lnTo>
                  <a:lnTo>
                    <a:pt x="58" y="77"/>
                  </a:lnTo>
                  <a:lnTo>
                    <a:pt x="66" y="77"/>
                  </a:lnTo>
                  <a:lnTo>
                    <a:pt x="69" y="74"/>
                  </a:lnTo>
                  <a:lnTo>
                    <a:pt x="68" y="69"/>
                  </a:lnTo>
                  <a:lnTo>
                    <a:pt x="73" y="63"/>
                  </a:lnTo>
                  <a:lnTo>
                    <a:pt x="73" y="55"/>
                  </a:lnTo>
                  <a:lnTo>
                    <a:pt x="77" y="52"/>
                  </a:lnTo>
                  <a:lnTo>
                    <a:pt x="79" y="53"/>
                  </a:lnTo>
                  <a:lnTo>
                    <a:pt x="79" y="55"/>
                  </a:lnTo>
                  <a:lnTo>
                    <a:pt x="76" y="58"/>
                  </a:lnTo>
                  <a:lnTo>
                    <a:pt x="79" y="61"/>
                  </a:lnTo>
                  <a:lnTo>
                    <a:pt x="84" y="61"/>
                  </a:lnTo>
                  <a:lnTo>
                    <a:pt x="95" y="55"/>
                  </a:lnTo>
                  <a:lnTo>
                    <a:pt x="101" y="47"/>
                  </a:lnTo>
                  <a:lnTo>
                    <a:pt x="105" y="45"/>
                  </a:lnTo>
                  <a:lnTo>
                    <a:pt x="108" y="34"/>
                  </a:lnTo>
                  <a:lnTo>
                    <a:pt x="108" y="26"/>
                  </a:lnTo>
                  <a:lnTo>
                    <a:pt x="108" y="23"/>
                  </a:lnTo>
                  <a:lnTo>
                    <a:pt x="101" y="20"/>
                  </a:lnTo>
                  <a:lnTo>
                    <a:pt x="105" y="16"/>
                  </a:lnTo>
                  <a:lnTo>
                    <a:pt x="101" y="11"/>
                  </a:lnTo>
                  <a:lnTo>
                    <a:pt x="105" y="8"/>
                  </a:lnTo>
                  <a:lnTo>
                    <a:pt x="103" y="5"/>
                  </a:lnTo>
                  <a:lnTo>
                    <a:pt x="106" y="3"/>
                  </a:lnTo>
                  <a:lnTo>
                    <a:pt x="113" y="8"/>
                  </a:lnTo>
                  <a:lnTo>
                    <a:pt x="113" y="7"/>
                  </a:lnTo>
                  <a:lnTo>
                    <a:pt x="118" y="7"/>
                  </a:lnTo>
                  <a:lnTo>
                    <a:pt x="118" y="2"/>
                  </a:lnTo>
                  <a:lnTo>
                    <a:pt x="113" y="3"/>
                  </a:lnTo>
                  <a:lnTo>
                    <a:pt x="110" y="2"/>
                  </a:lnTo>
                  <a:lnTo>
                    <a:pt x="110" y="0"/>
                  </a:lnTo>
                  <a:lnTo>
                    <a:pt x="114" y="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08" name="Forma Livre 183">
              <a:extLst>
                <a:ext uri="{FF2B5EF4-FFF2-40B4-BE49-F238E27FC236}">
                  <a16:creationId xmlns:a16="http://schemas.microsoft.com/office/drawing/2014/main" id="{51DF7BA7-B33D-672E-B2E0-69C1BB084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144" y="-2124213"/>
              <a:ext cx="47585" cy="28551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22" y="11"/>
                </a:cxn>
                <a:cxn ang="0">
                  <a:pos x="19" y="11"/>
                </a:cxn>
                <a:cxn ang="0">
                  <a:pos x="18" y="12"/>
                </a:cxn>
                <a:cxn ang="0">
                  <a:pos x="16" y="19"/>
                </a:cxn>
                <a:cxn ang="0">
                  <a:pos x="13" y="21"/>
                </a:cxn>
                <a:cxn ang="0">
                  <a:pos x="8" y="17"/>
                </a:cxn>
                <a:cxn ang="0">
                  <a:pos x="5" y="12"/>
                </a:cxn>
                <a:cxn ang="0">
                  <a:pos x="0" y="12"/>
                </a:cxn>
                <a:cxn ang="0">
                  <a:pos x="6" y="4"/>
                </a:cxn>
                <a:cxn ang="0">
                  <a:pos x="14" y="4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5" y="6"/>
                </a:cxn>
                <a:cxn ang="0">
                  <a:pos x="30" y="12"/>
                </a:cxn>
                <a:cxn ang="0">
                  <a:pos x="30" y="12"/>
                </a:cxn>
              </a:cxnLst>
              <a:rect l="0" t="0" r="r" b="b"/>
              <a:pathLst>
                <a:path w="35" h="21">
                  <a:moveTo>
                    <a:pt x="30" y="12"/>
                  </a:moveTo>
                  <a:lnTo>
                    <a:pt x="22" y="11"/>
                  </a:lnTo>
                  <a:lnTo>
                    <a:pt x="19" y="11"/>
                  </a:lnTo>
                  <a:lnTo>
                    <a:pt x="18" y="12"/>
                  </a:lnTo>
                  <a:lnTo>
                    <a:pt x="16" y="19"/>
                  </a:lnTo>
                  <a:lnTo>
                    <a:pt x="13" y="21"/>
                  </a:lnTo>
                  <a:lnTo>
                    <a:pt x="8" y="17"/>
                  </a:lnTo>
                  <a:lnTo>
                    <a:pt x="5" y="12"/>
                  </a:lnTo>
                  <a:lnTo>
                    <a:pt x="0" y="12"/>
                  </a:lnTo>
                  <a:lnTo>
                    <a:pt x="6" y="4"/>
                  </a:lnTo>
                  <a:lnTo>
                    <a:pt x="14" y="4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5" y="6"/>
                  </a:lnTo>
                  <a:lnTo>
                    <a:pt x="30" y="12"/>
                  </a:lnTo>
                  <a:lnTo>
                    <a:pt x="30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09" name="Forma Livre 184">
              <a:extLst>
                <a:ext uri="{FF2B5EF4-FFF2-40B4-BE49-F238E27FC236}">
                  <a16:creationId xmlns:a16="http://schemas.microsoft.com/office/drawing/2014/main" id="{CB2DA048-5C2F-43C7-DCE1-A73CA887E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0121" y="-2116056"/>
              <a:ext cx="50304" cy="4622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3" y="0"/>
                </a:cxn>
                <a:cxn ang="0">
                  <a:pos x="10" y="3"/>
                </a:cxn>
                <a:cxn ang="0">
                  <a:pos x="4" y="5"/>
                </a:cxn>
                <a:cxn ang="0">
                  <a:pos x="0" y="8"/>
                </a:cxn>
                <a:cxn ang="0">
                  <a:pos x="7" y="11"/>
                </a:cxn>
                <a:cxn ang="0">
                  <a:pos x="7" y="13"/>
                </a:cxn>
                <a:cxn ang="0">
                  <a:pos x="4" y="11"/>
                </a:cxn>
                <a:cxn ang="0">
                  <a:pos x="7" y="16"/>
                </a:cxn>
                <a:cxn ang="0">
                  <a:pos x="10" y="15"/>
                </a:cxn>
                <a:cxn ang="0">
                  <a:pos x="13" y="15"/>
                </a:cxn>
                <a:cxn ang="0">
                  <a:pos x="15" y="13"/>
                </a:cxn>
                <a:cxn ang="0">
                  <a:pos x="12" y="11"/>
                </a:cxn>
                <a:cxn ang="0">
                  <a:pos x="10" y="10"/>
                </a:cxn>
                <a:cxn ang="0">
                  <a:pos x="12" y="8"/>
                </a:cxn>
                <a:cxn ang="0">
                  <a:pos x="16" y="13"/>
                </a:cxn>
                <a:cxn ang="0">
                  <a:pos x="20" y="18"/>
                </a:cxn>
                <a:cxn ang="0">
                  <a:pos x="16" y="23"/>
                </a:cxn>
                <a:cxn ang="0">
                  <a:pos x="20" y="31"/>
                </a:cxn>
                <a:cxn ang="0">
                  <a:pos x="24" y="32"/>
                </a:cxn>
                <a:cxn ang="0">
                  <a:pos x="23" y="26"/>
                </a:cxn>
                <a:cxn ang="0">
                  <a:pos x="26" y="27"/>
                </a:cxn>
                <a:cxn ang="0">
                  <a:pos x="24" y="29"/>
                </a:cxn>
                <a:cxn ang="0">
                  <a:pos x="28" y="34"/>
                </a:cxn>
                <a:cxn ang="0">
                  <a:pos x="31" y="32"/>
                </a:cxn>
                <a:cxn ang="0">
                  <a:pos x="32" y="29"/>
                </a:cxn>
                <a:cxn ang="0">
                  <a:pos x="34" y="29"/>
                </a:cxn>
                <a:cxn ang="0">
                  <a:pos x="36" y="18"/>
                </a:cxn>
                <a:cxn ang="0">
                  <a:pos x="37" y="13"/>
                </a:cxn>
                <a:cxn ang="0">
                  <a:pos x="34" y="8"/>
                </a:cxn>
                <a:cxn ang="0">
                  <a:pos x="31" y="8"/>
                </a:cxn>
                <a:cxn ang="0">
                  <a:pos x="29" y="3"/>
                </a:cxn>
                <a:cxn ang="0">
                  <a:pos x="23" y="3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37" h="34">
                  <a:moveTo>
                    <a:pt x="16" y="0"/>
                  </a:moveTo>
                  <a:lnTo>
                    <a:pt x="13" y="0"/>
                  </a:lnTo>
                  <a:lnTo>
                    <a:pt x="10" y="3"/>
                  </a:lnTo>
                  <a:lnTo>
                    <a:pt x="4" y="5"/>
                  </a:lnTo>
                  <a:lnTo>
                    <a:pt x="0" y="8"/>
                  </a:lnTo>
                  <a:lnTo>
                    <a:pt x="7" y="11"/>
                  </a:lnTo>
                  <a:lnTo>
                    <a:pt x="7" y="13"/>
                  </a:lnTo>
                  <a:lnTo>
                    <a:pt x="4" y="11"/>
                  </a:lnTo>
                  <a:lnTo>
                    <a:pt x="7" y="16"/>
                  </a:lnTo>
                  <a:lnTo>
                    <a:pt x="10" y="15"/>
                  </a:lnTo>
                  <a:lnTo>
                    <a:pt x="13" y="15"/>
                  </a:lnTo>
                  <a:lnTo>
                    <a:pt x="15" y="13"/>
                  </a:lnTo>
                  <a:lnTo>
                    <a:pt x="12" y="11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6" y="13"/>
                  </a:lnTo>
                  <a:lnTo>
                    <a:pt x="20" y="18"/>
                  </a:lnTo>
                  <a:lnTo>
                    <a:pt x="16" y="23"/>
                  </a:lnTo>
                  <a:lnTo>
                    <a:pt x="20" y="31"/>
                  </a:lnTo>
                  <a:lnTo>
                    <a:pt x="24" y="32"/>
                  </a:lnTo>
                  <a:lnTo>
                    <a:pt x="23" y="26"/>
                  </a:lnTo>
                  <a:lnTo>
                    <a:pt x="26" y="27"/>
                  </a:lnTo>
                  <a:lnTo>
                    <a:pt x="24" y="29"/>
                  </a:lnTo>
                  <a:lnTo>
                    <a:pt x="28" y="34"/>
                  </a:lnTo>
                  <a:lnTo>
                    <a:pt x="31" y="32"/>
                  </a:lnTo>
                  <a:lnTo>
                    <a:pt x="32" y="29"/>
                  </a:lnTo>
                  <a:lnTo>
                    <a:pt x="34" y="29"/>
                  </a:lnTo>
                  <a:lnTo>
                    <a:pt x="36" y="18"/>
                  </a:lnTo>
                  <a:lnTo>
                    <a:pt x="37" y="13"/>
                  </a:lnTo>
                  <a:lnTo>
                    <a:pt x="34" y="8"/>
                  </a:lnTo>
                  <a:lnTo>
                    <a:pt x="31" y="8"/>
                  </a:lnTo>
                  <a:lnTo>
                    <a:pt x="29" y="3"/>
                  </a:lnTo>
                  <a:lnTo>
                    <a:pt x="23" y="3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10" name="Forma Livre 185">
              <a:extLst>
                <a:ext uri="{FF2B5EF4-FFF2-40B4-BE49-F238E27FC236}">
                  <a16:creationId xmlns:a16="http://schemas.microsoft.com/office/drawing/2014/main" id="{F0F07F1C-FAB0-E37A-6073-C6D62411B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6436" y="-2094303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5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5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11" name="Forma Livre 186">
              <a:extLst>
                <a:ext uri="{FF2B5EF4-FFF2-40B4-BE49-F238E27FC236}">
                  <a16:creationId xmlns:a16="http://schemas.microsoft.com/office/drawing/2014/main" id="{2C32A93E-CA3B-9DD1-BE59-5A57D83E6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3627" y="-2065753"/>
              <a:ext cx="271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5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5">
                  <a:moveTo>
                    <a:pt x="2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5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12" name="Forma Livre 187">
              <a:extLst>
                <a:ext uri="{FF2B5EF4-FFF2-40B4-BE49-F238E27FC236}">
                  <a16:creationId xmlns:a16="http://schemas.microsoft.com/office/drawing/2014/main" id="{07E34202-E951-8C0F-445B-323BD9EB0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5469" y="-2058955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13" name="Forma Livre 188">
              <a:extLst>
                <a:ext uri="{FF2B5EF4-FFF2-40B4-BE49-F238E27FC236}">
                  <a16:creationId xmlns:a16="http://schemas.microsoft.com/office/drawing/2014/main" id="{98CE82DC-74F8-7A3C-2870-E2D4EEE62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5166" y="-2095663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14" name="Forma Livre 189">
              <a:extLst>
                <a:ext uri="{FF2B5EF4-FFF2-40B4-BE49-F238E27FC236}">
                  <a16:creationId xmlns:a16="http://schemas.microsoft.com/office/drawing/2014/main" id="{11580E9D-D638-DD64-B7D8-BC2E27D55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1964" y="-2102460"/>
              <a:ext cx="2719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15" name="Forma Livre 190">
              <a:extLst>
                <a:ext uri="{FF2B5EF4-FFF2-40B4-BE49-F238E27FC236}">
                  <a16:creationId xmlns:a16="http://schemas.microsoft.com/office/drawing/2014/main" id="{18EBFA76-7A82-11B2-52B1-6976E9E52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2116056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16" name="Forma Livre 191">
              <a:extLst>
                <a:ext uri="{FF2B5EF4-FFF2-40B4-BE49-F238E27FC236}">
                  <a16:creationId xmlns:a16="http://schemas.microsoft.com/office/drawing/2014/main" id="{7B5E2D91-468A-0A26-D6E4-12D7BB808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7885" y="-2122854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17" name="Forma Livre 192">
              <a:extLst>
                <a:ext uri="{FF2B5EF4-FFF2-40B4-BE49-F238E27FC236}">
                  <a16:creationId xmlns:a16="http://schemas.microsoft.com/office/drawing/2014/main" id="{29536E69-5D28-4DCB-5C4E-48D949F0F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7885" y="-2129652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0"/>
                  </a:lnTo>
                  <a:lnTo>
                    <a:pt x="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18" name="Forma Livre 193">
              <a:extLst>
                <a:ext uri="{FF2B5EF4-FFF2-40B4-BE49-F238E27FC236}">
                  <a16:creationId xmlns:a16="http://schemas.microsoft.com/office/drawing/2014/main" id="{7D92CAD7-14EB-F05B-B805-8AC92E0A9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2178596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19" name="Forma Livre 194">
              <a:extLst>
                <a:ext uri="{FF2B5EF4-FFF2-40B4-BE49-F238E27FC236}">
                  <a16:creationId xmlns:a16="http://schemas.microsoft.com/office/drawing/2014/main" id="{2E6C5DDA-D25A-C9C5-70F5-9CF2855013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3503" y="-2109259"/>
              <a:ext cx="12236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3"/>
                </a:cxn>
                <a:cxn ang="0">
                  <a:pos x="3" y="3"/>
                </a:cxn>
                <a:cxn ang="0">
                  <a:pos x="6" y="3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lnTo>
                    <a:pt x="0" y="3"/>
                  </a:lnTo>
                  <a:lnTo>
                    <a:pt x="3" y="3"/>
                  </a:lnTo>
                  <a:lnTo>
                    <a:pt x="6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20" name="Forma Livre 195">
              <a:extLst>
                <a:ext uri="{FF2B5EF4-FFF2-40B4-BE49-F238E27FC236}">
                  <a16:creationId xmlns:a16="http://schemas.microsoft.com/office/drawing/2014/main" id="{138473E0-129F-C3C4-C0B9-4A8C28206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1446" y="-1978741"/>
              <a:ext cx="28551" cy="50304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1" y="2"/>
                </a:cxn>
                <a:cxn ang="0">
                  <a:pos x="21" y="7"/>
                </a:cxn>
                <a:cxn ang="0">
                  <a:pos x="21" y="21"/>
                </a:cxn>
                <a:cxn ang="0">
                  <a:pos x="16" y="31"/>
                </a:cxn>
                <a:cxn ang="0">
                  <a:pos x="17" y="37"/>
                </a:cxn>
                <a:cxn ang="0">
                  <a:pos x="11" y="32"/>
                </a:cxn>
                <a:cxn ang="0">
                  <a:pos x="3" y="27"/>
                </a:cxn>
                <a:cxn ang="0">
                  <a:pos x="0" y="19"/>
                </a:cxn>
                <a:cxn ang="0">
                  <a:pos x="0" y="15"/>
                </a:cxn>
                <a:cxn ang="0">
                  <a:pos x="6" y="3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1" h="37">
                  <a:moveTo>
                    <a:pt x="13" y="0"/>
                  </a:moveTo>
                  <a:lnTo>
                    <a:pt x="21" y="2"/>
                  </a:lnTo>
                  <a:lnTo>
                    <a:pt x="21" y="7"/>
                  </a:lnTo>
                  <a:lnTo>
                    <a:pt x="21" y="21"/>
                  </a:lnTo>
                  <a:lnTo>
                    <a:pt x="16" y="31"/>
                  </a:lnTo>
                  <a:lnTo>
                    <a:pt x="17" y="37"/>
                  </a:lnTo>
                  <a:lnTo>
                    <a:pt x="11" y="32"/>
                  </a:lnTo>
                  <a:lnTo>
                    <a:pt x="3" y="27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6" y="3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21" name="Forma Livre 196">
              <a:extLst>
                <a:ext uri="{FF2B5EF4-FFF2-40B4-BE49-F238E27FC236}">
                  <a16:creationId xmlns:a16="http://schemas.microsoft.com/office/drawing/2014/main" id="{CDE3340C-3923-9509-AF2E-125D9E135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0784" y="-1965146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0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22" name="Forma Livre 197">
              <a:extLst>
                <a:ext uri="{FF2B5EF4-FFF2-40B4-BE49-F238E27FC236}">
                  <a16:creationId xmlns:a16="http://schemas.microsoft.com/office/drawing/2014/main" id="{0113028C-2DAA-901F-37B7-E8B32183D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0300" y="-1967865"/>
              <a:ext cx="1360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1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23" name="Forma Livre 198">
              <a:extLst>
                <a:ext uri="{FF2B5EF4-FFF2-40B4-BE49-F238E27FC236}">
                  <a16:creationId xmlns:a16="http://schemas.microsoft.com/office/drawing/2014/main" id="{4E784333-2556-4630-9960-24BC0E999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2840" y="-2004572"/>
              <a:ext cx="6798" cy="1223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2" y="6"/>
                </a:cxn>
                <a:cxn ang="0">
                  <a:pos x="2" y="9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5" h="9">
                  <a:moveTo>
                    <a:pt x="0" y="5"/>
                  </a:moveTo>
                  <a:lnTo>
                    <a:pt x="0" y="3"/>
                  </a:lnTo>
                  <a:lnTo>
                    <a:pt x="5" y="0"/>
                  </a:lnTo>
                  <a:lnTo>
                    <a:pt x="5" y="3"/>
                  </a:lnTo>
                  <a:lnTo>
                    <a:pt x="2" y="6"/>
                  </a:lnTo>
                  <a:lnTo>
                    <a:pt x="2" y="9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24" name="Forma Livre 199">
              <a:extLst>
                <a:ext uri="{FF2B5EF4-FFF2-40B4-BE49-F238E27FC236}">
                  <a16:creationId xmlns:a16="http://schemas.microsoft.com/office/drawing/2014/main" id="{4EDE9DD7-3A01-EC05-5CD0-4BDF60C5F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7796" y="-2019528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25" name="Forma Livre 200">
              <a:extLst>
                <a:ext uri="{FF2B5EF4-FFF2-40B4-BE49-F238E27FC236}">
                  <a16:creationId xmlns:a16="http://schemas.microsoft.com/office/drawing/2014/main" id="{5D8BAD76-7DA2-938A-CAA0-9984CD2E4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1874" y="-2029044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26" name="Forma Livre 201">
              <a:extLst>
                <a:ext uri="{FF2B5EF4-FFF2-40B4-BE49-F238E27FC236}">
                  <a16:creationId xmlns:a16="http://schemas.microsoft.com/office/drawing/2014/main" id="{916E843F-74DE-53AD-A648-020E02DC2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2053" y="-1971943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27" name="Forma Livre 202">
              <a:extLst>
                <a:ext uri="{FF2B5EF4-FFF2-40B4-BE49-F238E27FC236}">
                  <a16:creationId xmlns:a16="http://schemas.microsoft.com/office/drawing/2014/main" id="{B38C000D-9714-966B-4BD8-66B2240F6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8540" y="-2488575"/>
              <a:ext cx="1495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11" y="1"/>
                </a:cxn>
                <a:cxn ang="0">
                  <a:pos x="8" y="3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3">
                  <a:moveTo>
                    <a:pt x="0" y="0"/>
                  </a:moveTo>
                  <a:lnTo>
                    <a:pt x="5" y="0"/>
                  </a:lnTo>
                  <a:lnTo>
                    <a:pt x="11" y="1"/>
                  </a:lnTo>
                  <a:lnTo>
                    <a:pt x="8" y="3"/>
                  </a:lnTo>
                  <a:lnTo>
                    <a:pt x="5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28" name="Forma Livre 203">
              <a:extLst>
                <a:ext uri="{FF2B5EF4-FFF2-40B4-BE49-F238E27FC236}">
                  <a16:creationId xmlns:a16="http://schemas.microsoft.com/office/drawing/2014/main" id="{1913CAA7-C658-E700-3B98-8DD653369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1867" y="-2470901"/>
              <a:ext cx="5438" cy="815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4" y="3"/>
                </a:cxn>
                <a:cxn ang="0">
                  <a:pos x="1" y="6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4" h="6">
                  <a:moveTo>
                    <a:pt x="3" y="0"/>
                  </a:moveTo>
                  <a:lnTo>
                    <a:pt x="4" y="3"/>
                  </a:lnTo>
                  <a:lnTo>
                    <a:pt x="1" y="6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29" name="Forma Livre 204">
              <a:extLst>
                <a:ext uri="{FF2B5EF4-FFF2-40B4-BE49-F238E27FC236}">
                  <a16:creationId xmlns:a16="http://schemas.microsoft.com/office/drawing/2014/main" id="{FDED1FFB-D1D1-7165-CB2C-5B6DF2044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1777" y="-2460024"/>
              <a:ext cx="17675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5"/>
                </a:cxn>
                <a:cxn ang="0">
                  <a:pos x="1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5">
                  <a:moveTo>
                    <a:pt x="0" y="0"/>
                  </a:moveTo>
                  <a:lnTo>
                    <a:pt x="13" y="5"/>
                  </a:lnTo>
                  <a:lnTo>
                    <a:pt x="1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30" name="Forma Livre 206">
              <a:extLst>
                <a:ext uri="{FF2B5EF4-FFF2-40B4-BE49-F238E27FC236}">
                  <a16:creationId xmlns:a16="http://schemas.microsoft.com/office/drawing/2014/main" id="{67DBCC8F-FB31-479A-1D03-2E1ED10BC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5372" y="-2469542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1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3" y="2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31" name="Forma Livre 207">
              <a:extLst>
                <a:ext uri="{FF2B5EF4-FFF2-40B4-BE49-F238E27FC236}">
                  <a16:creationId xmlns:a16="http://schemas.microsoft.com/office/drawing/2014/main" id="{1ACA702B-7D63-E1EF-A29A-82DBC36BF2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2262" y="-3554468"/>
              <a:ext cx="47585" cy="33989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0" y="1"/>
                </a:cxn>
                <a:cxn ang="0">
                  <a:pos x="10" y="0"/>
                </a:cxn>
                <a:cxn ang="0">
                  <a:pos x="35" y="11"/>
                </a:cxn>
                <a:cxn ang="0">
                  <a:pos x="29" y="22"/>
                </a:cxn>
                <a:cxn ang="0">
                  <a:pos x="16" y="25"/>
                </a:cxn>
                <a:cxn ang="0">
                  <a:pos x="10" y="21"/>
                </a:cxn>
                <a:cxn ang="0">
                  <a:pos x="21" y="21"/>
                </a:cxn>
                <a:cxn ang="0">
                  <a:pos x="8" y="14"/>
                </a:cxn>
                <a:cxn ang="0">
                  <a:pos x="10" y="14"/>
                </a:cxn>
                <a:cxn ang="0">
                  <a:pos x="8" y="9"/>
                </a:cxn>
                <a:cxn ang="0">
                  <a:pos x="3" y="8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35" h="25">
                  <a:moveTo>
                    <a:pt x="5" y="5"/>
                  </a:moveTo>
                  <a:lnTo>
                    <a:pt x="0" y="1"/>
                  </a:lnTo>
                  <a:lnTo>
                    <a:pt x="10" y="0"/>
                  </a:lnTo>
                  <a:lnTo>
                    <a:pt x="35" y="11"/>
                  </a:lnTo>
                  <a:lnTo>
                    <a:pt x="29" y="22"/>
                  </a:lnTo>
                  <a:lnTo>
                    <a:pt x="16" y="25"/>
                  </a:lnTo>
                  <a:lnTo>
                    <a:pt x="10" y="21"/>
                  </a:lnTo>
                  <a:lnTo>
                    <a:pt x="21" y="21"/>
                  </a:lnTo>
                  <a:lnTo>
                    <a:pt x="8" y="14"/>
                  </a:lnTo>
                  <a:lnTo>
                    <a:pt x="10" y="14"/>
                  </a:lnTo>
                  <a:lnTo>
                    <a:pt x="8" y="9"/>
                  </a:lnTo>
                  <a:lnTo>
                    <a:pt x="3" y="8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32" name="Forma Livre 208">
              <a:extLst>
                <a:ext uri="{FF2B5EF4-FFF2-40B4-BE49-F238E27FC236}">
                  <a16:creationId xmlns:a16="http://schemas.microsoft.com/office/drawing/2014/main" id="{F3BC68C1-6B21-CA8D-DFF7-8AB8E84FA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0992" y="-3652356"/>
              <a:ext cx="16315" cy="1495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4"/>
                </a:cxn>
                <a:cxn ang="0">
                  <a:pos x="10" y="11"/>
                </a:cxn>
                <a:cxn ang="0">
                  <a:pos x="10" y="11"/>
                </a:cxn>
                <a:cxn ang="0">
                  <a:pos x="4" y="8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0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2" h="11">
                  <a:moveTo>
                    <a:pt x="2" y="0"/>
                  </a:moveTo>
                  <a:lnTo>
                    <a:pt x="12" y="4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4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33" name="Forma Livre 209">
              <a:extLst>
                <a:ext uri="{FF2B5EF4-FFF2-40B4-BE49-F238E27FC236}">
                  <a16:creationId xmlns:a16="http://schemas.microsoft.com/office/drawing/2014/main" id="{59764A67-C41D-22CE-5CAB-B32DCF324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4981" y="-3655075"/>
              <a:ext cx="95169" cy="107405"/>
            </a:xfrm>
            <a:custGeom>
              <a:avLst/>
              <a:gdLst/>
              <a:ahLst/>
              <a:cxnLst>
                <a:cxn ang="0">
                  <a:pos x="27" y="10"/>
                </a:cxn>
                <a:cxn ang="0">
                  <a:pos x="28" y="6"/>
                </a:cxn>
                <a:cxn ang="0">
                  <a:pos x="27" y="3"/>
                </a:cxn>
                <a:cxn ang="0">
                  <a:pos x="32" y="0"/>
                </a:cxn>
                <a:cxn ang="0">
                  <a:pos x="52" y="24"/>
                </a:cxn>
                <a:cxn ang="0">
                  <a:pos x="68" y="37"/>
                </a:cxn>
                <a:cxn ang="0">
                  <a:pos x="62" y="43"/>
                </a:cxn>
                <a:cxn ang="0">
                  <a:pos x="64" y="54"/>
                </a:cxn>
                <a:cxn ang="0">
                  <a:pos x="67" y="53"/>
                </a:cxn>
                <a:cxn ang="0">
                  <a:pos x="68" y="58"/>
                </a:cxn>
                <a:cxn ang="0">
                  <a:pos x="70" y="63"/>
                </a:cxn>
                <a:cxn ang="0">
                  <a:pos x="33" y="79"/>
                </a:cxn>
                <a:cxn ang="0">
                  <a:pos x="9" y="67"/>
                </a:cxn>
                <a:cxn ang="0">
                  <a:pos x="11" y="63"/>
                </a:cxn>
                <a:cxn ang="0">
                  <a:pos x="0" y="64"/>
                </a:cxn>
                <a:cxn ang="0">
                  <a:pos x="4" y="54"/>
                </a:cxn>
                <a:cxn ang="0">
                  <a:pos x="1" y="53"/>
                </a:cxn>
                <a:cxn ang="0">
                  <a:pos x="11" y="48"/>
                </a:cxn>
                <a:cxn ang="0">
                  <a:pos x="11" y="42"/>
                </a:cxn>
                <a:cxn ang="0">
                  <a:pos x="4" y="35"/>
                </a:cxn>
                <a:cxn ang="0">
                  <a:pos x="9" y="22"/>
                </a:cxn>
                <a:cxn ang="0">
                  <a:pos x="27" y="18"/>
                </a:cxn>
                <a:cxn ang="0">
                  <a:pos x="27" y="10"/>
                </a:cxn>
                <a:cxn ang="0">
                  <a:pos x="27" y="10"/>
                </a:cxn>
              </a:cxnLst>
              <a:rect l="0" t="0" r="r" b="b"/>
              <a:pathLst>
                <a:path w="70" h="79">
                  <a:moveTo>
                    <a:pt x="27" y="10"/>
                  </a:moveTo>
                  <a:lnTo>
                    <a:pt x="28" y="6"/>
                  </a:lnTo>
                  <a:lnTo>
                    <a:pt x="27" y="3"/>
                  </a:lnTo>
                  <a:lnTo>
                    <a:pt x="32" y="0"/>
                  </a:lnTo>
                  <a:lnTo>
                    <a:pt x="52" y="24"/>
                  </a:lnTo>
                  <a:lnTo>
                    <a:pt x="68" y="37"/>
                  </a:lnTo>
                  <a:lnTo>
                    <a:pt x="62" y="43"/>
                  </a:lnTo>
                  <a:lnTo>
                    <a:pt x="64" y="54"/>
                  </a:lnTo>
                  <a:lnTo>
                    <a:pt x="67" y="53"/>
                  </a:lnTo>
                  <a:lnTo>
                    <a:pt x="68" y="58"/>
                  </a:lnTo>
                  <a:lnTo>
                    <a:pt x="70" y="63"/>
                  </a:lnTo>
                  <a:lnTo>
                    <a:pt x="33" y="79"/>
                  </a:lnTo>
                  <a:lnTo>
                    <a:pt x="9" y="67"/>
                  </a:lnTo>
                  <a:lnTo>
                    <a:pt x="11" y="63"/>
                  </a:lnTo>
                  <a:lnTo>
                    <a:pt x="0" y="64"/>
                  </a:lnTo>
                  <a:lnTo>
                    <a:pt x="4" y="54"/>
                  </a:lnTo>
                  <a:lnTo>
                    <a:pt x="1" y="53"/>
                  </a:lnTo>
                  <a:lnTo>
                    <a:pt x="11" y="48"/>
                  </a:lnTo>
                  <a:lnTo>
                    <a:pt x="11" y="42"/>
                  </a:lnTo>
                  <a:lnTo>
                    <a:pt x="4" y="35"/>
                  </a:lnTo>
                  <a:lnTo>
                    <a:pt x="9" y="22"/>
                  </a:lnTo>
                  <a:lnTo>
                    <a:pt x="27" y="18"/>
                  </a:lnTo>
                  <a:lnTo>
                    <a:pt x="27" y="10"/>
                  </a:lnTo>
                  <a:lnTo>
                    <a:pt x="27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34" name="Forma Livre 210">
              <a:extLst>
                <a:ext uri="{FF2B5EF4-FFF2-40B4-BE49-F238E27FC236}">
                  <a16:creationId xmlns:a16="http://schemas.microsoft.com/office/drawing/2014/main" id="{0FAABC54-92D2-876F-C9FC-53730BF8D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3049" y="-3561265"/>
              <a:ext cx="126439" cy="107405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45" y="0"/>
                </a:cxn>
                <a:cxn ang="0">
                  <a:pos x="55" y="8"/>
                </a:cxn>
                <a:cxn ang="0">
                  <a:pos x="58" y="14"/>
                </a:cxn>
                <a:cxn ang="0">
                  <a:pos x="61" y="14"/>
                </a:cxn>
                <a:cxn ang="0">
                  <a:pos x="60" y="10"/>
                </a:cxn>
                <a:cxn ang="0">
                  <a:pos x="58" y="8"/>
                </a:cxn>
                <a:cxn ang="0">
                  <a:pos x="60" y="6"/>
                </a:cxn>
                <a:cxn ang="0">
                  <a:pos x="73" y="10"/>
                </a:cxn>
                <a:cxn ang="0">
                  <a:pos x="82" y="21"/>
                </a:cxn>
                <a:cxn ang="0">
                  <a:pos x="82" y="29"/>
                </a:cxn>
                <a:cxn ang="0">
                  <a:pos x="87" y="29"/>
                </a:cxn>
                <a:cxn ang="0">
                  <a:pos x="84" y="37"/>
                </a:cxn>
                <a:cxn ang="0">
                  <a:pos x="87" y="51"/>
                </a:cxn>
                <a:cxn ang="0">
                  <a:pos x="77" y="48"/>
                </a:cxn>
                <a:cxn ang="0">
                  <a:pos x="92" y="64"/>
                </a:cxn>
                <a:cxn ang="0">
                  <a:pos x="93" y="72"/>
                </a:cxn>
                <a:cxn ang="0">
                  <a:pos x="84" y="79"/>
                </a:cxn>
                <a:cxn ang="0">
                  <a:pos x="71" y="77"/>
                </a:cxn>
                <a:cxn ang="0">
                  <a:pos x="45" y="66"/>
                </a:cxn>
                <a:cxn ang="0">
                  <a:pos x="40" y="56"/>
                </a:cxn>
                <a:cxn ang="0">
                  <a:pos x="36" y="66"/>
                </a:cxn>
                <a:cxn ang="0">
                  <a:pos x="21" y="53"/>
                </a:cxn>
                <a:cxn ang="0">
                  <a:pos x="16" y="40"/>
                </a:cxn>
                <a:cxn ang="0">
                  <a:pos x="7" y="35"/>
                </a:cxn>
                <a:cxn ang="0">
                  <a:pos x="5" y="42"/>
                </a:cxn>
                <a:cxn ang="0">
                  <a:pos x="0" y="35"/>
                </a:cxn>
                <a:cxn ang="0">
                  <a:pos x="16" y="21"/>
                </a:cxn>
                <a:cxn ang="0">
                  <a:pos x="12" y="16"/>
                </a:cxn>
                <a:cxn ang="0">
                  <a:pos x="16" y="8"/>
                </a:cxn>
                <a:cxn ang="0">
                  <a:pos x="16" y="8"/>
                </a:cxn>
              </a:cxnLst>
              <a:rect l="0" t="0" r="r" b="b"/>
              <a:pathLst>
                <a:path w="93" h="79">
                  <a:moveTo>
                    <a:pt x="16" y="8"/>
                  </a:moveTo>
                  <a:lnTo>
                    <a:pt x="45" y="0"/>
                  </a:lnTo>
                  <a:lnTo>
                    <a:pt x="55" y="8"/>
                  </a:lnTo>
                  <a:lnTo>
                    <a:pt x="58" y="14"/>
                  </a:lnTo>
                  <a:lnTo>
                    <a:pt x="61" y="14"/>
                  </a:lnTo>
                  <a:lnTo>
                    <a:pt x="60" y="10"/>
                  </a:lnTo>
                  <a:lnTo>
                    <a:pt x="58" y="8"/>
                  </a:lnTo>
                  <a:lnTo>
                    <a:pt x="60" y="6"/>
                  </a:lnTo>
                  <a:lnTo>
                    <a:pt x="73" y="10"/>
                  </a:lnTo>
                  <a:lnTo>
                    <a:pt x="82" y="21"/>
                  </a:lnTo>
                  <a:lnTo>
                    <a:pt x="82" y="29"/>
                  </a:lnTo>
                  <a:lnTo>
                    <a:pt x="87" y="29"/>
                  </a:lnTo>
                  <a:lnTo>
                    <a:pt x="84" y="37"/>
                  </a:lnTo>
                  <a:lnTo>
                    <a:pt x="87" y="51"/>
                  </a:lnTo>
                  <a:lnTo>
                    <a:pt x="77" y="48"/>
                  </a:lnTo>
                  <a:lnTo>
                    <a:pt x="92" y="64"/>
                  </a:lnTo>
                  <a:lnTo>
                    <a:pt x="93" y="72"/>
                  </a:lnTo>
                  <a:lnTo>
                    <a:pt x="84" y="79"/>
                  </a:lnTo>
                  <a:lnTo>
                    <a:pt x="71" y="77"/>
                  </a:lnTo>
                  <a:lnTo>
                    <a:pt x="45" y="66"/>
                  </a:lnTo>
                  <a:lnTo>
                    <a:pt x="40" y="56"/>
                  </a:lnTo>
                  <a:lnTo>
                    <a:pt x="36" y="66"/>
                  </a:lnTo>
                  <a:lnTo>
                    <a:pt x="21" y="53"/>
                  </a:lnTo>
                  <a:lnTo>
                    <a:pt x="16" y="40"/>
                  </a:lnTo>
                  <a:lnTo>
                    <a:pt x="7" y="35"/>
                  </a:lnTo>
                  <a:lnTo>
                    <a:pt x="5" y="42"/>
                  </a:lnTo>
                  <a:lnTo>
                    <a:pt x="0" y="35"/>
                  </a:lnTo>
                  <a:lnTo>
                    <a:pt x="16" y="21"/>
                  </a:lnTo>
                  <a:lnTo>
                    <a:pt x="12" y="16"/>
                  </a:lnTo>
                  <a:lnTo>
                    <a:pt x="16" y="8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35" name="Forma Livre 211">
              <a:extLst>
                <a:ext uri="{FF2B5EF4-FFF2-40B4-BE49-F238E27FC236}">
                  <a16:creationId xmlns:a16="http://schemas.microsoft.com/office/drawing/2014/main" id="{4846893F-3D92-6295-5D42-0566EE47E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0363" y="-3504164"/>
              <a:ext cx="93810" cy="106045"/>
            </a:xfrm>
            <a:custGeom>
              <a:avLst/>
              <a:gdLst/>
              <a:ahLst/>
              <a:cxnLst>
                <a:cxn ang="0">
                  <a:pos x="2" y="53"/>
                </a:cxn>
                <a:cxn ang="0">
                  <a:pos x="4" y="35"/>
                </a:cxn>
                <a:cxn ang="0">
                  <a:pos x="7" y="33"/>
                </a:cxn>
                <a:cxn ang="0">
                  <a:pos x="4" y="24"/>
                </a:cxn>
                <a:cxn ang="0">
                  <a:pos x="7" y="22"/>
                </a:cxn>
                <a:cxn ang="0">
                  <a:pos x="5" y="19"/>
                </a:cxn>
                <a:cxn ang="0">
                  <a:pos x="8" y="17"/>
                </a:cxn>
                <a:cxn ang="0">
                  <a:pos x="7" y="12"/>
                </a:cxn>
                <a:cxn ang="0">
                  <a:pos x="10" y="9"/>
                </a:cxn>
                <a:cxn ang="0">
                  <a:pos x="8" y="4"/>
                </a:cxn>
                <a:cxn ang="0">
                  <a:pos x="16" y="11"/>
                </a:cxn>
                <a:cxn ang="0">
                  <a:pos x="15" y="3"/>
                </a:cxn>
                <a:cxn ang="0">
                  <a:pos x="16" y="0"/>
                </a:cxn>
                <a:cxn ang="0">
                  <a:pos x="26" y="4"/>
                </a:cxn>
                <a:cxn ang="0">
                  <a:pos x="26" y="12"/>
                </a:cxn>
                <a:cxn ang="0">
                  <a:pos x="29" y="22"/>
                </a:cxn>
                <a:cxn ang="0">
                  <a:pos x="31" y="11"/>
                </a:cxn>
                <a:cxn ang="0">
                  <a:pos x="37" y="17"/>
                </a:cxn>
                <a:cxn ang="0">
                  <a:pos x="40" y="14"/>
                </a:cxn>
                <a:cxn ang="0">
                  <a:pos x="45" y="24"/>
                </a:cxn>
                <a:cxn ang="0">
                  <a:pos x="47" y="20"/>
                </a:cxn>
                <a:cxn ang="0">
                  <a:pos x="53" y="30"/>
                </a:cxn>
                <a:cxn ang="0">
                  <a:pos x="66" y="40"/>
                </a:cxn>
                <a:cxn ang="0">
                  <a:pos x="69" y="51"/>
                </a:cxn>
                <a:cxn ang="0">
                  <a:pos x="65" y="59"/>
                </a:cxn>
                <a:cxn ang="0">
                  <a:pos x="40" y="67"/>
                </a:cxn>
                <a:cxn ang="0">
                  <a:pos x="20" y="65"/>
                </a:cxn>
                <a:cxn ang="0">
                  <a:pos x="10" y="78"/>
                </a:cxn>
                <a:cxn ang="0">
                  <a:pos x="0" y="73"/>
                </a:cxn>
                <a:cxn ang="0">
                  <a:pos x="4" y="56"/>
                </a:cxn>
                <a:cxn ang="0">
                  <a:pos x="2" y="53"/>
                </a:cxn>
                <a:cxn ang="0">
                  <a:pos x="2" y="53"/>
                </a:cxn>
              </a:cxnLst>
              <a:rect l="0" t="0" r="r" b="b"/>
              <a:pathLst>
                <a:path w="69" h="78">
                  <a:moveTo>
                    <a:pt x="2" y="53"/>
                  </a:moveTo>
                  <a:lnTo>
                    <a:pt x="4" y="35"/>
                  </a:lnTo>
                  <a:lnTo>
                    <a:pt x="7" y="33"/>
                  </a:lnTo>
                  <a:lnTo>
                    <a:pt x="4" y="24"/>
                  </a:lnTo>
                  <a:lnTo>
                    <a:pt x="7" y="22"/>
                  </a:lnTo>
                  <a:lnTo>
                    <a:pt x="5" y="19"/>
                  </a:lnTo>
                  <a:lnTo>
                    <a:pt x="8" y="17"/>
                  </a:lnTo>
                  <a:lnTo>
                    <a:pt x="7" y="12"/>
                  </a:lnTo>
                  <a:lnTo>
                    <a:pt x="10" y="9"/>
                  </a:lnTo>
                  <a:lnTo>
                    <a:pt x="8" y="4"/>
                  </a:lnTo>
                  <a:lnTo>
                    <a:pt x="16" y="11"/>
                  </a:lnTo>
                  <a:lnTo>
                    <a:pt x="15" y="3"/>
                  </a:lnTo>
                  <a:lnTo>
                    <a:pt x="16" y="0"/>
                  </a:lnTo>
                  <a:lnTo>
                    <a:pt x="26" y="4"/>
                  </a:lnTo>
                  <a:lnTo>
                    <a:pt x="26" y="12"/>
                  </a:lnTo>
                  <a:lnTo>
                    <a:pt x="29" y="22"/>
                  </a:lnTo>
                  <a:lnTo>
                    <a:pt x="31" y="11"/>
                  </a:lnTo>
                  <a:lnTo>
                    <a:pt x="37" y="17"/>
                  </a:lnTo>
                  <a:lnTo>
                    <a:pt x="40" y="14"/>
                  </a:lnTo>
                  <a:lnTo>
                    <a:pt x="45" y="24"/>
                  </a:lnTo>
                  <a:lnTo>
                    <a:pt x="47" y="20"/>
                  </a:lnTo>
                  <a:lnTo>
                    <a:pt x="53" y="30"/>
                  </a:lnTo>
                  <a:lnTo>
                    <a:pt x="66" y="40"/>
                  </a:lnTo>
                  <a:lnTo>
                    <a:pt x="69" y="51"/>
                  </a:lnTo>
                  <a:lnTo>
                    <a:pt x="65" y="59"/>
                  </a:lnTo>
                  <a:lnTo>
                    <a:pt x="40" y="67"/>
                  </a:lnTo>
                  <a:lnTo>
                    <a:pt x="20" y="65"/>
                  </a:lnTo>
                  <a:lnTo>
                    <a:pt x="10" y="78"/>
                  </a:lnTo>
                  <a:lnTo>
                    <a:pt x="0" y="73"/>
                  </a:lnTo>
                  <a:lnTo>
                    <a:pt x="4" y="56"/>
                  </a:lnTo>
                  <a:lnTo>
                    <a:pt x="2" y="53"/>
                  </a:lnTo>
                  <a:lnTo>
                    <a:pt x="2" y="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36" name="Forma Livre 212">
              <a:extLst>
                <a:ext uri="{FF2B5EF4-FFF2-40B4-BE49-F238E27FC236}">
                  <a16:creationId xmlns:a16="http://schemas.microsoft.com/office/drawing/2014/main" id="{674BF299-063A-0E4D-B30C-B1196DF2B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8645" y="-3415793"/>
              <a:ext cx="21753" cy="9517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6" y="2"/>
                </a:cxn>
                <a:cxn ang="0">
                  <a:pos x="14" y="7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6" h="7">
                  <a:moveTo>
                    <a:pt x="5" y="0"/>
                  </a:moveTo>
                  <a:lnTo>
                    <a:pt x="16" y="2"/>
                  </a:lnTo>
                  <a:lnTo>
                    <a:pt x="14" y="7"/>
                  </a:lnTo>
                  <a:lnTo>
                    <a:pt x="0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37" name="Forma Livre 213">
              <a:extLst>
                <a:ext uri="{FF2B5EF4-FFF2-40B4-BE49-F238E27FC236}">
                  <a16:creationId xmlns:a16="http://schemas.microsoft.com/office/drawing/2014/main" id="{474632C0-1D3B-DB1A-978A-E2B2DB7C9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3656" y="-3294792"/>
              <a:ext cx="24472" cy="8157"/>
            </a:xfrm>
            <a:custGeom>
              <a:avLst/>
              <a:gdLst/>
              <a:ahLst/>
              <a:cxnLst>
                <a:cxn ang="0">
                  <a:pos x="15" y="6"/>
                </a:cxn>
                <a:cxn ang="0">
                  <a:pos x="0" y="1"/>
                </a:cxn>
                <a:cxn ang="0">
                  <a:pos x="15" y="0"/>
                </a:cxn>
                <a:cxn ang="0">
                  <a:pos x="18" y="1"/>
                </a:cxn>
                <a:cxn ang="0">
                  <a:pos x="18" y="4"/>
                </a:cxn>
                <a:cxn ang="0">
                  <a:pos x="15" y="6"/>
                </a:cxn>
                <a:cxn ang="0">
                  <a:pos x="15" y="6"/>
                </a:cxn>
              </a:cxnLst>
              <a:rect l="0" t="0" r="r" b="b"/>
              <a:pathLst>
                <a:path w="18" h="6">
                  <a:moveTo>
                    <a:pt x="15" y="6"/>
                  </a:moveTo>
                  <a:lnTo>
                    <a:pt x="0" y="1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18" y="4"/>
                  </a:lnTo>
                  <a:lnTo>
                    <a:pt x="15" y="6"/>
                  </a:lnTo>
                  <a:lnTo>
                    <a:pt x="1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38" name="Forma Livre 214">
              <a:extLst>
                <a:ext uri="{FF2B5EF4-FFF2-40B4-BE49-F238E27FC236}">
                  <a16:creationId xmlns:a16="http://schemas.microsoft.com/office/drawing/2014/main" id="{F4C1BE23-0710-C8F6-63DB-E9EFA64BA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1419" y="-3347815"/>
              <a:ext cx="16315" cy="1767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8" y="13"/>
                </a:cxn>
                <a:cxn ang="0">
                  <a:pos x="8" y="8"/>
                </a:cxn>
                <a:cxn ang="0">
                  <a:pos x="0" y="11"/>
                </a:cxn>
                <a:cxn ang="0">
                  <a:pos x="11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3">
                  <a:moveTo>
                    <a:pt x="12" y="6"/>
                  </a:moveTo>
                  <a:lnTo>
                    <a:pt x="8" y="13"/>
                  </a:lnTo>
                  <a:lnTo>
                    <a:pt x="8" y="8"/>
                  </a:lnTo>
                  <a:lnTo>
                    <a:pt x="0" y="11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39" name="Forma Livre 215">
              <a:extLst>
                <a:ext uri="{FF2B5EF4-FFF2-40B4-BE49-F238E27FC236}">
                  <a16:creationId xmlns:a16="http://schemas.microsoft.com/office/drawing/2014/main" id="{C1B343D4-3143-C948-D278-B5D00CA79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3635" y="-3200983"/>
              <a:ext cx="32629" cy="21753"/>
            </a:xfrm>
            <a:custGeom>
              <a:avLst/>
              <a:gdLst/>
              <a:ahLst/>
              <a:cxnLst>
                <a:cxn ang="0">
                  <a:pos x="17" y="1"/>
                </a:cxn>
                <a:cxn ang="0">
                  <a:pos x="21" y="3"/>
                </a:cxn>
                <a:cxn ang="0">
                  <a:pos x="24" y="8"/>
                </a:cxn>
                <a:cxn ang="0">
                  <a:pos x="19" y="16"/>
                </a:cxn>
                <a:cxn ang="0">
                  <a:pos x="0" y="9"/>
                </a:cxn>
                <a:cxn ang="0">
                  <a:pos x="5" y="6"/>
                </a:cxn>
                <a:cxn ang="0">
                  <a:pos x="3" y="0"/>
                </a:cxn>
                <a:cxn ang="0">
                  <a:pos x="17" y="1"/>
                </a:cxn>
                <a:cxn ang="0">
                  <a:pos x="17" y="1"/>
                </a:cxn>
              </a:cxnLst>
              <a:rect l="0" t="0" r="r" b="b"/>
              <a:pathLst>
                <a:path w="24" h="16">
                  <a:moveTo>
                    <a:pt x="17" y="1"/>
                  </a:moveTo>
                  <a:lnTo>
                    <a:pt x="21" y="3"/>
                  </a:lnTo>
                  <a:lnTo>
                    <a:pt x="24" y="8"/>
                  </a:lnTo>
                  <a:lnTo>
                    <a:pt x="19" y="16"/>
                  </a:lnTo>
                  <a:lnTo>
                    <a:pt x="0" y="9"/>
                  </a:lnTo>
                  <a:lnTo>
                    <a:pt x="5" y="6"/>
                  </a:lnTo>
                  <a:lnTo>
                    <a:pt x="3" y="0"/>
                  </a:lnTo>
                  <a:lnTo>
                    <a:pt x="17" y="1"/>
                  </a:lnTo>
                  <a:lnTo>
                    <a:pt x="17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40" name="Forma Livre 216">
              <a:extLst>
                <a:ext uri="{FF2B5EF4-FFF2-40B4-BE49-F238E27FC236}">
                  <a16:creationId xmlns:a16="http://schemas.microsoft.com/office/drawing/2014/main" id="{1B19BF0D-6CCB-EAFB-D2C1-A1AD6C27C9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8299" y="-3188747"/>
              <a:ext cx="19034" cy="17675"/>
            </a:xfrm>
            <a:custGeom>
              <a:avLst/>
              <a:gdLst/>
              <a:ahLst/>
              <a:cxnLst>
                <a:cxn ang="0">
                  <a:pos x="11" y="7"/>
                </a:cxn>
                <a:cxn ang="0">
                  <a:pos x="14" y="11"/>
                </a:cxn>
                <a:cxn ang="0">
                  <a:pos x="14" y="13"/>
                </a:cxn>
                <a:cxn ang="0">
                  <a:pos x="0" y="0"/>
                </a:cxn>
                <a:cxn ang="0">
                  <a:pos x="11" y="7"/>
                </a:cxn>
                <a:cxn ang="0">
                  <a:pos x="11" y="7"/>
                </a:cxn>
              </a:cxnLst>
              <a:rect l="0" t="0" r="r" b="b"/>
              <a:pathLst>
                <a:path w="14" h="13">
                  <a:moveTo>
                    <a:pt x="11" y="7"/>
                  </a:moveTo>
                  <a:lnTo>
                    <a:pt x="14" y="11"/>
                  </a:lnTo>
                  <a:lnTo>
                    <a:pt x="14" y="13"/>
                  </a:lnTo>
                  <a:lnTo>
                    <a:pt x="0" y="0"/>
                  </a:lnTo>
                  <a:lnTo>
                    <a:pt x="11" y="7"/>
                  </a:lnTo>
                  <a:lnTo>
                    <a:pt x="11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41" name="Forma Livre 217">
              <a:extLst>
                <a:ext uri="{FF2B5EF4-FFF2-40B4-BE49-F238E27FC236}">
                  <a16:creationId xmlns:a16="http://schemas.microsoft.com/office/drawing/2014/main" id="{6AFE47F7-D783-E453-1EF6-69E4EDD1E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311" y="-3275758"/>
              <a:ext cx="16315" cy="28551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12" y="21"/>
                </a:cxn>
                <a:cxn ang="0">
                  <a:pos x="7" y="18"/>
                </a:cxn>
                <a:cxn ang="0">
                  <a:pos x="0" y="0"/>
                </a:cxn>
                <a:cxn ang="0">
                  <a:pos x="10" y="10"/>
                </a:cxn>
                <a:cxn ang="0">
                  <a:pos x="10" y="13"/>
                </a:cxn>
                <a:cxn ang="0">
                  <a:pos x="10" y="13"/>
                </a:cxn>
              </a:cxnLst>
              <a:rect l="0" t="0" r="r" b="b"/>
              <a:pathLst>
                <a:path w="12" h="21">
                  <a:moveTo>
                    <a:pt x="10" y="13"/>
                  </a:moveTo>
                  <a:lnTo>
                    <a:pt x="12" y="21"/>
                  </a:lnTo>
                  <a:lnTo>
                    <a:pt x="7" y="18"/>
                  </a:lnTo>
                  <a:lnTo>
                    <a:pt x="0" y="0"/>
                  </a:lnTo>
                  <a:lnTo>
                    <a:pt x="10" y="10"/>
                  </a:lnTo>
                  <a:lnTo>
                    <a:pt x="10" y="13"/>
                  </a:lnTo>
                  <a:lnTo>
                    <a:pt x="10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42" name="Forma Livre 218">
              <a:extLst>
                <a:ext uri="{FF2B5EF4-FFF2-40B4-BE49-F238E27FC236}">
                  <a16:creationId xmlns:a16="http://schemas.microsoft.com/office/drawing/2014/main" id="{61EC32B0-A0C8-5309-0937-67B74DBEA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502" y="-3297511"/>
              <a:ext cx="127798" cy="84293"/>
            </a:xfrm>
            <a:custGeom>
              <a:avLst/>
              <a:gdLst/>
              <a:ahLst/>
              <a:cxnLst>
                <a:cxn ang="0">
                  <a:pos x="37" y="16"/>
                </a:cxn>
                <a:cxn ang="0">
                  <a:pos x="43" y="18"/>
                </a:cxn>
                <a:cxn ang="0">
                  <a:pos x="43" y="22"/>
                </a:cxn>
                <a:cxn ang="0">
                  <a:pos x="45" y="26"/>
                </a:cxn>
                <a:cxn ang="0">
                  <a:pos x="51" y="26"/>
                </a:cxn>
                <a:cxn ang="0">
                  <a:pos x="51" y="19"/>
                </a:cxn>
                <a:cxn ang="0">
                  <a:pos x="48" y="18"/>
                </a:cxn>
                <a:cxn ang="0">
                  <a:pos x="45" y="10"/>
                </a:cxn>
                <a:cxn ang="0">
                  <a:pos x="48" y="6"/>
                </a:cxn>
                <a:cxn ang="0">
                  <a:pos x="54" y="10"/>
                </a:cxn>
                <a:cxn ang="0">
                  <a:pos x="65" y="21"/>
                </a:cxn>
                <a:cxn ang="0">
                  <a:pos x="70" y="21"/>
                </a:cxn>
                <a:cxn ang="0">
                  <a:pos x="70" y="34"/>
                </a:cxn>
                <a:cxn ang="0">
                  <a:pos x="78" y="43"/>
                </a:cxn>
                <a:cxn ang="0">
                  <a:pos x="94" y="51"/>
                </a:cxn>
                <a:cxn ang="0">
                  <a:pos x="83" y="51"/>
                </a:cxn>
                <a:cxn ang="0">
                  <a:pos x="82" y="56"/>
                </a:cxn>
                <a:cxn ang="0">
                  <a:pos x="72" y="46"/>
                </a:cxn>
                <a:cxn ang="0">
                  <a:pos x="53" y="58"/>
                </a:cxn>
                <a:cxn ang="0">
                  <a:pos x="49" y="56"/>
                </a:cxn>
                <a:cxn ang="0">
                  <a:pos x="53" y="56"/>
                </a:cxn>
                <a:cxn ang="0">
                  <a:pos x="48" y="51"/>
                </a:cxn>
                <a:cxn ang="0">
                  <a:pos x="46" y="48"/>
                </a:cxn>
                <a:cxn ang="0">
                  <a:pos x="43" y="50"/>
                </a:cxn>
                <a:cxn ang="0">
                  <a:pos x="45" y="54"/>
                </a:cxn>
                <a:cxn ang="0">
                  <a:pos x="46" y="53"/>
                </a:cxn>
                <a:cxn ang="0">
                  <a:pos x="46" y="62"/>
                </a:cxn>
                <a:cxn ang="0">
                  <a:pos x="29" y="58"/>
                </a:cxn>
                <a:cxn ang="0">
                  <a:pos x="21" y="50"/>
                </a:cxn>
                <a:cxn ang="0">
                  <a:pos x="11" y="45"/>
                </a:cxn>
                <a:cxn ang="0">
                  <a:pos x="5" y="37"/>
                </a:cxn>
                <a:cxn ang="0">
                  <a:pos x="6" y="34"/>
                </a:cxn>
                <a:cxn ang="0">
                  <a:pos x="8" y="30"/>
                </a:cxn>
                <a:cxn ang="0">
                  <a:pos x="5" y="29"/>
                </a:cxn>
                <a:cxn ang="0">
                  <a:pos x="5" y="26"/>
                </a:cxn>
                <a:cxn ang="0">
                  <a:pos x="1" y="21"/>
                </a:cxn>
                <a:cxn ang="0">
                  <a:pos x="6" y="18"/>
                </a:cxn>
                <a:cxn ang="0">
                  <a:pos x="0" y="13"/>
                </a:cxn>
                <a:cxn ang="0">
                  <a:pos x="17" y="0"/>
                </a:cxn>
                <a:cxn ang="0">
                  <a:pos x="19" y="5"/>
                </a:cxn>
                <a:cxn ang="0">
                  <a:pos x="37" y="16"/>
                </a:cxn>
                <a:cxn ang="0">
                  <a:pos x="37" y="16"/>
                </a:cxn>
              </a:cxnLst>
              <a:rect l="0" t="0" r="r" b="b"/>
              <a:pathLst>
                <a:path w="94" h="62">
                  <a:moveTo>
                    <a:pt x="37" y="16"/>
                  </a:moveTo>
                  <a:lnTo>
                    <a:pt x="43" y="18"/>
                  </a:lnTo>
                  <a:lnTo>
                    <a:pt x="43" y="22"/>
                  </a:lnTo>
                  <a:lnTo>
                    <a:pt x="45" y="26"/>
                  </a:lnTo>
                  <a:lnTo>
                    <a:pt x="51" y="26"/>
                  </a:lnTo>
                  <a:lnTo>
                    <a:pt x="51" y="19"/>
                  </a:lnTo>
                  <a:lnTo>
                    <a:pt x="48" y="18"/>
                  </a:lnTo>
                  <a:lnTo>
                    <a:pt x="45" y="10"/>
                  </a:lnTo>
                  <a:lnTo>
                    <a:pt x="48" y="6"/>
                  </a:lnTo>
                  <a:lnTo>
                    <a:pt x="54" y="10"/>
                  </a:lnTo>
                  <a:lnTo>
                    <a:pt x="65" y="21"/>
                  </a:lnTo>
                  <a:lnTo>
                    <a:pt x="70" y="21"/>
                  </a:lnTo>
                  <a:lnTo>
                    <a:pt x="70" y="34"/>
                  </a:lnTo>
                  <a:lnTo>
                    <a:pt x="78" y="43"/>
                  </a:lnTo>
                  <a:lnTo>
                    <a:pt x="94" y="51"/>
                  </a:lnTo>
                  <a:lnTo>
                    <a:pt x="83" y="51"/>
                  </a:lnTo>
                  <a:lnTo>
                    <a:pt x="82" y="56"/>
                  </a:lnTo>
                  <a:lnTo>
                    <a:pt x="72" y="46"/>
                  </a:lnTo>
                  <a:lnTo>
                    <a:pt x="53" y="58"/>
                  </a:lnTo>
                  <a:lnTo>
                    <a:pt x="49" y="56"/>
                  </a:lnTo>
                  <a:lnTo>
                    <a:pt x="53" y="56"/>
                  </a:lnTo>
                  <a:lnTo>
                    <a:pt x="48" y="51"/>
                  </a:lnTo>
                  <a:lnTo>
                    <a:pt x="46" y="48"/>
                  </a:lnTo>
                  <a:lnTo>
                    <a:pt x="43" y="50"/>
                  </a:lnTo>
                  <a:lnTo>
                    <a:pt x="45" y="54"/>
                  </a:lnTo>
                  <a:lnTo>
                    <a:pt x="46" y="53"/>
                  </a:lnTo>
                  <a:lnTo>
                    <a:pt x="46" y="62"/>
                  </a:lnTo>
                  <a:lnTo>
                    <a:pt x="29" y="58"/>
                  </a:lnTo>
                  <a:lnTo>
                    <a:pt x="21" y="50"/>
                  </a:lnTo>
                  <a:lnTo>
                    <a:pt x="11" y="45"/>
                  </a:lnTo>
                  <a:lnTo>
                    <a:pt x="5" y="37"/>
                  </a:lnTo>
                  <a:lnTo>
                    <a:pt x="6" y="34"/>
                  </a:lnTo>
                  <a:lnTo>
                    <a:pt x="8" y="30"/>
                  </a:lnTo>
                  <a:lnTo>
                    <a:pt x="5" y="29"/>
                  </a:lnTo>
                  <a:lnTo>
                    <a:pt x="5" y="26"/>
                  </a:lnTo>
                  <a:lnTo>
                    <a:pt x="1" y="21"/>
                  </a:lnTo>
                  <a:lnTo>
                    <a:pt x="6" y="18"/>
                  </a:lnTo>
                  <a:lnTo>
                    <a:pt x="0" y="13"/>
                  </a:lnTo>
                  <a:lnTo>
                    <a:pt x="17" y="0"/>
                  </a:lnTo>
                  <a:lnTo>
                    <a:pt x="19" y="5"/>
                  </a:lnTo>
                  <a:lnTo>
                    <a:pt x="37" y="16"/>
                  </a:lnTo>
                  <a:lnTo>
                    <a:pt x="37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43" name="Forma Livre 219">
              <a:extLst>
                <a:ext uri="{FF2B5EF4-FFF2-40B4-BE49-F238E27FC236}">
                  <a16:creationId xmlns:a16="http://schemas.microsoft.com/office/drawing/2014/main" id="{C67BD503-6A29-2029-C81C-15B4B6D4D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8120" y="-3293433"/>
              <a:ext cx="82933" cy="63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" y="11"/>
                </a:cxn>
                <a:cxn ang="0">
                  <a:pos x="61" y="27"/>
                </a:cxn>
                <a:cxn ang="0">
                  <a:pos x="53" y="29"/>
                </a:cxn>
                <a:cxn ang="0">
                  <a:pos x="58" y="35"/>
                </a:cxn>
                <a:cxn ang="0">
                  <a:pos x="55" y="43"/>
                </a:cxn>
                <a:cxn ang="0">
                  <a:pos x="50" y="47"/>
                </a:cxn>
                <a:cxn ang="0">
                  <a:pos x="39" y="43"/>
                </a:cxn>
                <a:cxn ang="0">
                  <a:pos x="24" y="31"/>
                </a:cxn>
                <a:cxn ang="0">
                  <a:pos x="23" y="1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" h="47">
                  <a:moveTo>
                    <a:pt x="0" y="0"/>
                  </a:moveTo>
                  <a:lnTo>
                    <a:pt x="36" y="11"/>
                  </a:lnTo>
                  <a:lnTo>
                    <a:pt x="61" y="27"/>
                  </a:lnTo>
                  <a:lnTo>
                    <a:pt x="53" y="29"/>
                  </a:lnTo>
                  <a:lnTo>
                    <a:pt x="58" y="35"/>
                  </a:lnTo>
                  <a:lnTo>
                    <a:pt x="55" y="43"/>
                  </a:lnTo>
                  <a:lnTo>
                    <a:pt x="50" y="47"/>
                  </a:lnTo>
                  <a:lnTo>
                    <a:pt x="39" y="43"/>
                  </a:lnTo>
                  <a:lnTo>
                    <a:pt x="24" y="31"/>
                  </a:lnTo>
                  <a:lnTo>
                    <a:pt x="23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44" name="Forma Livre 220">
              <a:extLst>
                <a:ext uri="{FF2B5EF4-FFF2-40B4-BE49-F238E27FC236}">
                  <a16:creationId xmlns:a16="http://schemas.microsoft.com/office/drawing/2014/main" id="{4ED30BE3-E08F-80A2-D775-671F87F32B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368" y="-3260804"/>
              <a:ext cx="91091" cy="43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5"/>
                </a:cxn>
                <a:cxn ang="0">
                  <a:pos x="30" y="8"/>
                </a:cxn>
                <a:cxn ang="0">
                  <a:pos x="28" y="13"/>
                </a:cxn>
                <a:cxn ang="0">
                  <a:pos x="43" y="11"/>
                </a:cxn>
                <a:cxn ang="0">
                  <a:pos x="67" y="18"/>
                </a:cxn>
                <a:cxn ang="0">
                  <a:pos x="67" y="29"/>
                </a:cxn>
                <a:cxn ang="0">
                  <a:pos x="49" y="32"/>
                </a:cxn>
                <a:cxn ang="0">
                  <a:pos x="17" y="21"/>
                </a:cxn>
                <a:cxn ang="0">
                  <a:pos x="16" y="16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7" h="32">
                  <a:moveTo>
                    <a:pt x="0" y="0"/>
                  </a:moveTo>
                  <a:lnTo>
                    <a:pt x="9" y="5"/>
                  </a:lnTo>
                  <a:lnTo>
                    <a:pt x="30" y="8"/>
                  </a:lnTo>
                  <a:lnTo>
                    <a:pt x="28" y="13"/>
                  </a:lnTo>
                  <a:lnTo>
                    <a:pt x="43" y="11"/>
                  </a:lnTo>
                  <a:lnTo>
                    <a:pt x="67" y="18"/>
                  </a:lnTo>
                  <a:lnTo>
                    <a:pt x="67" y="29"/>
                  </a:lnTo>
                  <a:lnTo>
                    <a:pt x="49" y="32"/>
                  </a:lnTo>
                  <a:lnTo>
                    <a:pt x="17" y="21"/>
                  </a:lnTo>
                  <a:lnTo>
                    <a:pt x="16" y="16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45" name="Forma Livre 221">
              <a:extLst>
                <a:ext uri="{FF2B5EF4-FFF2-40B4-BE49-F238E27FC236}">
                  <a16:creationId xmlns:a16="http://schemas.microsoft.com/office/drawing/2014/main" id="{7911FAE3-4F3C-D448-94DC-0B0D4EDF89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873" y="-3192826"/>
              <a:ext cx="17675" cy="21753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0" y="3"/>
                </a:cxn>
                <a:cxn ang="0">
                  <a:pos x="4" y="0"/>
                </a:cxn>
                <a:cxn ang="0">
                  <a:pos x="0" y="6"/>
                </a:cxn>
                <a:cxn ang="0">
                  <a:pos x="4" y="13"/>
                </a:cxn>
                <a:cxn ang="0">
                  <a:pos x="8" y="16"/>
                </a:cxn>
                <a:cxn ang="0">
                  <a:pos x="7" y="13"/>
                </a:cxn>
                <a:cxn ang="0">
                  <a:pos x="13" y="8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3" h="16">
                  <a:moveTo>
                    <a:pt x="12" y="6"/>
                  </a:moveTo>
                  <a:lnTo>
                    <a:pt x="10" y="3"/>
                  </a:lnTo>
                  <a:lnTo>
                    <a:pt x="4" y="0"/>
                  </a:lnTo>
                  <a:lnTo>
                    <a:pt x="0" y="6"/>
                  </a:lnTo>
                  <a:lnTo>
                    <a:pt x="4" y="13"/>
                  </a:lnTo>
                  <a:lnTo>
                    <a:pt x="8" y="16"/>
                  </a:lnTo>
                  <a:lnTo>
                    <a:pt x="7" y="13"/>
                  </a:lnTo>
                  <a:lnTo>
                    <a:pt x="13" y="8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46" name="Forma Livre 222">
              <a:extLst>
                <a:ext uri="{FF2B5EF4-FFF2-40B4-BE49-F238E27FC236}">
                  <a16:creationId xmlns:a16="http://schemas.microsoft.com/office/drawing/2014/main" id="{26CAD5DC-F542-905D-BC85-3114DADB4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6671" y="-3171073"/>
              <a:ext cx="72057" cy="32629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31" y="2"/>
                </a:cxn>
                <a:cxn ang="0">
                  <a:pos x="47" y="13"/>
                </a:cxn>
                <a:cxn ang="0">
                  <a:pos x="53" y="24"/>
                </a:cxn>
                <a:cxn ang="0">
                  <a:pos x="12" y="16"/>
                </a:cxn>
                <a:cxn ang="0">
                  <a:pos x="3" y="19"/>
                </a:cxn>
                <a:cxn ang="0">
                  <a:pos x="0" y="16"/>
                </a:cxn>
                <a:cxn ang="0">
                  <a:pos x="8" y="14"/>
                </a:cxn>
                <a:cxn ang="0">
                  <a:pos x="8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53" h="24">
                  <a:moveTo>
                    <a:pt x="15" y="0"/>
                  </a:moveTo>
                  <a:lnTo>
                    <a:pt x="31" y="2"/>
                  </a:lnTo>
                  <a:lnTo>
                    <a:pt x="47" y="13"/>
                  </a:lnTo>
                  <a:lnTo>
                    <a:pt x="53" y="24"/>
                  </a:lnTo>
                  <a:lnTo>
                    <a:pt x="12" y="16"/>
                  </a:lnTo>
                  <a:lnTo>
                    <a:pt x="3" y="19"/>
                  </a:lnTo>
                  <a:lnTo>
                    <a:pt x="0" y="16"/>
                  </a:lnTo>
                  <a:lnTo>
                    <a:pt x="8" y="14"/>
                  </a:lnTo>
                  <a:lnTo>
                    <a:pt x="8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47" name="Forma Livre 223">
              <a:extLst>
                <a:ext uri="{FF2B5EF4-FFF2-40B4-BE49-F238E27FC236}">
                  <a16:creationId xmlns:a16="http://schemas.microsoft.com/office/drawing/2014/main" id="{52D2F2D8-EC82-59B9-C368-A924ECA71F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3468" y="-3066387"/>
              <a:ext cx="17675" cy="1495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7" y="0"/>
                </a:cxn>
                <a:cxn ang="0">
                  <a:pos x="13" y="5"/>
                </a:cxn>
                <a:cxn ang="0">
                  <a:pos x="10" y="10"/>
                </a:cxn>
                <a:cxn ang="0">
                  <a:pos x="3" y="11"/>
                </a:cxn>
                <a:cxn ang="0">
                  <a:pos x="0" y="10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3" h="11">
                  <a:moveTo>
                    <a:pt x="0" y="5"/>
                  </a:moveTo>
                  <a:lnTo>
                    <a:pt x="7" y="0"/>
                  </a:lnTo>
                  <a:lnTo>
                    <a:pt x="13" y="5"/>
                  </a:lnTo>
                  <a:lnTo>
                    <a:pt x="10" y="10"/>
                  </a:lnTo>
                  <a:lnTo>
                    <a:pt x="3" y="11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48" name="Forma Livre 224">
              <a:extLst>
                <a:ext uri="{FF2B5EF4-FFF2-40B4-BE49-F238E27FC236}">
                  <a16:creationId xmlns:a16="http://schemas.microsoft.com/office/drawing/2014/main" id="{AE93C31D-F76D-DEBC-5E13-8A3D5ABA3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7547" y="-3108533"/>
              <a:ext cx="24472" cy="16315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18" y="2"/>
                </a:cxn>
                <a:cxn ang="0">
                  <a:pos x="15" y="10"/>
                </a:cxn>
                <a:cxn ang="0">
                  <a:pos x="10" y="8"/>
                </a:cxn>
                <a:cxn ang="0">
                  <a:pos x="5" y="12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2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18" h="12">
                  <a:moveTo>
                    <a:pt x="8" y="2"/>
                  </a:moveTo>
                  <a:lnTo>
                    <a:pt x="18" y="2"/>
                  </a:lnTo>
                  <a:lnTo>
                    <a:pt x="15" y="10"/>
                  </a:lnTo>
                  <a:lnTo>
                    <a:pt x="10" y="8"/>
                  </a:lnTo>
                  <a:lnTo>
                    <a:pt x="5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2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49" name="Forma Livre 225">
              <a:extLst>
                <a:ext uri="{FF2B5EF4-FFF2-40B4-BE49-F238E27FC236}">
                  <a16:creationId xmlns:a16="http://schemas.microsoft.com/office/drawing/2014/main" id="{9B40BC04-D9C0-CD33-E5A5-5CDFBC827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2247" y="-3001128"/>
              <a:ext cx="29910" cy="19034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6" y="0"/>
                </a:cxn>
                <a:cxn ang="0">
                  <a:pos x="20" y="8"/>
                </a:cxn>
                <a:cxn ang="0">
                  <a:pos x="22" y="14"/>
                </a:cxn>
                <a:cxn ang="0">
                  <a:pos x="12" y="13"/>
                </a:cxn>
                <a:cxn ang="0">
                  <a:pos x="0" y="5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22" h="14">
                  <a:moveTo>
                    <a:pt x="1" y="2"/>
                  </a:moveTo>
                  <a:lnTo>
                    <a:pt x="6" y="0"/>
                  </a:lnTo>
                  <a:lnTo>
                    <a:pt x="20" y="8"/>
                  </a:lnTo>
                  <a:lnTo>
                    <a:pt x="22" y="14"/>
                  </a:lnTo>
                  <a:lnTo>
                    <a:pt x="12" y="13"/>
                  </a:lnTo>
                  <a:lnTo>
                    <a:pt x="0" y="5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50" name="Forma Livre 226">
              <a:extLst>
                <a:ext uri="{FF2B5EF4-FFF2-40B4-BE49-F238E27FC236}">
                  <a16:creationId xmlns:a16="http://schemas.microsoft.com/office/drawing/2014/main" id="{35A442AC-7A6B-1A0D-5BB8-F7256DE4A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9244" y="-2538879"/>
              <a:ext cx="16315" cy="1359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2" y="3"/>
                </a:cxn>
                <a:cxn ang="0">
                  <a:pos x="10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2" h="10">
                  <a:moveTo>
                    <a:pt x="0" y="6"/>
                  </a:move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2" y="3"/>
                  </a:lnTo>
                  <a:lnTo>
                    <a:pt x="10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51" name="Forma Livre 227">
              <a:extLst>
                <a:ext uri="{FF2B5EF4-FFF2-40B4-BE49-F238E27FC236}">
                  <a16:creationId xmlns:a16="http://schemas.microsoft.com/office/drawing/2014/main" id="{280925FD-BF65-C2C2-86EF-65CB92D58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3336" y="-2643565"/>
              <a:ext cx="17675" cy="1903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5"/>
                </a:cxn>
                <a:cxn ang="0">
                  <a:pos x="0" y="14"/>
                </a:cxn>
                <a:cxn ang="0">
                  <a:pos x="3" y="14"/>
                </a:cxn>
                <a:cxn ang="0">
                  <a:pos x="13" y="5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3" h="14">
                  <a:moveTo>
                    <a:pt x="8" y="0"/>
                  </a:moveTo>
                  <a:lnTo>
                    <a:pt x="0" y="5"/>
                  </a:lnTo>
                  <a:lnTo>
                    <a:pt x="0" y="14"/>
                  </a:lnTo>
                  <a:lnTo>
                    <a:pt x="3" y="14"/>
                  </a:lnTo>
                  <a:lnTo>
                    <a:pt x="13" y="5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52" name="Forma Livre 228">
              <a:extLst>
                <a:ext uri="{FF2B5EF4-FFF2-40B4-BE49-F238E27FC236}">
                  <a16:creationId xmlns:a16="http://schemas.microsoft.com/office/drawing/2014/main" id="{E3D24F49-C453-3E0D-C020-BB3454C87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7629" y="-2542958"/>
              <a:ext cx="23113" cy="1495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9" y="5"/>
                </a:cxn>
                <a:cxn ang="0">
                  <a:pos x="17" y="11"/>
                </a:cxn>
                <a:cxn ang="0">
                  <a:pos x="9" y="8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7" h="11">
                  <a:moveTo>
                    <a:pt x="2" y="0"/>
                  </a:moveTo>
                  <a:lnTo>
                    <a:pt x="5" y="0"/>
                  </a:lnTo>
                  <a:lnTo>
                    <a:pt x="9" y="5"/>
                  </a:lnTo>
                  <a:lnTo>
                    <a:pt x="17" y="11"/>
                  </a:lnTo>
                  <a:lnTo>
                    <a:pt x="9" y="8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53" name="Forma Livre 229">
              <a:extLst>
                <a:ext uri="{FF2B5EF4-FFF2-40B4-BE49-F238E27FC236}">
                  <a16:creationId xmlns:a16="http://schemas.microsoft.com/office/drawing/2014/main" id="{14E214F2-311D-B391-14EA-21924B174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1618" y="-2532081"/>
              <a:ext cx="1495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5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11" y="5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54" name="Forma Livre 230">
              <a:extLst>
                <a:ext uri="{FF2B5EF4-FFF2-40B4-BE49-F238E27FC236}">
                  <a16:creationId xmlns:a16="http://schemas.microsoft.com/office/drawing/2014/main" id="{B761DF12-44CF-896A-93D7-CBB4FD2B0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8746" y="-1322076"/>
              <a:ext cx="8157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3">
                  <a:moveTo>
                    <a:pt x="4" y="0"/>
                  </a:moveTo>
                  <a:lnTo>
                    <a:pt x="6" y="3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55" name="Forma Livre 231">
              <a:extLst>
                <a:ext uri="{FF2B5EF4-FFF2-40B4-BE49-F238E27FC236}">
                  <a16:creationId xmlns:a16="http://schemas.microsoft.com/office/drawing/2014/main" id="{1A90C3A7-18E7-8D29-D0D9-E2DD84B51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3308" y="-1433559"/>
              <a:ext cx="20394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0" y="2"/>
                </a:cxn>
                <a:cxn ang="0">
                  <a:pos x="15" y="5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5" h="5">
                  <a:moveTo>
                    <a:pt x="5" y="0"/>
                  </a:moveTo>
                  <a:lnTo>
                    <a:pt x="10" y="2"/>
                  </a:lnTo>
                  <a:lnTo>
                    <a:pt x="15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56" name="Forma Livre 232">
              <a:extLst>
                <a:ext uri="{FF2B5EF4-FFF2-40B4-BE49-F238E27FC236}">
                  <a16:creationId xmlns:a16="http://schemas.microsoft.com/office/drawing/2014/main" id="{B78F7881-F6DB-2B30-30FC-8C3F33C09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5061" y="-1426761"/>
              <a:ext cx="16315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2" y="1"/>
                </a:cxn>
                <a:cxn ang="0">
                  <a:pos x="4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2" h="1">
                  <a:moveTo>
                    <a:pt x="5" y="0"/>
                  </a:moveTo>
                  <a:lnTo>
                    <a:pt x="12" y="1"/>
                  </a:lnTo>
                  <a:lnTo>
                    <a:pt x="4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57" name="Forma Livre 233">
              <a:extLst>
                <a:ext uri="{FF2B5EF4-FFF2-40B4-BE49-F238E27FC236}">
                  <a16:creationId xmlns:a16="http://schemas.microsoft.com/office/drawing/2014/main" id="{23882635-AFB5-7B15-EF95-42858430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3252" y="-945478"/>
              <a:ext cx="13596" cy="679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3"/>
                </a:cxn>
                <a:cxn ang="0">
                  <a:pos x="7" y="5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0" h="5">
                  <a:moveTo>
                    <a:pt x="8" y="0"/>
                  </a:moveTo>
                  <a:lnTo>
                    <a:pt x="10" y="3"/>
                  </a:lnTo>
                  <a:lnTo>
                    <a:pt x="7" y="5"/>
                  </a:lnTo>
                  <a:lnTo>
                    <a:pt x="4" y="2"/>
                  </a:lnTo>
                  <a:lnTo>
                    <a:pt x="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58" name="Forma Livre 234">
              <a:extLst>
                <a:ext uri="{FF2B5EF4-FFF2-40B4-BE49-F238E27FC236}">
                  <a16:creationId xmlns:a16="http://schemas.microsoft.com/office/drawing/2014/main" id="{22978F6C-DE5C-3106-9996-03816B1AC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8878" y="-2466823"/>
              <a:ext cx="1087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6" y="5"/>
                </a:cxn>
                <a:cxn ang="0">
                  <a:pos x="3" y="5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5">
                  <a:moveTo>
                    <a:pt x="0" y="0"/>
                  </a:moveTo>
                  <a:lnTo>
                    <a:pt x="8" y="2"/>
                  </a:lnTo>
                  <a:lnTo>
                    <a:pt x="6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59" name="Forma Livre 235">
              <a:extLst>
                <a:ext uri="{FF2B5EF4-FFF2-40B4-BE49-F238E27FC236}">
                  <a16:creationId xmlns:a16="http://schemas.microsoft.com/office/drawing/2014/main" id="{79856130-6C9C-61DC-4BCF-46079DFAE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1114" y="-2464103"/>
              <a:ext cx="9517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7" y="0"/>
                </a:cxn>
                <a:cxn ang="0">
                  <a:pos x="7" y="1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lnTo>
                    <a:pt x="7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60" name="Forma Livre 236">
              <a:extLst>
                <a:ext uri="{FF2B5EF4-FFF2-40B4-BE49-F238E27FC236}">
                  <a16:creationId xmlns:a16="http://schemas.microsoft.com/office/drawing/2014/main" id="{FFA6C82F-2D21-B07A-86AF-2FAA5825D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4709" y="-2466823"/>
              <a:ext cx="1087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0"/>
                </a:cxn>
                <a:cxn ang="0">
                  <a:pos x="5" y="2"/>
                </a:cxn>
                <a:cxn ang="0">
                  <a:pos x="8" y="2"/>
                </a:cxn>
                <a:cxn ang="0">
                  <a:pos x="8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5">
                  <a:moveTo>
                    <a:pt x="0" y="3"/>
                  </a:moveTo>
                  <a:lnTo>
                    <a:pt x="1" y="0"/>
                  </a:lnTo>
                  <a:lnTo>
                    <a:pt x="5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61" name="Forma Livre 237">
              <a:extLst>
                <a:ext uri="{FF2B5EF4-FFF2-40B4-BE49-F238E27FC236}">
                  <a16:creationId xmlns:a16="http://schemas.microsoft.com/office/drawing/2014/main" id="{8E81BC07-7218-F977-C85F-680599913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4137" y="-2477699"/>
              <a:ext cx="10876" cy="815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6" y="5"/>
                </a:cxn>
                <a:cxn ang="0">
                  <a:pos x="0" y="6"/>
                </a:cxn>
                <a:cxn ang="0">
                  <a:pos x="5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8" h="6">
                  <a:moveTo>
                    <a:pt x="3" y="0"/>
                  </a:moveTo>
                  <a:lnTo>
                    <a:pt x="6" y="0"/>
                  </a:lnTo>
                  <a:lnTo>
                    <a:pt x="8" y="3"/>
                  </a:lnTo>
                  <a:lnTo>
                    <a:pt x="6" y="5"/>
                  </a:lnTo>
                  <a:lnTo>
                    <a:pt x="0" y="6"/>
                  </a:lnTo>
                  <a:lnTo>
                    <a:pt x="5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62" name="Forma Livre 238">
              <a:extLst>
                <a:ext uri="{FF2B5EF4-FFF2-40B4-BE49-F238E27FC236}">
                  <a16:creationId xmlns:a16="http://schemas.microsoft.com/office/drawing/2014/main" id="{3C28E462-852B-D028-4A28-44E8FF7C7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6373" y="-2470901"/>
              <a:ext cx="20394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1"/>
                </a:cxn>
                <a:cxn ang="0">
                  <a:pos x="7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5" h="1">
                  <a:moveTo>
                    <a:pt x="0" y="0"/>
                  </a:moveTo>
                  <a:lnTo>
                    <a:pt x="15" y="1"/>
                  </a:lnTo>
                  <a:lnTo>
                    <a:pt x="7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63" name="Forma Livre 239">
              <a:extLst>
                <a:ext uri="{FF2B5EF4-FFF2-40B4-BE49-F238E27FC236}">
                  <a16:creationId xmlns:a16="http://schemas.microsoft.com/office/drawing/2014/main" id="{2DA8639F-BF11-5750-1676-CA24301E8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0845" y="-2477699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64" name="Forma Livre 240">
              <a:extLst>
                <a:ext uri="{FF2B5EF4-FFF2-40B4-BE49-F238E27FC236}">
                  <a16:creationId xmlns:a16="http://schemas.microsoft.com/office/drawing/2014/main" id="{3E4B458D-E2B3-D99D-B7BB-970F15064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9361" y="-2682992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65" name="Forma Livre 241">
              <a:extLst>
                <a:ext uri="{FF2B5EF4-FFF2-40B4-BE49-F238E27FC236}">
                  <a16:creationId xmlns:a16="http://schemas.microsoft.com/office/drawing/2014/main" id="{5C1C972C-AFE0-C768-3963-1DE343A6B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762572"/>
              <a:ext cx="4079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lnTo>
                    <a:pt x="3" y="3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66" name="Forma Livre 242">
              <a:extLst>
                <a:ext uri="{FF2B5EF4-FFF2-40B4-BE49-F238E27FC236}">
                  <a16:creationId xmlns:a16="http://schemas.microsoft.com/office/drawing/2014/main" id="{E1CE9407-87E0-D90E-9F3F-E56540A875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6753" y="-3066387"/>
              <a:ext cx="66619" cy="2991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3" y="0"/>
                </a:cxn>
                <a:cxn ang="0">
                  <a:pos x="36" y="3"/>
                </a:cxn>
                <a:cxn ang="0">
                  <a:pos x="49" y="11"/>
                </a:cxn>
                <a:cxn ang="0">
                  <a:pos x="33" y="21"/>
                </a:cxn>
                <a:cxn ang="0">
                  <a:pos x="21" y="18"/>
                </a:cxn>
                <a:cxn ang="0">
                  <a:pos x="7" y="22"/>
                </a:cxn>
                <a:cxn ang="0">
                  <a:pos x="0" y="18"/>
                </a:cxn>
                <a:cxn ang="0">
                  <a:pos x="5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49" h="22">
                  <a:moveTo>
                    <a:pt x="12" y="0"/>
                  </a:moveTo>
                  <a:lnTo>
                    <a:pt x="23" y="0"/>
                  </a:lnTo>
                  <a:lnTo>
                    <a:pt x="36" y="3"/>
                  </a:lnTo>
                  <a:lnTo>
                    <a:pt x="49" y="11"/>
                  </a:lnTo>
                  <a:lnTo>
                    <a:pt x="33" y="21"/>
                  </a:lnTo>
                  <a:lnTo>
                    <a:pt x="21" y="18"/>
                  </a:lnTo>
                  <a:lnTo>
                    <a:pt x="7" y="22"/>
                  </a:lnTo>
                  <a:lnTo>
                    <a:pt x="0" y="18"/>
                  </a:lnTo>
                  <a:lnTo>
                    <a:pt x="5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67" name="Forma Livre 243">
              <a:extLst>
                <a:ext uri="{FF2B5EF4-FFF2-40B4-BE49-F238E27FC236}">
                  <a16:creationId xmlns:a16="http://schemas.microsoft.com/office/drawing/2014/main" id="{7DF7B1A9-14E4-F229-7024-F1BD2F106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257451"/>
              <a:ext cx="47585" cy="25832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3" y="1"/>
                </a:cxn>
                <a:cxn ang="0">
                  <a:pos x="7" y="0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26" y="0"/>
                </a:cxn>
                <a:cxn ang="0">
                  <a:pos x="32" y="5"/>
                </a:cxn>
                <a:cxn ang="0">
                  <a:pos x="35" y="13"/>
                </a:cxn>
                <a:cxn ang="0">
                  <a:pos x="29" y="16"/>
                </a:cxn>
                <a:cxn ang="0">
                  <a:pos x="24" y="16"/>
                </a:cxn>
                <a:cxn ang="0">
                  <a:pos x="16" y="19"/>
                </a:cxn>
                <a:cxn ang="0">
                  <a:pos x="7" y="19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0" y="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35" h="19">
                  <a:moveTo>
                    <a:pt x="2" y="3"/>
                  </a:moveTo>
                  <a:lnTo>
                    <a:pt x="3" y="1"/>
                  </a:lnTo>
                  <a:lnTo>
                    <a:pt x="7" y="0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26" y="0"/>
                  </a:lnTo>
                  <a:lnTo>
                    <a:pt x="32" y="5"/>
                  </a:lnTo>
                  <a:lnTo>
                    <a:pt x="35" y="13"/>
                  </a:lnTo>
                  <a:lnTo>
                    <a:pt x="29" y="16"/>
                  </a:lnTo>
                  <a:lnTo>
                    <a:pt x="24" y="16"/>
                  </a:lnTo>
                  <a:lnTo>
                    <a:pt x="16" y="19"/>
                  </a:lnTo>
                  <a:lnTo>
                    <a:pt x="7" y="19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68" name="Forma Livre 244">
              <a:extLst>
                <a:ext uri="{FF2B5EF4-FFF2-40B4-BE49-F238E27FC236}">
                  <a16:creationId xmlns:a16="http://schemas.microsoft.com/office/drawing/2014/main" id="{FB0FD59C-84AE-B82A-8B33-ACF670137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9571" y="-2264248"/>
              <a:ext cx="36708" cy="54382"/>
            </a:xfrm>
            <a:custGeom>
              <a:avLst/>
              <a:gdLst/>
              <a:ahLst/>
              <a:cxnLst>
                <a:cxn ang="0">
                  <a:pos x="16" y="40"/>
                </a:cxn>
                <a:cxn ang="0">
                  <a:pos x="27" y="29"/>
                </a:cxn>
                <a:cxn ang="0">
                  <a:pos x="26" y="24"/>
                </a:cxn>
                <a:cxn ang="0">
                  <a:pos x="21" y="21"/>
                </a:cxn>
                <a:cxn ang="0">
                  <a:pos x="19" y="18"/>
                </a:cxn>
                <a:cxn ang="0">
                  <a:pos x="19" y="8"/>
                </a:cxn>
                <a:cxn ang="0">
                  <a:pos x="11" y="2"/>
                </a:cxn>
                <a:cxn ang="0">
                  <a:pos x="6" y="0"/>
                </a:cxn>
                <a:cxn ang="0">
                  <a:pos x="2" y="3"/>
                </a:cxn>
                <a:cxn ang="0">
                  <a:pos x="0" y="11"/>
                </a:cxn>
                <a:cxn ang="0">
                  <a:pos x="5" y="13"/>
                </a:cxn>
                <a:cxn ang="0">
                  <a:pos x="2" y="18"/>
                </a:cxn>
                <a:cxn ang="0">
                  <a:pos x="3" y="19"/>
                </a:cxn>
                <a:cxn ang="0">
                  <a:pos x="2" y="26"/>
                </a:cxn>
                <a:cxn ang="0">
                  <a:pos x="3" y="31"/>
                </a:cxn>
                <a:cxn ang="0">
                  <a:pos x="2" y="31"/>
                </a:cxn>
                <a:cxn ang="0">
                  <a:pos x="5" y="35"/>
                </a:cxn>
                <a:cxn ang="0">
                  <a:pos x="10" y="35"/>
                </a:cxn>
                <a:cxn ang="0">
                  <a:pos x="13" y="40"/>
                </a:cxn>
                <a:cxn ang="0">
                  <a:pos x="16" y="40"/>
                </a:cxn>
                <a:cxn ang="0">
                  <a:pos x="16" y="40"/>
                </a:cxn>
              </a:cxnLst>
              <a:rect l="0" t="0" r="r" b="b"/>
              <a:pathLst>
                <a:path w="27" h="40">
                  <a:moveTo>
                    <a:pt x="16" y="40"/>
                  </a:moveTo>
                  <a:lnTo>
                    <a:pt x="27" y="29"/>
                  </a:lnTo>
                  <a:lnTo>
                    <a:pt x="26" y="24"/>
                  </a:lnTo>
                  <a:lnTo>
                    <a:pt x="21" y="21"/>
                  </a:lnTo>
                  <a:lnTo>
                    <a:pt x="19" y="18"/>
                  </a:lnTo>
                  <a:lnTo>
                    <a:pt x="19" y="8"/>
                  </a:lnTo>
                  <a:lnTo>
                    <a:pt x="11" y="2"/>
                  </a:lnTo>
                  <a:lnTo>
                    <a:pt x="6" y="0"/>
                  </a:lnTo>
                  <a:lnTo>
                    <a:pt x="2" y="3"/>
                  </a:lnTo>
                  <a:lnTo>
                    <a:pt x="0" y="11"/>
                  </a:lnTo>
                  <a:lnTo>
                    <a:pt x="5" y="13"/>
                  </a:lnTo>
                  <a:lnTo>
                    <a:pt x="2" y="18"/>
                  </a:lnTo>
                  <a:lnTo>
                    <a:pt x="3" y="19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2" y="31"/>
                  </a:lnTo>
                  <a:lnTo>
                    <a:pt x="5" y="35"/>
                  </a:lnTo>
                  <a:lnTo>
                    <a:pt x="10" y="35"/>
                  </a:lnTo>
                  <a:lnTo>
                    <a:pt x="13" y="40"/>
                  </a:lnTo>
                  <a:lnTo>
                    <a:pt x="16" y="40"/>
                  </a:lnTo>
                  <a:lnTo>
                    <a:pt x="16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69" name="Forma Livre 245">
              <a:extLst>
                <a:ext uri="{FF2B5EF4-FFF2-40B4-BE49-F238E27FC236}">
                  <a16:creationId xmlns:a16="http://schemas.microsoft.com/office/drawing/2014/main" id="{9E43E208-933C-29CC-B440-0E1543369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1897" y="-2333586"/>
              <a:ext cx="87012" cy="84293"/>
            </a:xfrm>
            <a:custGeom>
              <a:avLst/>
              <a:gdLst/>
              <a:ahLst/>
              <a:cxnLst>
                <a:cxn ang="0">
                  <a:pos x="58" y="53"/>
                </a:cxn>
                <a:cxn ang="0">
                  <a:pos x="56" y="40"/>
                </a:cxn>
                <a:cxn ang="0">
                  <a:pos x="56" y="32"/>
                </a:cxn>
                <a:cxn ang="0">
                  <a:pos x="58" y="30"/>
                </a:cxn>
                <a:cxn ang="0">
                  <a:pos x="58" y="24"/>
                </a:cxn>
                <a:cxn ang="0">
                  <a:pos x="53" y="24"/>
                </a:cxn>
                <a:cxn ang="0">
                  <a:pos x="40" y="16"/>
                </a:cxn>
                <a:cxn ang="0">
                  <a:pos x="29" y="6"/>
                </a:cxn>
                <a:cxn ang="0">
                  <a:pos x="19" y="0"/>
                </a:cxn>
                <a:cxn ang="0">
                  <a:pos x="0" y="5"/>
                </a:cxn>
                <a:cxn ang="0">
                  <a:pos x="3" y="9"/>
                </a:cxn>
                <a:cxn ang="0">
                  <a:pos x="5" y="13"/>
                </a:cxn>
                <a:cxn ang="0">
                  <a:pos x="8" y="14"/>
                </a:cxn>
                <a:cxn ang="0">
                  <a:pos x="11" y="19"/>
                </a:cxn>
                <a:cxn ang="0">
                  <a:pos x="8" y="25"/>
                </a:cxn>
                <a:cxn ang="0">
                  <a:pos x="16" y="30"/>
                </a:cxn>
                <a:cxn ang="0">
                  <a:pos x="11" y="32"/>
                </a:cxn>
                <a:cxn ang="0">
                  <a:pos x="15" y="35"/>
                </a:cxn>
                <a:cxn ang="0">
                  <a:pos x="8" y="38"/>
                </a:cxn>
                <a:cxn ang="0">
                  <a:pos x="8" y="41"/>
                </a:cxn>
                <a:cxn ang="0">
                  <a:pos x="8" y="41"/>
                </a:cxn>
                <a:cxn ang="0">
                  <a:pos x="5" y="41"/>
                </a:cxn>
                <a:cxn ang="0">
                  <a:pos x="2" y="45"/>
                </a:cxn>
                <a:cxn ang="0">
                  <a:pos x="0" y="48"/>
                </a:cxn>
                <a:cxn ang="0">
                  <a:pos x="2" y="51"/>
                </a:cxn>
                <a:cxn ang="0">
                  <a:pos x="0" y="54"/>
                </a:cxn>
                <a:cxn ang="0">
                  <a:pos x="8" y="57"/>
                </a:cxn>
                <a:cxn ang="0">
                  <a:pos x="13" y="61"/>
                </a:cxn>
                <a:cxn ang="0">
                  <a:pos x="15" y="54"/>
                </a:cxn>
                <a:cxn ang="0">
                  <a:pos x="24" y="53"/>
                </a:cxn>
                <a:cxn ang="0">
                  <a:pos x="34" y="59"/>
                </a:cxn>
                <a:cxn ang="0">
                  <a:pos x="39" y="56"/>
                </a:cxn>
                <a:cxn ang="0">
                  <a:pos x="45" y="56"/>
                </a:cxn>
                <a:cxn ang="0">
                  <a:pos x="58" y="56"/>
                </a:cxn>
              </a:cxnLst>
              <a:rect l="0" t="0" r="r" b="b"/>
              <a:pathLst>
                <a:path w="64" h="62">
                  <a:moveTo>
                    <a:pt x="58" y="56"/>
                  </a:moveTo>
                  <a:lnTo>
                    <a:pt x="58" y="53"/>
                  </a:lnTo>
                  <a:lnTo>
                    <a:pt x="64" y="45"/>
                  </a:lnTo>
                  <a:lnTo>
                    <a:pt x="56" y="40"/>
                  </a:lnTo>
                  <a:lnTo>
                    <a:pt x="56" y="35"/>
                  </a:lnTo>
                  <a:lnTo>
                    <a:pt x="56" y="32"/>
                  </a:lnTo>
                  <a:lnTo>
                    <a:pt x="61" y="30"/>
                  </a:lnTo>
                  <a:lnTo>
                    <a:pt x="58" y="30"/>
                  </a:lnTo>
                  <a:lnTo>
                    <a:pt x="56" y="27"/>
                  </a:lnTo>
                  <a:lnTo>
                    <a:pt x="58" y="24"/>
                  </a:lnTo>
                  <a:lnTo>
                    <a:pt x="56" y="22"/>
                  </a:lnTo>
                  <a:lnTo>
                    <a:pt x="53" y="24"/>
                  </a:lnTo>
                  <a:lnTo>
                    <a:pt x="42" y="21"/>
                  </a:lnTo>
                  <a:lnTo>
                    <a:pt x="40" y="16"/>
                  </a:lnTo>
                  <a:lnTo>
                    <a:pt x="35" y="14"/>
                  </a:lnTo>
                  <a:lnTo>
                    <a:pt x="29" y="6"/>
                  </a:lnTo>
                  <a:lnTo>
                    <a:pt x="23" y="1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0" y="5"/>
                  </a:lnTo>
                  <a:lnTo>
                    <a:pt x="3" y="6"/>
                  </a:lnTo>
                  <a:lnTo>
                    <a:pt x="3" y="9"/>
                  </a:lnTo>
                  <a:lnTo>
                    <a:pt x="5" y="9"/>
                  </a:lnTo>
                  <a:lnTo>
                    <a:pt x="5" y="13"/>
                  </a:lnTo>
                  <a:lnTo>
                    <a:pt x="11" y="14"/>
                  </a:lnTo>
                  <a:lnTo>
                    <a:pt x="8" y="14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8" y="25"/>
                  </a:lnTo>
                  <a:lnTo>
                    <a:pt x="8" y="27"/>
                  </a:lnTo>
                  <a:lnTo>
                    <a:pt x="16" y="30"/>
                  </a:lnTo>
                  <a:lnTo>
                    <a:pt x="15" y="32"/>
                  </a:lnTo>
                  <a:lnTo>
                    <a:pt x="11" y="32"/>
                  </a:lnTo>
                  <a:lnTo>
                    <a:pt x="10" y="32"/>
                  </a:lnTo>
                  <a:lnTo>
                    <a:pt x="15" y="35"/>
                  </a:lnTo>
                  <a:lnTo>
                    <a:pt x="15" y="37"/>
                  </a:lnTo>
                  <a:lnTo>
                    <a:pt x="8" y="38"/>
                  </a:lnTo>
                  <a:lnTo>
                    <a:pt x="7" y="38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7" y="41"/>
                  </a:lnTo>
                  <a:lnTo>
                    <a:pt x="5" y="41"/>
                  </a:lnTo>
                  <a:lnTo>
                    <a:pt x="2" y="43"/>
                  </a:lnTo>
                  <a:lnTo>
                    <a:pt x="2" y="45"/>
                  </a:lnTo>
                  <a:lnTo>
                    <a:pt x="0" y="45"/>
                  </a:lnTo>
                  <a:lnTo>
                    <a:pt x="0" y="48"/>
                  </a:lnTo>
                  <a:lnTo>
                    <a:pt x="2" y="49"/>
                  </a:lnTo>
                  <a:lnTo>
                    <a:pt x="2" y="51"/>
                  </a:lnTo>
                  <a:lnTo>
                    <a:pt x="0" y="53"/>
                  </a:lnTo>
                  <a:lnTo>
                    <a:pt x="0" y="54"/>
                  </a:lnTo>
                  <a:lnTo>
                    <a:pt x="5" y="56"/>
                  </a:lnTo>
                  <a:lnTo>
                    <a:pt x="8" y="57"/>
                  </a:lnTo>
                  <a:lnTo>
                    <a:pt x="10" y="59"/>
                  </a:lnTo>
                  <a:lnTo>
                    <a:pt x="13" y="61"/>
                  </a:lnTo>
                  <a:lnTo>
                    <a:pt x="13" y="62"/>
                  </a:lnTo>
                  <a:lnTo>
                    <a:pt x="15" y="54"/>
                  </a:lnTo>
                  <a:lnTo>
                    <a:pt x="19" y="51"/>
                  </a:lnTo>
                  <a:lnTo>
                    <a:pt x="24" y="53"/>
                  </a:lnTo>
                  <a:lnTo>
                    <a:pt x="32" y="59"/>
                  </a:lnTo>
                  <a:lnTo>
                    <a:pt x="34" y="59"/>
                  </a:lnTo>
                  <a:lnTo>
                    <a:pt x="35" y="57"/>
                  </a:lnTo>
                  <a:lnTo>
                    <a:pt x="39" y="56"/>
                  </a:lnTo>
                  <a:lnTo>
                    <a:pt x="42" y="57"/>
                  </a:lnTo>
                  <a:lnTo>
                    <a:pt x="45" y="56"/>
                  </a:lnTo>
                  <a:lnTo>
                    <a:pt x="58" y="56"/>
                  </a:lnTo>
                  <a:lnTo>
                    <a:pt x="58" y="5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70" name="Forma Livre 246">
              <a:extLst>
                <a:ext uri="{FF2B5EF4-FFF2-40B4-BE49-F238E27FC236}">
                  <a16:creationId xmlns:a16="http://schemas.microsoft.com/office/drawing/2014/main" id="{D68B8D32-28F0-0343-A6D0-008028DF1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1907" y="-2080708"/>
              <a:ext cx="573733" cy="270552"/>
            </a:xfrm>
            <a:custGeom>
              <a:avLst/>
              <a:gdLst/>
              <a:ahLst/>
              <a:cxnLst>
                <a:cxn ang="0">
                  <a:pos x="49" y="16"/>
                </a:cxn>
                <a:cxn ang="0">
                  <a:pos x="60" y="35"/>
                </a:cxn>
                <a:cxn ang="0">
                  <a:pos x="76" y="54"/>
                </a:cxn>
                <a:cxn ang="0">
                  <a:pos x="89" y="65"/>
                </a:cxn>
                <a:cxn ang="0">
                  <a:pos x="95" y="78"/>
                </a:cxn>
                <a:cxn ang="0">
                  <a:pos x="106" y="86"/>
                </a:cxn>
                <a:cxn ang="0">
                  <a:pos x="126" y="101"/>
                </a:cxn>
                <a:cxn ang="0">
                  <a:pos x="140" y="115"/>
                </a:cxn>
                <a:cxn ang="0">
                  <a:pos x="143" y="131"/>
                </a:cxn>
                <a:cxn ang="0">
                  <a:pos x="137" y="146"/>
                </a:cxn>
                <a:cxn ang="0">
                  <a:pos x="164" y="160"/>
                </a:cxn>
                <a:cxn ang="0">
                  <a:pos x="227" y="179"/>
                </a:cxn>
                <a:cxn ang="0">
                  <a:pos x="254" y="186"/>
                </a:cxn>
                <a:cxn ang="0">
                  <a:pos x="294" y="183"/>
                </a:cxn>
                <a:cxn ang="0">
                  <a:pos x="326" y="194"/>
                </a:cxn>
                <a:cxn ang="0">
                  <a:pos x="352" y="176"/>
                </a:cxn>
                <a:cxn ang="0">
                  <a:pos x="366" y="163"/>
                </a:cxn>
                <a:cxn ang="0">
                  <a:pos x="392" y="158"/>
                </a:cxn>
                <a:cxn ang="0">
                  <a:pos x="398" y="158"/>
                </a:cxn>
                <a:cxn ang="0">
                  <a:pos x="405" y="147"/>
                </a:cxn>
                <a:cxn ang="0">
                  <a:pos x="414" y="136"/>
                </a:cxn>
                <a:cxn ang="0">
                  <a:pos x="413" y="125"/>
                </a:cxn>
                <a:cxn ang="0">
                  <a:pos x="392" y="126"/>
                </a:cxn>
                <a:cxn ang="0">
                  <a:pos x="356" y="149"/>
                </a:cxn>
                <a:cxn ang="0">
                  <a:pos x="339" y="157"/>
                </a:cxn>
                <a:cxn ang="0">
                  <a:pos x="323" y="157"/>
                </a:cxn>
                <a:cxn ang="0">
                  <a:pos x="291" y="155"/>
                </a:cxn>
                <a:cxn ang="0">
                  <a:pos x="273" y="142"/>
                </a:cxn>
                <a:cxn ang="0">
                  <a:pos x="265" y="128"/>
                </a:cxn>
                <a:cxn ang="0">
                  <a:pos x="263" y="106"/>
                </a:cxn>
                <a:cxn ang="0">
                  <a:pos x="276" y="83"/>
                </a:cxn>
                <a:cxn ang="0">
                  <a:pos x="279" y="78"/>
                </a:cxn>
                <a:cxn ang="0">
                  <a:pos x="262" y="75"/>
                </a:cxn>
                <a:cxn ang="0">
                  <a:pos x="246" y="57"/>
                </a:cxn>
                <a:cxn ang="0">
                  <a:pos x="233" y="41"/>
                </a:cxn>
                <a:cxn ang="0">
                  <a:pos x="206" y="33"/>
                </a:cxn>
                <a:cxn ang="0">
                  <a:pos x="175" y="33"/>
                </a:cxn>
                <a:cxn ang="0">
                  <a:pos x="158" y="14"/>
                </a:cxn>
                <a:cxn ang="0">
                  <a:pos x="129" y="9"/>
                </a:cxn>
                <a:cxn ang="0">
                  <a:pos x="66" y="11"/>
                </a:cxn>
                <a:cxn ang="0">
                  <a:pos x="25" y="1"/>
                </a:cxn>
                <a:cxn ang="0">
                  <a:pos x="5" y="14"/>
                </a:cxn>
                <a:cxn ang="0">
                  <a:pos x="13" y="35"/>
                </a:cxn>
                <a:cxn ang="0">
                  <a:pos x="31" y="54"/>
                </a:cxn>
                <a:cxn ang="0">
                  <a:pos x="23" y="57"/>
                </a:cxn>
                <a:cxn ang="0">
                  <a:pos x="23" y="61"/>
                </a:cxn>
                <a:cxn ang="0">
                  <a:pos x="39" y="69"/>
                </a:cxn>
                <a:cxn ang="0">
                  <a:pos x="50" y="75"/>
                </a:cxn>
                <a:cxn ang="0">
                  <a:pos x="50" y="91"/>
                </a:cxn>
                <a:cxn ang="0">
                  <a:pos x="57" y="94"/>
                </a:cxn>
                <a:cxn ang="0">
                  <a:pos x="76" y="112"/>
                </a:cxn>
                <a:cxn ang="0">
                  <a:pos x="82" y="99"/>
                </a:cxn>
                <a:cxn ang="0">
                  <a:pos x="69" y="93"/>
                </a:cxn>
                <a:cxn ang="0">
                  <a:pos x="66" y="80"/>
                </a:cxn>
                <a:cxn ang="0">
                  <a:pos x="61" y="72"/>
                </a:cxn>
                <a:cxn ang="0">
                  <a:pos x="55" y="61"/>
                </a:cxn>
                <a:cxn ang="0">
                  <a:pos x="47" y="45"/>
                </a:cxn>
                <a:cxn ang="0">
                  <a:pos x="33" y="35"/>
                </a:cxn>
                <a:cxn ang="0">
                  <a:pos x="33" y="11"/>
                </a:cxn>
              </a:cxnLst>
              <a:rect l="0" t="0" r="r" b="b"/>
              <a:pathLst>
                <a:path w="422" h="199">
                  <a:moveTo>
                    <a:pt x="33" y="11"/>
                  </a:moveTo>
                  <a:lnTo>
                    <a:pt x="41" y="14"/>
                  </a:lnTo>
                  <a:lnTo>
                    <a:pt x="47" y="14"/>
                  </a:lnTo>
                  <a:lnTo>
                    <a:pt x="49" y="16"/>
                  </a:lnTo>
                  <a:lnTo>
                    <a:pt x="55" y="19"/>
                  </a:lnTo>
                  <a:lnTo>
                    <a:pt x="55" y="24"/>
                  </a:lnTo>
                  <a:lnTo>
                    <a:pt x="58" y="33"/>
                  </a:lnTo>
                  <a:lnTo>
                    <a:pt x="60" y="35"/>
                  </a:lnTo>
                  <a:lnTo>
                    <a:pt x="60" y="40"/>
                  </a:lnTo>
                  <a:lnTo>
                    <a:pt x="61" y="40"/>
                  </a:lnTo>
                  <a:lnTo>
                    <a:pt x="66" y="48"/>
                  </a:lnTo>
                  <a:lnTo>
                    <a:pt x="76" y="54"/>
                  </a:lnTo>
                  <a:lnTo>
                    <a:pt x="82" y="56"/>
                  </a:lnTo>
                  <a:lnTo>
                    <a:pt x="81" y="59"/>
                  </a:lnTo>
                  <a:lnTo>
                    <a:pt x="82" y="62"/>
                  </a:lnTo>
                  <a:lnTo>
                    <a:pt x="89" y="65"/>
                  </a:lnTo>
                  <a:lnTo>
                    <a:pt x="92" y="70"/>
                  </a:lnTo>
                  <a:lnTo>
                    <a:pt x="95" y="70"/>
                  </a:lnTo>
                  <a:lnTo>
                    <a:pt x="100" y="73"/>
                  </a:lnTo>
                  <a:lnTo>
                    <a:pt x="95" y="78"/>
                  </a:lnTo>
                  <a:lnTo>
                    <a:pt x="95" y="82"/>
                  </a:lnTo>
                  <a:lnTo>
                    <a:pt x="101" y="82"/>
                  </a:lnTo>
                  <a:lnTo>
                    <a:pt x="100" y="83"/>
                  </a:lnTo>
                  <a:lnTo>
                    <a:pt x="106" y="86"/>
                  </a:lnTo>
                  <a:lnTo>
                    <a:pt x="110" y="86"/>
                  </a:lnTo>
                  <a:lnTo>
                    <a:pt x="114" y="90"/>
                  </a:lnTo>
                  <a:lnTo>
                    <a:pt x="113" y="93"/>
                  </a:lnTo>
                  <a:lnTo>
                    <a:pt x="126" y="101"/>
                  </a:lnTo>
                  <a:lnTo>
                    <a:pt x="126" y="104"/>
                  </a:lnTo>
                  <a:lnTo>
                    <a:pt x="129" y="104"/>
                  </a:lnTo>
                  <a:lnTo>
                    <a:pt x="132" y="109"/>
                  </a:lnTo>
                  <a:lnTo>
                    <a:pt x="140" y="115"/>
                  </a:lnTo>
                  <a:lnTo>
                    <a:pt x="142" y="122"/>
                  </a:lnTo>
                  <a:lnTo>
                    <a:pt x="143" y="123"/>
                  </a:lnTo>
                  <a:lnTo>
                    <a:pt x="145" y="130"/>
                  </a:lnTo>
                  <a:lnTo>
                    <a:pt x="143" y="131"/>
                  </a:lnTo>
                  <a:lnTo>
                    <a:pt x="140" y="134"/>
                  </a:lnTo>
                  <a:lnTo>
                    <a:pt x="142" y="136"/>
                  </a:lnTo>
                  <a:lnTo>
                    <a:pt x="135" y="139"/>
                  </a:lnTo>
                  <a:lnTo>
                    <a:pt x="137" y="146"/>
                  </a:lnTo>
                  <a:lnTo>
                    <a:pt x="146" y="150"/>
                  </a:lnTo>
                  <a:lnTo>
                    <a:pt x="151" y="152"/>
                  </a:lnTo>
                  <a:lnTo>
                    <a:pt x="158" y="155"/>
                  </a:lnTo>
                  <a:lnTo>
                    <a:pt x="164" y="160"/>
                  </a:lnTo>
                  <a:lnTo>
                    <a:pt x="178" y="165"/>
                  </a:lnTo>
                  <a:lnTo>
                    <a:pt x="185" y="165"/>
                  </a:lnTo>
                  <a:lnTo>
                    <a:pt x="198" y="171"/>
                  </a:lnTo>
                  <a:lnTo>
                    <a:pt x="227" y="179"/>
                  </a:lnTo>
                  <a:lnTo>
                    <a:pt x="230" y="179"/>
                  </a:lnTo>
                  <a:lnTo>
                    <a:pt x="238" y="183"/>
                  </a:lnTo>
                  <a:lnTo>
                    <a:pt x="246" y="186"/>
                  </a:lnTo>
                  <a:lnTo>
                    <a:pt x="254" y="186"/>
                  </a:lnTo>
                  <a:lnTo>
                    <a:pt x="262" y="187"/>
                  </a:lnTo>
                  <a:lnTo>
                    <a:pt x="267" y="187"/>
                  </a:lnTo>
                  <a:lnTo>
                    <a:pt x="284" y="183"/>
                  </a:lnTo>
                  <a:lnTo>
                    <a:pt x="294" y="183"/>
                  </a:lnTo>
                  <a:lnTo>
                    <a:pt x="307" y="186"/>
                  </a:lnTo>
                  <a:lnTo>
                    <a:pt x="324" y="199"/>
                  </a:lnTo>
                  <a:lnTo>
                    <a:pt x="326" y="195"/>
                  </a:lnTo>
                  <a:lnTo>
                    <a:pt x="326" y="194"/>
                  </a:lnTo>
                  <a:lnTo>
                    <a:pt x="339" y="183"/>
                  </a:lnTo>
                  <a:lnTo>
                    <a:pt x="353" y="183"/>
                  </a:lnTo>
                  <a:lnTo>
                    <a:pt x="355" y="179"/>
                  </a:lnTo>
                  <a:lnTo>
                    <a:pt x="352" y="176"/>
                  </a:lnTo>
                  <a:lnTo>
                    <a:pt x="340" y="170"/>
                  </a:lnTo>
                  <a:lnTo>
                    <a:pt x="350" y="170"/>
                  </a:lnTo>
                  <a:lnTo>
                    <a:pt x="352" y="165"/>
                  </a:lnTo>
                  <a:lnTo>
                    <a:pt x="366" y="163"/>
                  </a:lnTo>
                  <a:lnTo>
                    <a:pt x="379" y="163"/>
                  </a:lnTo>
                  <a:lnTo>
                    <a:pt x="384" y="163"/>
                  </a:lnTo>
                  <a:lnTo>
                    <a:pt x="389" y="158"/>
                  </a:lnTo>
                  <a:lnTo>
                    <a:pt x="392" y="158"/>
                  </a:lnTo>
                  <a:lnTo>
                    <a:pt x="397" y="154"/>
                  </a:lnTo>
                  <a:lnTo>
                    <a:pt x="398" y="154"/>
                  </a:lnTo>
                  <a:lnTo>
                    <a:pt x="397" y="157"/>
                  </a:lnTo>
                  <a:lnTo>
                    <a:pt x="398" y="158"/>
                  </a:lnTo>
                  <a:lnTo>
                    <a:pt x="398" y="162"/>
                  </a:lnTo>
                  <a:lnTo>
                    <a:pt x="400" y="162"/>
                  </a:lnTo>
                  <a:lnTo>
                    <a:pt x="406" y="149"/>
                  </a:lnTo>
                  <a:lnTo>
                    <a:pt x="405" y="147"/>
                  </a:lnTo>
                  <a:lnTo>
                    <a:pt x="408" y="147"/>
                  </a:lnTo>
                  <a:lnTo>
                    <a:pt x="408" y="146"/>
                  </a:lnTo>
                  <a:lnTo>
                    <a:pt x="406" y="144"/>
                  </a:lnTo>
                  <a:lnTo>
                    <a:pt x="414" y="136"/>
                  </a:lnTo>
                  <a:lnTo>
                    <a:pt x="421" y="133"/>
                  </a:lnTo>
                  <a:lnTo>
                    <a:pt x="422" y="128"/>
                  </a:lnTo>
                  <a:lnTo>
                    <a:pt x="421" y="125"/>
                  </a:lnTo>
                  <a:lnTo>
                    <a:pt x="413" y="125"/>
                  </a:lnTo>
                  <a:lnTo>
                    <a:pt x="408" y="126"/>
                  </a:lnTo>
                  <a:lnTo>
                    <a:pt x="409" y="125"/>
                  </a:lnTo>
                  <a:lnTo>
                    <a:pt x="405" y="123"/>
                  </a:lnTo>
                  <a:lnTo>
                    <a:pt x="392" y="126"/>
                  </a:lnTo>
                  <a:lnTo>
                    <a:pt x="377" y="126"/>
                  </a:lnTo>
                  <a:lnTo>
                    <a:pt x="368" y="130"/>
                  </a:lnTo>
                  <a:lnTo>
                    <a:pt x="363" y="141"/>
                  </a:lnTo>
                  <a:lnTo>
                    <a:pt x="356" y="149"/>
                  </a:lnTo>
                  <a:lnTo>
                    <a:pt x="348" y="152"/>
                  </a:lnTo>
                  <a:lnTo>
                    <a:pt x="348" y="155"/>
                  </a:lnTo>
                  <a:lnTo>
                    <a:pt x="344" y="157"/>
                  </a:lnTo>
                  <a:lnTo>
                    <a:pt x="339" y="157"/>
                  </a:lnTo>
                  <a:lnTo>
                    <a:pt x="337" y="155"/>
                  </a:lnTo>
                  <a:lnTo>
                    <a:pt x="331" y="155"/>
                  </a:lnTo>
                  <a:lnTo>
                    <a:pt x="329" y="155"/>
                  </a:lnTo>
                  <a:lnTo>
                    <a:pt x="323" y="157"/>
                  </a:lnTo>
                  <a:lnTo>
                    <a:pt x="308" y="158"/>
                  </a:lnTo>
                  <a:lnTo>
                    <a:pt x="302" y="160"/>
                  </a:lnTo>
                  <a:lnTo>
                    <a:pt x="299" y="160"/>
                  </a:lnTo>
                  <a:lnTo>
                    <a:pt x="291" y="155"/>
                  </a:lnTo>
                  <a:lnTo>
                    <a:pt x="288" y="155"/>
                  </a:lnTo>
                  <a:lnTo>
                    <a:pt x="281" y="154"/>
                  </a:lnTo>
                  <a:lnTo>
                    <a:pt x="275" y="150"/>
                  </a:lnTo>
                  <a:lnTo>
                    <a:pt x="273" y="142"/>
                  </a:lnTo>
                  <a:lnTo>
                    <a:pt x="267" y="136"/>
                  </a:lnTo>
                  <a:lnTo>
                    <a:pt x="263" y="131"/>
                  </a:lnTo>
                  <a:lnTo>
                    <a:pt x="263" y="130"/>
                  </a:lnTo>
                  <a:lnTo>
                    <a:pt x="265" y="128"/>
                  </a:lnTo>
                  <a:lnTo>
                    <a:pt x="265" y="126"/>
                  </a:lnTo>
                  <a:lnTo>
                    <a:pt x="262" y="122"/>
                  </a:lnTo>
                  <a:lnTo>
                    <a:pt x="260" y="118"/>
                  </a:lnTo>
                  <a:lnTo>
                    <a:pt x="263" y="106"/>
                  </a:lnTo>
                  <a:lnTo>
                    <a:pt x="265" y="91"/>
                  </a:lnTo>
                  <a:lnTo>
                    <a:pt x="268" y="88"/>
                  </a:lnTo>
                  <a:lnTo>
                    <a:pt x="270" y="85"/>
                  </a:lnTo>
                  <a:lnTo>
                    <a:pt x="276" y="83"/>
                  </a:lnTo>
                  <a:lnTo>
                    <a:pt x="278" y="82"/>
                  </a:lnTo>
                  <a:lnTo>
                    <a:pt x="279" y="80"/>
                  </a:lnTo>
                  <a:lnTo>
                    <a:pt x="276" y="82"/>
                  </a:lnTo>
                  <a:lnTo>
                    <a:pt x="279" y="78"/>
                  </a:lnTo>
                  <a:lnTo>
                    <a:pt x="279" y="77"/>
                  </a:lnTo>
                  <a:lnTo>
                    <a:pt x="275" y="78"/>
                  </a:lnTo>
                  <a:lnTo>
                    <a:pt x="270" y="77"/>
                  </a:lnTo>
                  <a:lnTo>
                    <a:pt x="262" y="75"/>
                  </a:lnTo>
                  <a:lnTo>
                    <a:pt x="254" y="73"/>
                  </a:lnTo>
                  <a:lnTo>
                    <a:pt x="251" y="72"/>
                  </a:lnTo>
                  <a:lnTo>
                    <a:pt x="247" y="67"/>
                  </a:lnTo>
                  <a:lnTo>
                    <a:pt x="246" y="57"/>
                  </a:lnTo>
                  <a:lnTo>
                    <a:pt x="241" y="56"/>
                  </a:lnTo>
                  <a:lnTo>
                    <a:pt x="239" y="53"/>
                  </a:lnTo>
                  <a:lnTo>
                    <a:pt x="236" y="49"/>
                  </a:lnTo>
                  <a:lnTo>
                    <a:pt x="233" y="41"/>
                  </a:lnTo>
                  <a:lnTo>
                    <a:pt x="225" y="35"/>
                  </a:lnTo>
                  <a:lnTo>
                    <a:pt x="223" y="33"/>
                  </a:lnTo>
                  <a:lnTo>
                    <a:pt x="209" y="33"/>
                  </a:lnTo>
                  <a:lnTo>
                    <a:pt x="206" y="33"/>
                  </a:lnTo>
                  <a:lnTo>
                    <a:pt x="195" y="43"/>
                  </a:lnTo>
                  <a:lnTo>
                    <a:pt x="190" y="41"/>
                  </a:lnTo>
                  <a:lnTo>
                    <a:pt x="178" y="37"/>
                  </a:lnTo>
                  <a:lnTo>
                    <a:pt x="175" y="33"/>
                  </a:lnTo>
                  <a:lnTo>
                    <a:pt x="175" y="24"/>
                  </a:lnTo>
                  <a:lnTo>
                    <a:pt x="167" y="21"/>
                  </a:lnTo>
                  <a:lnTo>
                    <a:pt x="161" y="14"/>
                  </a:lnTo>
                  <a:lnTo>
                    <a:pt x="158" y="14"/>
                  </a:lnTo>
                  <a:lnTo>
                    <a:pt x="158" y="11"/>
                  </a:lnTo>
                  <a:lnTo>
                    <a:pt x="153" y="9"/>
                  </a:lnTo>
                  <a:lnTo>
                    <a:pt x="142" y="9"/>
                  </a:lnTo>
                  <a:lnTo>
                    <a:pt x="129" y="9"/>
                  </a:lnTo>
                  <a:lnTo>
                    <a:pt x="127" y="16"/>
                  </a:lnTo>
                  <a:lnTo>
                    <a:pt x="103" y="16"/>
                  </a:lnTo>
                  <a:lnTo>
                    <a:pt x="87" y="16"/>
                  </a:lnTo>
                  <a:lnTo>
                    <a:pt x="66" y="11"/>
                  </a:lnTo>
                  <a:lnTo>
                    <a:pt x="47" y="5"/>
                  </a:lnTo>
                  <a:lnTo>
                    <a:pt x="34" y="1"/>
                  </a:lnTo>
                  <a:lnTo>
                    <a:pt x="34" y="0"/>
                  </a:lnTo>
                  <a:lnTo>
                    <a:pt x="25" y="1"/>
                  </a:lnTo>
                  <a:lnTo>
                    <a:pt x="13" y="1"/>
                  </a:lnTo>
                  <a:lnTo>
                    <a:pt x="0" y="3"/>
                  </a:lnTo>
                  <a:lnTo>
                    <a:pt x="5" y="11"/>
                  </a:lnTo>
                  <a:lnTo>
                    <a:pt x="5" y="14"/>
                  </a:lnTo>
                  <a:lnTo>
                    <a:pt x="10" y="22"/>
                  </a:lnTo>
                  <a:lnTo>
                    <a:pt x="10" y="27"/>
                  </a:lnTo>
                  <a:lnTo>
                    <a:pt x="12" y="27"/>
                  </a:lnTo>
                  <a:lnTo>
                    <a:pt x="13" y="35"/>
                  </a:lnTo>
                  <a:lnTo>
                    <a:pt x="20" y="38"/>
                  </a:lnTo>
                  <a:lnTo>
                    <a:pt x="23" y="38"/>
                  </a:lnTo>
                  <a:lnTo>
                    <a:pt x="33" y="49"/>
                  </a:lnTo>
                  <a:lnTo>
                    <a:pt x="31" y="54"/>
                  </a:lnTo>
                  <a:lnTo>
                    <a:pt x="29" y="56"/>
                  </a:lnTo>
                  <a:lnTo>
                    <a:pt x="29" y="57"/>
                  </a:lnTo>
                  <a:lnTo>
                    <a:pt x="28" y="56"/>
                  </a:lnTo>
                  <a:lnTo>
                    <a:pt x="23" y="57"/>
                  </a:lnTo>
                  <a:lnTo>
                    <a:pt x="17" y="57"/>
                  </a:lnTo>
                  <a:lnTo>
                    <a:pt x="17" y="59"/>
                  </a:lnTo>
                  <a:lnTo>
                    <a:pt x="18" y="57"/>
                  </a:lnTo>
                  <a:lnTo>
                    <a:pt x="23" y="61"/>
                  </a:lnTo>
                  <a:lnTo>
                    <a:pt x="23" y="64"/>
                  </a:lnTo>
                  <a:lnTo>
                    <a:pt x="28" y="65"/>
                  </a:lnTo>
                  <a:lnTo>
                    <a:pt x="34" y="69"/>
                  </a:lnTo>
                  <a:lnTo>
                    <a:pt x="39" y="69"/>
                  </a:lnTo>
                  <a:lnTo>
                    <a:pt x="42" y="67"/>
                  </a:lnTo>
                  <a:lnTo>
                    <a:pt x="42" y="70"/>
                  </a:lnTo>
                  <a:lnTo>
                    <a:pt x="45" y="73"/>
                  </a:lnTo>
                  <a:lnTo>
                    <a:pt x="50" y="75"/>
                  </a:lnTo>
                  <a:lnTo>
                    <a:pt x="53" y="80"/>
                  </a:lnTo>
                  <a:lnTo>
                    <a:pt x="52" y="86"/>
                  </a:lnTo>
                  <a:lnTo>
                    <a:pt x="49" y="91"/>
                  </a:lnTo>
                  <a:lnTo>
                    <a:pt x="50" y="91"/>
                  </a:lnTo>
                  <a:lnTo>
                    <a:pt x="50" y="91"/>
                  </a:lnTo>
                  <a:lnTo>
                    <a:pt x="53" y="91"/>
                  </a:lnTo>
                  <a:lnTo>
                    <a:pt x="53" y="93"/>
                  </a:lnTo>
                  <a:lnTo>
                    <a:pt x="57" y="94"/>
                  </a:lnTo>
                  <a:lnTo>
                    <a:pt x="58" y="96"/>
                  </a:lnTo>
                  <a:lnTo>
                    <a:pt x="71" y="104"/>
                  </a:lnTo>
                  <a:lnTo>
                    <a:pt x="74" y="106"/>
                  </a:lnTo>
                  <a:lnTo>
                    <a:pt x="76" y="112"/>
                  </a:lnTo>
                  <a:lnTo>
                    <a:pt x="84" y="109"/>
                  </a:lnTo>
                  <a:lnTo>
                    <a:pt x="85" y="106"/>
                  </a:lnTo>
                  <a:lnTo>
                    <a:pt x="85" y="104"/>
                  </a:lnTo>
                  <a:lnTo>
                    <a:pt x="82" y="99"/>
                  </a:lnTo>
                  <a:lnTo>
                    <a:pt x="77" y="96"/>
                  </a:lnTo>
                  <a:lnTo>
                    <a:pt x="74" y="98"/>
                  </a:lnTo>
                  <a:lnTo>
                    <a:pt x="71" y="96"/>
                  </a:lnTo>
                  <a:lnTo>
                    <a:pt x="69" y="93"/>
                  </a:lnTo>
                  <a:lnTo>
                    <a:pt x="71" y="90"/>
                  </a:lnTo>
                  <a:lnTo>
                    <a:pt x="69" y="86"/>
                  </a:lnTo>
                  <a:lnTo>
                    <a:pt x="69" y="83"/>
                  </a:lnTo>
                  <a:lnTo>
                    <a:pt x="66" y="80"/>
                  </a:lnTo>
                  <a:lnTo>
                    <a:pt x="66" y="75"/>
                  </a:lnTo>
                  <a:lnTo>
                    <a:pt x="65" y="70"/>
                  </a:lnTo>
                  <a:lnTo>
                    <a:pt x="61" y="69"/>
                  </a:lnTo>
                  <a:lnTo>
                    <a:pt x="61" y="72"/>
                  </a:lnTo>
                  <a:lnTo>
                    <a:pt x="60" y="70"/>
                  </a:lnTo>
                  <a:lnTo>
                    <a:pt x="60" y="65"/>
                  </a:lnTo>
                  <a:lnTo>
                    <a:pt x="57" y="64"/>
                  </a:lnTo>
                  <a:lnTo>
                    <a:pt x="55" y="61"/>
                  </a:lnTo>
                  <a:lnTo>
                    <a:pt x="52" y="57"/>
                  </a:lnTo>
                  <a:lnTo>
                    <a:pt x="52" y="51"/>
                  </a:lnTo>
                  <a:lnTo>
                    <a:pt x="49" y="49"/>
                  </a:lnTo>
                  <a:lnTo>
                    <a:pt x="47" y="45"/>
                  </a:lnTo>
                  <a:lnTo>
                    <a:pt x="44" y="45"/>
                  </a:lnTo>
                  <a:lnTo>
                    <a:pt x="42" y="40"/>
                  </a:lnTo>
                  <a:lnTo>
                    <a:pt x="36" y="35"/>
                  </a:lnTo>
                  <a:lnTo>
                    <a:pt x="33" y="35"/>
                  </a:lnTo>
                  <a:lnTo>
                    <a:pt x="31" y="30"/>
                  </a:lnTo>
                  <a:lnTo>
                    <a:pt x="33" y="21"/>
                  </a:lnTo>
                  <a:lnTo>
                    <a:pt x="31" y="19"/>
                  </a:lnTo>
                  <a:lnTo>
                    <a:pt x="33" y="11"/>
                  </a:lnTo>
                  <a:lnTo>
                    <a:pt x="3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71" name="Forma Livre 247">
              <a:extLst>
                <a:ext uri="{FF2B5EF4-FFF2-40B4-BE49-F238E27FC236}">
                  <a16:creationId xmlns:a16="http://schemas.microsoft.com/office/drawing/2014/main" id="{4A1CF74C-5841-E3AC-0ACF-F32657C26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8856" y="-2362136"/>
              <a:ext cx="101967" cy="58461"/>
            </a:xfrm>
            <a:custGeom>
              <a:avLst/>
              <a:gdLst/>
              <a:ahLst/>
              <a:cxnLst>
                <a:cxn ang="0">
                  <a:pos x="72" y="29"/>
                </a:cxn>
                <a:cxn ang="0">
                  <a:pos x="75" y="29"/>
                </a:cxn>
                <a:cxn ang="0">
                  <a:pos x="73" y="27"/>
                </a:cxn>
                <a:cxn ang="0">
                  <a:pos x="64" y="26"/>
                </a:cxn>
                <a:cxn ang="0">
                  <a:pos x="61" y="19"/>
                </a:cxn>
                <a:cxn ang="0">
                  <a:pos x="61" y="14"/>
                </a:cxn>
                <a:cxn ang="0">
                  <a:pos x="54" y="13"/>
                </a:cxn>
                <a:cxn ang="0">
                  <a:pos x="59" y="9"/>
                </a:cxn>
                <a:cxn ang="0">
                  <a:pos x="62" y="6"/>
                </a:cxn>
                <a:cxn ang="0">
                  <a:pos x="64" y="3"/>
                </a:cxn>
                <a:cxn ang="0">
                  <a:pos x="59" y="1"/>
                </a:cxn>
                <a:cxn ang="0">
                  <a:pos x="51" y="5"/>
                </a:cxn>
                <a:cxn ang="0">
                  <a:pos x="49" y="1"/>
                </a:cxn>
                <a:cxn ang="0">
                  <a:pos x="41" y="0"/>
                </a:cxn>
                <a:cxn ang="0">
                  <a:pos x="33" y="0"/>
                </a:cxn>
                <a:cxn ang="0">
                  <a:pos x="32" y="1"/>
                </a:cxn>
                <a:cxn ang="0">
                  <a:pos x="25" y="3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4" y="1"/>
                </a:cxn>
                <a:cxn ang="0">
                  <a:pos x="11" y="1"/>
                </a:cxn>
                <a:cxn ang="0">
                  <a:pos x="9" y="6"/>
                </a:cxn>
                <a:cxn ang="0">
                  <a:pos x="6" y="9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3" y="13"/>
                </a:cxn>
                <a:cxn ang="0">
                  <a:pos x="11" y="9"/>
                </a:cxn>
                <a:cxn ang="0">
                  <a:pos x="17" y="14"/>
                </a:cxn>
                <a:cxn ang="0">
                  <a:pos x="16" y="26"/>
                </a:cxn>
                <a:cxn ang="0">
                  <a:pos x="14" y="35"/>
                </a:cxn>
                <a:cxn ang="0">
                  <a:pos x="17" y="37"/>
                </a:cxn>
                <a:cxn ang="0">
                  <a:pos x="17" y="40"/>
                </a:cxn>
                <a:cxn ang="0">
                  <a:pos x="21" y="42"/>
                </a:cxn>
                <a:cxn ang="0">
                  <a:pos x="22" y="42"/>
                </a:cxn>
                <a:cxn ang="0">
                  <a:pos x="24" y="42"/>
                </a:cxn>
                <a:cxn ang="0">
                  <a:pos x="30" y="43"/>
                </a:cxn>
                <a:cxn ang="0">
                  <a:pos x="35" y="42"/>
                </a:cxn>
                <a:cxn ang="0">
                  <a:pos x="38" y="42"/>
                </a:cxn>
                <a:cxn ang="0">
                  <a:pos x="40" y="40"/>
                </a:cxn>
                <a:cxn ang="0">
                  <a:pos x="45" y="40"/>
                </a:cxn>
                <a:cxn ang="0">
                  <a:pos x="59" y="34"/>
                </a:cxn>
                <a:cxn ang="0">
                  <a:pos x="62" y="30"/>
                </a:cxn>
                <a:cxn ang="0">
                  <a:pos x="62" y="32"/>
                </a:cxn>
                <a:cxn ang="0">
                  <a:pos x="65" y="32"/>
                </a:cxn>
                <a:cxn ang="0">
                  <a:pos x="67" y="30"/>
                </a:cxn>
                <a:cxn ang="0">
                  <a:pos x="72" y="29"/>
                </a:cxn>
                <a:cxn ang="0">
                  <a:pos x="72" y="29"/>
                </a:cxn>
              </a:cxnLst>
              <a:rect l="0" t="0" r="r" b="b"/>
              <a:pathLst>
                <a:path w="75" h="43">
                  <a:moveTo>
                    <a:pt x="72" y="29"/>
                  </a:moveTo>
                  <a:lnTo>
                    <a:pt x="75" y="29"/>
                  </a:lnTo>
                  <a:lnTo>
                    <a:pt x="73" y="27"/>
                  </a:lnTo>
                  <a:lnTo>
                    <a:pt x="64" y="26"/>
                  </a:lnTo>
                  <a:lnTo>
                    <a:pt x="61" y="19"/>
                  </a:lnTo>
                  <a:lnTo>
                    <a:pt x="61" y="14"/>
                  </a:lnTo>
                  <a:lnTo>
                    <a:pt x="54" y="13"/>
                  </a:lnTo>
                  <a:lnTo>
                    <a:pt x="59" y="9"/>
                  </a:lnTo>
                  <a:lnTo>
                    <a:pt x="62" y="6"/>
                  </a:lnTo>
                  <a:lnTo>
                    <a:pt x="64" y="3"/>
                  </a:lnTo>
                  <a:lnTo>
                    <a:pt x="59" y="1"/>
                  </a:lnTo>
                  <a:lnTo>
                    <a:pt x="51" y="5"/>
                  </a:lnTo>
                  <a:lnTo>
                    <a:pt x="49" y="1"/>
                  </a:lnTo>
                  <a:lnTo>
                    <a:pt x="41" y="0"/>
                  </a:lnTo>
                  <a:lnTo>
                    <a:pt x="33" y="0"/>
                  </a:lnTo>
                  <a:lnTo>
                    <a:pt x="32" y="1"/>
                  </a:lnTo>
                  <a:lnTo>
                    <a:pt x="25" y="3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4" y="1"/>
                  </a:lnTo>
                  <a:lnTo>
                    <a:pt x="11" y="1"/>
                  </a:lnTo>
                  <a:lnTo>
                    <a:pt x="9" y="6"/>
                  </a:lnTo>
                  <a:lnTo>
                    <a:pt x="6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3" y="13"/>
                  </a:lnTo>
                  <a:lnTo>
                    <a:pt x="11" y="9"/>
                  </a:lnTo>
                  <a:lnTo>
                    <a:pt x="17" y="14"/>
                  </a:lnTo>
                  <a:lnTo>
                    <a:pt x="16" y="26"/>
                  </a:lnTo>
                  <a:lnTo>
                    <a:pt x="14" y="35"/>
                  </a:lnTo>
                  <a:lnTo>
                    <a:pt x="17" y="37"/>
                  </a:lnTo>
                  <a:lnTo>
                    <a:pt x="17" y="40"/>
                  </a:lnTo>
                  <a:lnTo>
                    <a:pt x="21" y="42"/>
                  </a:lnTo>
                  <a:lnTo>
                    <a:pt x="22" y="42"/>
                  </a:lnTo>
                  <a:lnTo>
                    <a:pt x="24" y="42"/>
                  </a:lnTo>
                  <a:lnTo>
                    <a:pt x="30" y="43"/>
                  </a:lnTo>
                  <a:lnTo>
                    <a:pt x="35" y="42"/>
                  </a:lnTo>
                  <a:lnTo>
                    <a:pt x="38" y="42"/>
                  </a:lnTo>
                  <a:lnTo>
                    <a:pt x="40" y="40"/>
                  </a:lnTo>
                  <a:lnTo>
                    <a:pt x="45" y="40"/>
                  </a:lnTo>
                  <a:lnTo>
                    <a:pt x="59" y="34"/>
                  </a:lnTo>
                  <a:lnTo>
                    <a:pt x="62" y="30"/>
                  </a:lnTo>
                  <a:lnTo>
                    <a:pt x="62" y="32"/>
                  </a:lnTo>
                  <a:lnTo>
                    <a:pt x="65" y="32"/>
                  </a:lnTo>
                  <a:lnTo>
                    <a:pt x="67" y="30"/>
                  </a:lnTo>
                  <a:lnTo>
                    <a:pt x="72" y="29"/>
                  </a:lnTo>
                  <a:lnTo>
                    <a:pt x="72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72" name="Forma Livre 248">
              <a:extLst>
                <a:ext uri="{FF2B5EF4-FFF2-40B4-BE49-F238E27FC236}">
                  <a16:creationId xmlns:a16="http://schemas.microsoft.com/office/drawing/2014/main" id="{1C22D64C-F219-1021-9075-644D9FA83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6440" y="-2322709"/>
              <a:ext cx="104686" cy="50304"/>
            </a:xfrm>
            <a:custGeom>
              <a:avLst/>
              <a:gdLst/>
              <a:ahLst/>
              <a:cxnLst>
                <a:cxn ang="0">
                  <a:pos x="74" y="6"/>
                </a:cxn>
                <a:cxn ang="0">
                  <a:pos x="72" y="5"/>
                </a:cxn>
                <a:cxn ang="0">
                  <a:pos x="66" y="6"/>
                </a:cxn>
                <a:cxn ang="0">
                  <a:pos x="66" y="5"/>
                </a:cxn>
                <a:cxn ang="0">
                  <a:pos x="64" y="1"/>
                </a:cxn>
                <a:cxn ang="0">
                  <a:pos x="59" y="5"/>
                </a:cxn>
                <a:cxn ang="0">
                  <a:pos x="53" y="5"/>
                </a:cxn>
                <a:cxn ang="0">
                  <a:pos x="53" y="5"/>
                </a:cxn>
                <a:cxn ang="0">
                  <a:pos x="37" y="1"/>
                </a:cxn>
                <a:cxn ang="0">
                  <a:pos x="37" y="0"/>
                </a:cxn>
                <a:cxn ang="0">
                  <a:pos x="32" y="1"/>
                </a:cxn>
                <a:cxn ang="0">
                  <a:pos x="30" y="3"/>
                </a:cxn>
                <a:cxn ang="0">
                  <a:pos x="22" y="8"/>
                </a:cxn>
                <a:cxn ang="0">
                  <a:pos x="22" y="9"/>
                </a:cxn>
                <a:cxn ang="0">
                  <a:pos x="29" y="9"/>
                </a:cxn>
                <a:cxn ang="0">
                  <a:pos x="43" y="9"/>
                </a:cxn>
                <a:cxn ang="0">
                  <a:pos x="43" y="9"/>
                </a:cxn>
                <a:cxn ang="0">
                  <a:pos x="37" y="11"/>
                </a:cxn>
                <a:cxn ang="0">
                  <a:pos x="30" y="14"/>
                </a:cxn>
                <a:cxn ang="0">
                  <a:pos x="27" y="11"/>
                </a:cxn>
                <a:cxn ang="0">
                  <a:pos x="11" y="17"/>
                </a:cxn>
                <a:cxn ang="0">
                  <a:pos x="11" y="19"/>
                </a:cxn>
                <a:cxn ang="0">
                  <a:pos x="6" y="19"/>
                </a:cxn>
                <a:cxn ang="0">
                  <a:pos x="0" y="24"/>
                </a:cxn>
                <a:cxn ang="0">
                  <a:pos x="5" y="21"/>
                </a:cxn>
                <a:cxn ang="0">
                  <a:pos x="2" y="24"/>
                </a:cxn>
                <a:cxn ang="0">
                  <a:pos x="0" y="29"/>
                </a:cxn>
                <a:cxn ang="0">
                  <a:pos x="2" y="32"/>
                </a:cxn>
                <a:cxn ang="0">
                  <a:pos x="3" y="32"/>
                </a:cxn>
                <a:cxn ang="0">
                  <a:pos x="6" y="35"/>
                </a:cxn>
                <a:cxn ang="0">
                  <a:pos x="10" y="37"/>
                </a:cxn>
                <a:cxn ang="0">
                  <a:pos x="11" y="33"/>
                </a:cxn>
                <a:cxn ang="0">
                  <a:pos x="16" y="33"/>
                </a:cxn>
                <a:cxn ang="0">
                  <a:pos x="27" y="25"/>
                </a:cxn>
                <a:cxn ang="0">
                  <a:pos x="30" y="21"/>
                </a:cxn>
                <a:cxn ang="0">
                  <a:pos x="30" y="22"/>
                </a:cxn>
                <a:cxn ang="0">
                  <a:pos x="34" y="19"/>
                </a:cxn>
                <a:cxn ang="0">
                  <a:pos x="35" y="22"/>
                </a:cxn>
                <a:cxn ang="0">
                  <a:pos x="38" y="22"/>
                </a:cxn>
                <a:cxn ang="0">
                  <a:pos x="38" y="19"/>
                </a:cxn>
                <a:cxn ang="0">
                  <a:pos x="42" y="21"/>
                </a:cxn>
                <a:cxn ang="0">
                  <a:pos x="50" y="19"/>
                </a:cxn>
                <a:cxn ang="0">
                  <a:pos x="69" y="11"/>
                </a:cxn>
                <a:cxn ang="0">
                  <a:pos x="75" y="11"/>
                </a:cxn>
                <a:cxn ang="0">
                  <a:pos x="77" y="9"/>
                </a:cxn>
                <a:cxn ang="0">
                  <a:pos x="75" y="9"/>
                </a:cxn>
                <a:cxn ang="0">
                  <a:pos x="72" y="9"/>
                </a:cxn>
                <a:cxn ang="0">
                  <a:pos x="74" y="8"/>
                </a:cxn>
                <a:cxn ang="0">
                  <a:pos x="74" y="6"/>
                </a:cxn>
                <a:cxn ang="0">
                  <a:pos x="74" y="6"/>
                </a:cxn>
              </a:cxnLst>
              <a:rect l="0" t="0" r="r" b="b"/>
              <a:pathLst>
                <a:path w="77" h="37">
                  <a:moveTo>
                    <a:pt x="74" y="6"/>
                  </a:moveTo>
                  <a:lnTo>
                    <a:pt x="72" y="5"/>
                  </a:lnTo>
                  <a:lnTo>
                    <a:pt x="66" y="6"/>
                  </a:lnTo>
                  <a:lnTo>
                    <a:pt x="66" y="5"/>
                  </a:lnTo>
                  <a:lnTo>
                    <a:pt x="64" y="1"/>
                  </a:lnTo>
                  <a:lnTo>
                    <a:pt x="59" y="5"/>
                  </a:lnTo>
                  <a:lnTo>
                    <a:pt x="53" y="5"/>
                  </a:lnTo>
                  <a:lnTo>
                    <a:pt x="53" y="5"/>
                  </a:lnTo>
                  <a:lnTo>
                    <a:pt x="37" y="1"/>
                  </a:lnTo>
                  <a:lnTo>
                    <a:pt x="37" y="0"/>
                  </a:lnTo>
                  <a:lnTo>
                    <a:pt x="32" y="1"/>
                  </a:lnTo>
                  <a:lnTo>
                    <a:pt x="30" y="3"/>
                  </a:lnTo>
                  <a:lnTo>
                    <a:pt x="22" y="8"/>
                  </a:lnTo>
                  <a:lnTo>
                    <a:pt x="22" y="9"/>
                  </a:lnTo>
                  <a:lnTo>
                    <a:pt x="29" y="9"/>
                  </a:lnTo>
                  <a:lnTo>
                    <a:pt x="43" y="9"/>
                  </a:lnTo>
                  <a:lnTo>
                    <a:pt x="43" y="9"/>
                  </a:lnTo>
                  <a:lnTo>
                    <a:pt x="37" y="11"/>
                  </a:lnTo>
                  <a:lnTo>
                    <a:pt x="30" y="14"/>
                  </a:lnTo>
                  <a:lnTo>
                    <a:pt x="27" y="11"/>
                  </a:lnTo>
                  <a:lnTo>
                    <a:pt x="11" y="17"/>
                  </a:lnTo>
                  <a:lnTo>
                    <a:pt x="11" y="19"/>
                  </a:lnTo>
                  <a:lnTo>
                    <a:pt x="6" y="19"/>
                  </a:lnTo>
                  <a:lnTo>
                    <a:pt x="0" y="24"/>
                  </a:lnTo>
                  <a:lnTo>
                    <a:pt x="5" y="21"/>
                  </a:lnTo>
                  <a:lnTo>
                    <a:pt x="2" y="24"/>
                  </a:lnTo>
                  <a:lnTo>
                    <a:pt x="0" y="29"/>
                  </a:lnTo>
                  <a:lnTo>
                    <a:pt x="2" y="32"/>
                  </a:lnTo>
                  <a:lnTo>
                    <a:pt x="3" y="32"/>
                  </a:lnTo>
                  <a:lnTo>
                    <a:pt x="6" y="35"/>
                  </a:lnTo>
                  <a:lnTo>
                    <a:pt x="10" y="37"/>
                  </a:lnTo>
                  <a:lnTo>
                    <a:pt x="11" y="33"/>
                  </a:lnTo>
                  <a:lnTo>
                    <a:pt x="16" y="33"/>
                  </a:lnTo>
                  <a:lnTo>
                    <a:pt x="27" y="25"/>
                  </a:lnTo>
                  <a:lnTo>
                    <a:pt x="30" y="21"/>
                  </a:lnTo>
                  <a:lnTo>
                    <a:pt x="30" y="22"/>
                  </a:lnTo>
                  <a:lnTo>
                    <a:pt x="34" y="19"/>
                  </a:lnTo>
                  <a:lnTo>
                    <a:pt x="35" y="22"/>
                  </a:lnTo>
                  <a:lnTo>
                    <a:pt x="38" y="22"/>
                  </a:lnTo>
                  <a:lnTo>
                    <a:pt x="38" y="19"/>
                  </a:lnTo>
                  <a:lnTo>
                    <a:pt x="42" y="21"/>
                  </a:lnTo>
                  <a:lnTo>
                    <a:pt x="50" y="19"/>
                  </a:lnTo>
                  <a:lnTo>
                    <a:pt x="69" y="11"/>
                  </a:lnTo>
                  <a:lnTo>
                    <a:pt x="75" y="11"/>
                  </a:lnTo>
                  <a:lnTo>
                    <a:pt x="77" y="9"/>
                  </a:lnTo>
                  <a:lnTo>
                    <a:pt x="75" y="9"/>
                  </a:lnTo>
                  <a:lnTo>
                    <a:pt x="72" y="9"/>
                  </a:lnTo>
                  <a:lnTo>
                    <a:pt x="74" y="8"/>
                  </a:lnTo>
                  <a:lnTo>
                    <a:pt x="74" y="6"/>
                  </a:lnTo>
                  <a:lnTo>
                    <a:pt x="7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73" name="Forma Livre 249">
              <a:extLst>
                <a:ext uri="{FF2B5EF4-FFF2-40B4-BE49-F238E27FC236}">
                  <a16:creationId xmlns:a16="http://schemas.microsoft.com/office/drawing/2014/main" id="{11B33AA7-F242-9709-05EA-28CE66EBB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1237" y="-2189473"/>
              <a:ext cx="4079" cy="1360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74" name="Forma Livre 250">
              <a:extLst>
                <a:ext uri="{FF2B5EF4-FFF2-40B4-BE49-F238E27FC236}">
                  <a16:creationId xmlns:a16="http://schemas.microsoft.com/office/drawing/2014/main" id="{4B6FA270-3EC9-383E-26AA-B98B8C01D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0270" y="-2173158"/>
              <a:ext cx="14956" cy="1631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5" y="2"/>
                </a:cxn>
                <a:cxn ang="0">
                  <a:pos x="0" y="7"/>
                </a:cxn>
                <a:cxn ang="0">
                  <a:pos x="0" y="12"/>
                </a:cxn>
                <a:cxn ang="0">
                  <a:pos x="3" y="10"/>
                </a:cxn>
                <a:cxn ang="0">
                  <a:pos x="7" y="5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1" h="12">
                  <a:moveTo>
                    <a:pt x="5" y="0"/>
                  </a:moveTo>
                  <a:lnTo>
                    <a:pt x="5" y="0"/>
                  </a:lnTo>
                  <a:lnTo>
                    <a:pt x="5" y="2"/>
                  </a:lnTo>
                  <a:lnTo>
                    <a:pt x="0" y="7"/>
                  </a:lnTo>
                  <a:lnTo>
                    <a:pt x="0" y="12"/>
                  </a:lnTo>
                  <a:lnTo>
                    <a:pt x="3" y="10"/>
                  </a:lnTo>
                  <a:lnTo>
                    <a:pt x="7" y="5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75" name="Forma Livre 251">
              <a:extLst>
                <a:ext uri="{FF2B5EF4-FFF2-40B4-BE49-F238E27FC236}">
                  <a16:creationId xmlns:a16="http://schemas.microsoft.com/office/drawing/2014/main" id="{5CB1075B-BEE8-21F3-775F-F2B84BA2A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072" y="-3020162"/>
              <a:ext cx="591408" cy="513913"/>
            </a:xfrm>
            <a:custGeom>
              <a:avLst/>
              <a:gdLst/>
              <a:ahLst/>
              <a:cxnLst>
                <a:cxn ang="0">
                  <a:pos x="359" y="275"/>
                </a:cxn>
                <a:cxn ang="0">
                  <a:pos x="374" y="213"/>
                </a:cxn>
                <a:cxn ang="0">
                  <a:pos x="411" y="112"/>
                </a:cxn>
                <a:cxn ang="0">
                  <a:pos x="411" y="35"/>
                </a:cxn>
                <a:cxn ang="0">
                  <a:pos x="335" y="25"/>
                </a:cxn>
                <a:cxn ang="0">
                  <a:pos x="299" y="20"/>
                </a:cxn>
                <a:cxn ang="0">
                  <a:pos x="271" y="14"/>
                </a:cxn>
                <a:cxn ang="0">
                  <a:pos x="258" y="19"/>
                </a:cxn>
                <a:cxn ang="0">
                  <a:pos x="244" y="4"/>
                </a:cxn>
                <a:cxn ang="0">
                  <a:pos x="206" y="19"/>
                </a:cxn>
                <a:cxn ang="0">
                  <a:pos x="194" y="30"/>
                </a:cxn>
                <a:cxn ang="0">
                  <a:pos x="162" y="40"/>
                </a:cxn>
                <a:cxn ang="0">
                  <a:pos x="125" y="70"/>
                </a:cxn>
                <a:cxn ang="0">
                  <a:pos x="108" y="121"/>
                </a:cxn>
                <a:cxn ang="0">
                  <a:pos x="135" y="125"/>
                </a:cxn>
                <a:cxn ang="0">
                  <a:pos x="157" y="134"/>
                </a:cxn>
                <a:cxn ang="0">
                  <a:pos x="124" y="141"/>
                </a:cxn>
                <a:cxn ang="0">
                  <a:pos x="117" y="147"/>
                </a:cxn>
                <a:cxn ang="0">
                  <a:pos x="69" y="142"/>
                </a:cxn>
                <a:cxn ang="0">
                  <a:pos x="39" y="165"/>
                </a:cxn>
                <a:cxn ang="0">
                  <a:pos x="47" y="184"/>
                </a:cxn>
                <a:cxn ang="0">
                  <a:pos x="92" y="184"/>
                </a:cxn>
                <a:cxn ang="0">
                  <a:pos x="117" y="184"/>
                </a:cxn>
                <a:cxn ang="0">
                  <a:pos x="88" y="210"/>
                </a:cxn>
                <a:cxn ang="0">
                  <a:pos x="56" y="226"/>
                </a:cxn>
                <a:cxn ang="0">
                  <a:pos x="18" y="248"/>
                </a:cxn>
                <a:cxn ang="0">
                  <a:pos x="26" y="255"/>
                </a:cxn>
                <a:cxn ang="0">
                  <a:pos x="34" y="266"/>
                </a:cxn>
                <a:cxn ang="0">
                  <a:pos x="32" y="283"/>
                </a:cxn>
                <a:cxn ang="0">
                  <a:pos x="74" y="264"/>
                </a:cxn>
                <a:cxn ang="0">
                  <a:pos x="53" y="304"/>
                </a:cxn>
                <a:cxn ang="0">
                  <a:pos x="79" y="306"/>
                </a:cxn>
                <a:cxn ang="0">
                  <a:pos x="98" y="306"/>
                </a:cxn>
                <a:cxn ang="0">
                  <a:pos x="111" y="316"/>
                </a:cxn>
                <a:cxn ang="0">
                  <a:pos x="76" y="343"/>
                </a:cxn>
                <a:cxn ang="0">
                  <a:pos x="37" y="357"/>
                </a:cxn>
                <a:cxn ang="0">
                  <a:pos x="5" y="373"/>
                </a:cxn>
                <a:cxn ang="0">
                  <a:pos x="32" y="364"/>
                </a:cxn>
                <a:cxn ang="0">
                  <a:pos x="56" y="365"/>
                </a:cxn>
                <a:cxn ang="0">
                  <a:pos x="88" y="349"/>
                </a:cxn>
                <a:cxn ang="0">
                  <a:pos x="112" y="338"/>
                </a:cxn>
                <a:cxn ang="0">
                  <a:pos x="140" y="320"/>
                </a:cxn>
                <a:cxn ang="0">
                  <a:pos x="165" y="301"/>
                </a:cxn>
                <a:cxn ang="0">
                  <a:pos x="181" y="285"/>
                </a:cxn>
                <a:cxn ang="0">
                  <a:pos x="207" y="263"/>
                </a:cxn>
                <a:cxn ang="0">
                  <a:pos x="230" y="250"/>
                </a:cxn>
                <a:cxn ang="0">
                  <a:pos x="246" y="263"/>
                </a:cxn>
                <a:cxn ang="0">
                  <a:pos x="197" y="287"/>
                </a:cxn>
                <a:cxn ang="0">
                  <a:pos x="193" y="296"/>
                </a:cxn>
                <a:cxn ang="0">
                  <a:pos x="214" y="295"/>
                </a:cxn>
                <a:cxn ang="0">
                  <a:pos x="244" y="282"/>
                </a:cxn>
                <a:cxn ang="0">
                  <a:pos x="247" y="271"/>
                </a:cxn>
                <a:cxn ang="0">
                  <a:pos x="257" y="259"/>
                </a:cxn>
                <a:cxn ang="0">
                  <a:pos x="265" y="261"/>
                </a:cxn>
                <a:cxn ang="0">
                  <a:pos x="287" y="267"/>
                </a:cxn>
                <a:cxn ang="0">
                  <a:pos x="321" y="279"/>
                </a:cxn>
                <a:cxn ang="0">
                  <a:pos x="361" y="285"/>
                </a:cxn>
                <a:cxn ang="0">
                  <a:pos x="366" y="288"/>
                </a:cxn>
              </a:cxnLst>
              <a:rect l="0" t="0" r="r" b="b"/>
              <a:pathLst>
                <a:path w="435" h="378">
                  <a:moveTo>
                    <a:pt x="383" y="291"/>
                  </a:moveTo>
                  <a:lnTo>
                    <a:pt x="375" y="280"/>
                  </a:lnTo>
                  <a:lnTo>
                    <a:pt x="374" y="280"/>
                  </a:lnTo>
                  <a:lnTo>
                    <a:pt x="377" y="274"/>
                  </a:lnTo>
                  <a:lnTo>
                    <a:pt x="367" y="275"/>
                  </a:lnTo>
                  <a:lnTo>
                    <a:pt x="364" y="277"/>
                  </a:lnTo>
                  <a:lnTo>
                    <a:pt x="359" y="275"/>
                  </a:lnTo>
                  <a:lnTo>
                    <a:pt x="356" y="277"/>
                  </a:lnTo>
                  <a:lnTo>
                    <a:pt x="351" y="275"/>
                  </a:lnTo>
                  <a:lnTo>
                    <a:pt x="356" y="263"/>
                  </a:lnTo>
                  <a:lnTo>
                    <a:pt x="361" y="250"/>
                  </a:lnTo>
                  <a:lnTo>
                    <a:pt x="364" y="239"/>
                  </a:lnTo>
                  <a:lnTo>
                    <a:pt x="369" y="226"/>
                  </a:lnTo>
                  <a:lnTo>
                    <a:pt x="374" y="213"/>
                  </a:lnTo>
                  <a:lnTo>
                    <a:pt x="379" y="198"/>
                  </a:lnTo>
                  <a:lnTo>
                    <a:pt x="385" y="186"/>
                  </a:lnTo>
                  <a:lnTo>
                    <a:pt x="390" y="171"/>
                  </a:lnTo>
                  <a:lnTo>
                    <a:pt x="395" y="157"/>
                  </a:lnTo>
                  <a:lnTo>
                    <a:pt x="400" y="142"/>
                  </a:lnTo>
                  <a:lnTo>
                    <a:pt x="406" y="128"/>
                  </a:lnTo>
                  <a:lnTo>
                    <a:pt x="411" y="112"/>
                  </a:lnTo>
                  <a:lnTo>
                    <a:pt x="417" y="97"/>
                  </a:lnTo>
                  <a:lnTo>
                    <a:pt x="424" y="81"/>
                  </a:lnTo>
                  <a:lnTo>
                    <a:pt x="428" y="64"/>
                  </a:lnTo>
                  <a:lnTo>
                    <a:pt x="435" y="48"/>
                  </a:lnTo>
                  <a:lnTo>
                    <a:pt x="433" y="46"/>
                  </a:lnTo>
                  <a:lnTo>
                    <a:pt x="430" y="49"/>
                  </a:lnTo>
                  <a:lnTo>
                    <a:pt x="411" y="35"/>
                  </a:lnTo>
                  <a:lnTo>
                    <a:pt x="408" y="36"/>
                  </a:lnTo>
                  <a:lnTo>
                    <a:pt x="406" y="40"/>
                  </a:lnTo>
                  <a:lnTo>
                    <a:pt x="403" y="36"/>
                  </a:lnTo>
                  <a:lnTo>
                    <a:pt x="382" y="40"/>
                  </a:lnTo>
                  <a:lnTo>
                    <a:pt x="374" y="35"/>
                  </a:lnTo>
                  <a:lnTo>
                    <a:pt x="361" y="35"/>
                  </a:lnTo>
                  <a:lnTo>
                    <a:pt x="335" y="25"/>
                  </a:lnTo>
                  <a:lnTo>
                    <a:pt x="321" y="28"/>
                  </a:lnTo>
                  <a:lnTo>
                    <a:pt x="324" y="27"/>
                  </a:lnTo>
                  <a:lnTo>
                    <a:pt x="323" y="25"/>
                  </a:lnTo>
                  <a:lnTo>
                    <a:pt x="303" y="27"/>
                  </a:lnTo>
                  <a:lnTo>
                    <a:pt x="307" y="24"/>
                  </a:lnTo>
                  <a:lnTo>
                    <a:pt x="302" y="22"/>
                  </a:lnTo>
                  <a:lnTo>
                    <a:pt x="299" y="20"/>
                  </a:lnTo>
                  <a:lnTo>
                    <a:pt x="303" y="16"/>
                  </a:lnTo>
                  <a:lnTo>
                    <a:pt x="295" y="14"/>
                  </a:lnTo>
                  <a:lnTo>
                    <a:pt x="295" y="17"/>
                  </a:lnTo>
                  <a:lnTo>
                    <a:pt x="292" y="17"/>
                  </a:lnTo>
                  <a:lnTo>
                    <a:pt x="290" y="12"/>
                  </a:lnTo>
                  <a:lnTo>
                    <a:pt x="276" y="16"/>
                  </a:lnTo>
                  <a:lnTo>
                    <a:pt x="271" y="14"/>
                  </a:lnTo>
                  <a:lnTo>
                    <a:pt x="273" y="12"/>
                  </a:lnTo>
                  <a:lnTo>
                    <a:pt x="271" y="8"/>
                  </a:lnTo>
                  <a:lnTo>
                    <a:pt x="268" y="6"/>
                  </a:lnTo>
                  <a:lnTo>
                    <a:pt x="262" y="11"/>
                  </a:lnTo>
                  <a:lnTo>
                    <a:pt x="260" y="12"/>
                  </a:lnTo>
                  <a:lnTo>
                    <a:pt x="260" y="19"/>
                  </a:lnTo>
                  <a:lnTo>
                    <a:pt x="258" y="19"/>
                  </a:lnTo>
                  <a:lnTo>
                    <a:pt x="258" y="16"/>
                  </a:lnTo>
                  <a:lnTo>
                    <a:pt x="249" y="16"/>
                  </a:lnTo>
                  <a:lnTo>
                    <a:pt x="252" y="12"/>
                  </a:lnTo>
                  <a:lnTo>
                    <a:pt x="262" y="9"/>
                  </a:lnTo>
                  <a:lnTo>
                    <a:pt x="262" y="6"/>
                  </a:lnTo>
                  <a:lnTo>
                    <a:pt x="250" y="0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26" y="16"/>
                  </a:lnTo>
                  <a:lnTo>
                    <a:pt x="210" y="17"/>
                  </a:lnTo>
                  <a:lnTo>
                    <a:pt x="212" y="17"/>
                  </a:lnTo>
                  <a:lnTo>
                    <a:pt x="209" y="19"/>
                  </a:lnTo>
                  <a:lnTo>
                    <a:pt x="209" y="20"/>
                  </a:lnTo>
                  <a:lnTo>
                    <a:pt x="206" y="19"/>
                  </a:lnTo>
                  <a:lnTo>
                    <a:pt x="214" y="14"/>
                  </a:lnTo>
                  <a:lnTo>
                    <a:pt x="201" y="19"/>
                  </a:lnTo>
                  <a:lnTo>
                    <a:pt x="197" y="20"/>
                  </a:lnTo>
                  <a:lnTo>
                    <a:pt x="202" y="25"/>
                  </a:lnTo>
                  <a:lnTo>
                    <a:pt x="197" y="27"/>
                  </a:lnTo>
                  <a:lnTo>
                    <a:pt x="193" y="33"/>
                  </a:lnTo>
                  <a:lnTo>
                    <a:pt x="194" y="30"/>
                  </a:lnTo>
                  <a:lnTo>
                    <a:pt x="191" y="30"/>
                  </a:lnTo>
                  <a:lnTo>
                    <a:pt x="196" y="25"/>
                  </a:lnTo>
                  <a:lnTo>
                    <a:pt x="194" y="24"/>
                  </a:lnTo>
                  <a:lnTo>
                    <a:pt x="165" y="36"/>
                  </a:lnTo>
                  <a:lnTo>
                    <a:pt x="170" y="33"/>
                  </a:lnTo>
                  <a:lnTo>
                    <a:pt x="167" y="32"/>
                  </a:lnTo>
                  <a:lnTo>
                    <a:pt x="162" y="40"/>
                  </a:lnTo>
                  <a:lnTo>
                    <a:pt x="159" y="40"/>
                  </a:lnTo>
                  <a:lnTo>
                    <a:pt x="149" y="46"/>
                  </a:lnTo>
                  <a:lnTo>
                    <a:pt x="148" y="49"/>
                  </a:lnTo>
                  <a:lnTo>
                    <a:pt x="141" y="59"/>
                  </a:lnTo>
                  <a:lnTo>
                    <a:pt x="141" y="57"/>
                  </a:lnTo>
                  <a:lnTo>
                    <a:pt x="133" y="65"/>
                  </a:lnTo>
                  <a:lnTo>
                    <a:pt x="125" y="70"/>
                  </a:lnTo>
                  <a:lnTo>
                    <a:pt x="93" y="73"/>
                  </a:lnTo>
                  <a:lnTo>
                    <a:pt x="88" y="83"/>
                  </a:lnTo>
                  <a:lnTo>
                    <a:pt x="90" y="83"/>
                  </a:lnTo>
                  <a:lnTo>
                    <a:pt x="79" y="88"/>
                  </a:lnTo>
                  <a:lnTo>
                    <a:pt x="104" y="105"/>
                  </a:lnTo>
                  <a:lnTo>
                    <a:pt x="108" y="110"/>
                  </a:lnTo>
                  <a:lnTo>
                    <a:pt x="108" y="121"/>
                  </a:lnTo>
                  <a:lnTo>
                    <a:pt x="117" y="125"/>
                  </a:lnTo>
                  <a:lnTo>
                    <a:pt x="119" y="121"/>
                  </a:lnTo>
                  <a:lnTo>
                    <a:pt x="124" y="120"/>
                  </a:lnTo>
                  <a:lnTo>
                    <a:pt x="121" y="123"/>
                  </a:lnTo>
                  <a:lnTo>
                    <a:pt x="122" y="125"/>
                  </a:lnTo>
                  <a:lnTo>
                    <a:pt x="133" y="123"/>
                  </a:lnTo>
                  <a:lnTo>
                    <a:pt x="135" y="125"/>
                  </a:lnTo>
                  <a:lnTo>
                    <a:pt x="127" y="129"/>
                  </a:lnTo>
                  <a:lnTo>
                    <a:pt x="132" y="136"/>
                  </a:lnTo>
                  <a:lnTo>
                    <a:pt x="135" y="131"/>
                  </a:lnTo>
                  <a:lnTo>
                    <a:pt x="135" y="134"/>
                  </a:lnTo>
                  <a:lnTo>
                    <a:pt x="143" y="134"/>
                  </a:lnTo>
                  <a:lnTo>
                    <a:pt x="157" y="131"/>
                  </a:lnTo>
                  <a:lnTo>
                    <a:pt x="157" y="134"/>
                  </a:lnTo>
                  <a:lnTo>
                    <a:pt x="140" y="139"/>
                  </a:lnTo>
                  <a:lnTo>
                    <a:pt x="133" y="136"/>
                  </a:lnTo>
                  <a:lnTo>
                    <a:pt x="127" y="138"/>
                  </a:lnTo>
                  <a:lnTo>
                    <a:pt x="124" y="131"/>
                  </a:lnTo>
                  <a:lnTo>
                    <a:pt x="125" y="138"/>
                  </a:lnTo>
                  <a:lnTo>
                    <a:pt x="122" y="141"/>
                  </a:lnTo>
                  <a:lnTo>
                    <a:pt x="124" y="141"/>
                  </a:lnTo>
                  <a:lnTo>
                    <a:pt x="125" y="139"/>
                  </a:lnTo>
                  <a:lnTo>
                    <a:pt x="135" y="142"/>
                  </a:lnTo>
                  <a:lnTo>
                    <a:pt x="130" y="146"/>
                  </a:lnTo>
                  <a:lnTo>
                    <a:pt x="132" y="144"/>
                  </a:lnTo>
                  <a:lnTo>
                    <a:pt x="127" y="142"/>
                  </a:lnTo>
                  <a:lnTo>
                    <a:pt x="119" y="150"/>
                  </a:lnTo>
                  <a:lnTo>
                    <a:pt x="117" y="147"/>
                  </a:lnTo>
                  <a:lnTo>
                    <a:pt x="96" y="147"/>
                  </a:lnTo>
                  <a:lnTo>
                    <a:pt x="92" y="144"/>
                  </a:lnTo>
                  <a:lnTo>
                    <a:pt x="96" y="141"/>
                  </a:lnTo>
                  <a:lnTo>
                    <a:pt x="100" y="136"/>
                  </a:lnTo>
                  <a:lnTo>
                    <a:pt x="103" y="133"/>
                  </a:lnTo>
                  <a:lnTo>
                    <a:pt x="88" y="134"/>
                  </a:lnTo>
                  <a:lnTo>
                    <a:pt x="69" y="142"/>
                  </a:lnTo>
                  <a:lnTo>
                    <a:pt x="72" y="146"/>
                  </a:lnTo>
                  <a:lnTo>
                    <a:pt x="61" y="146"/>
                  </a:lnTo>
                  <a:lnTo>
                    <a:pt x="50" y="152"/>
                  </a:lnTo>
                  <a:lnTo>
                    <a:pt x="44" y="154"/>
                  </a:lnTo>
                  <a:lnTo>
                    <a:pt x="42" y="155"/>
                  </a:lnTo>
                  <a:lnTo>
                    <a:pt x="32" y="157"/>
                  </a:lnTo>
                  <a:lnTo>
                    <a:pt x="39" y="165"/>
                  </a:lnTo>
                  <a:lnTo>
                    <a:pt x="55" y="166"/>
                  </a:lnTo>
                  <a:lnTo>
                    <a:pt x="47" y="170"/>
                  </a:lnTo>
                  <a:lnTo>
                    <a:pt x="45" y="166"/>
                  </a:lnTo>
                  <a:lnTo>
                    <a:pt x="44" y="168"/>
                  </a:lnTo>
                  <a:lnTo>
                    <a:pt x="47" y="176"/>
                  </a:lnTo>
                  <a:lnTo>
                    <a:pt x="44" y="179"/>
                  </a:lnTo>
                  <a:lnTo>
                    <a:pt x="47" y="184"/>
                  </a:lnTo>
                  <a:lnTo>
                    <a:pt x="63" y="187"/>
                  </a:lnTo>
                  <a:lnTo>
                    <a:pt x="80" y="184"/>
                  </a:lnTo>
                  <a:lnTo>
                    <a:pt x="87" y="187"/>
                  </a:lnTo>
                  <a:lnTo>
                    <a:pt x="88" y="184"/>
                  </a:lnTo>
                  <a:lnTo>
                    <a:pt x="85" y="182"/>
                  </a:lnTo>
                  <a:lnTo>
                    <a:pt x="88" y="182"/>
                  </a:lnTo>
                  <a:lnTo>
                    <a:pt x="92" y="184"/>
                  </a:lnTo>
                  <a:lnTo>
                    <a:pt x="90" y="190"/>
                  </a:lnTo>
                  <a:lnTo>
                    <a:pt x="96" y="184"/>
                  </a:lnTo>
                  <a:lnTo>
                    <a:pt x="109" y="178"/>
                  </a:lnTo>
                  <a:lnTo>
                    <a:pt x="114" y="178"/>
                  </a:lnTo>
                  <a:lnTo>
                    <a:pt x="119" y="176"/>
                  </a:lnTo>
                  <a:lnTo>
                    <a:pt x="122" y="178"/>
                  </a:lnTo>
                  <a:lnTo>
                    <a:pt x="117" y="184"/>
                  </a:lnTo>
                  <a:lnTo>
                    <a:pt x="109" y="184"/>
                  </a:lnTo>
                  <a:lnTo>
                    <a:pt x="109" y="187"/>
                  </a:lnTo>
                  <a:lnTo>
                    <a:pt x="112" y="187"/>
                  </a:lnTo>
                  <a:lnTo>
                    <a:pt x="112" y="198"/>
                  </a:lnTo>
                  <a:lnTo>
                    <a:pt x="111" y="202"/>
                  </a:lnTo>
                  <a:lnTo>
                    <a:pt x="106" y="206"/>
                  </a:lnTo>
                  <a:lnTo>
                    <a:pt x="88" y="210"/>
                  </a:lnTo>
                  <a:lnTo>
                    <a:pt x="92" y="208"/>
                  </a:lnTo>
                  <a:lnTo>
                    <a:pt x="88" y="208"/>
                  </a:lnTo>
                  <a:lnTo>
                    <a:pt x="74" y="218"/>
                  </a:lnTo>
                  <a:lnTo>
                    <a:pt x="69" y="218"/>
                  </a:lnTo>
                  <a:lnTo>
                    <a:pt x="64" y="219"/>
                  </a:lnTo>
                  <a:lnTo>
                    <a:pt x="58" y="221"/>
                  </a:lnTo>
                  <a:lnTo>
                    <a:pt x="56" y="226"/>
                  </a:lnTo>
                  <a:lnTo>
                    <a:pt x="48" y="226"/>
                  </a:lnTo>
                  <a:lnTo>
                    <a:pt x="34" y="234"/>
                  </a:lnTo>
                  <a:lnTo>
                    <a:pt x="28" y="239"/>
                  </a:lnTo>
                  <a:lnTo>
                    <a:pt x="26" y="243"/>
                  </a:lnTo>
                  <a:lnTo>
                    <a:pt x="19" y="245"/>
                  </a:lnTo>
                  <a:lnTo>
                    <a:pt x="21" y="248"/>
                  </a:lnTo>
                  <a:lnTo>
                    <a:pt x="18" y="248"/>
                  </a:lnTo>
                  <a:lnTo>
                    <a:pt x="15" y="251"/>
                  </a:lnTo>
                  <a:lnTo>
                    <a:pt x="29" y="250"/>
                  </a:lnTo>
                  <a:lnTo>
                    <a:pt x="29" y="250"/>
                  </a:lnTo>
                  <a:lnTo>
                    <a:pt x="21" y="251"/>
                  </a:lnTo>
                  <a:lnTo>
                    <a:pt x="19" y="255"/>
                  </a:lnTo>
                  <a:lnTo>
                    <a:pt x="21" y="256"/>
                  </a:lnTo>
                  <a:lnTo>
                    <a:pt x="26" y="255"/>
                  </a:lnTo>
                  <a:lnTo>
                    <a:pt x="24" y="256"/>
                  </a:lnTo>
                  <a:lnTo>
                    <a:pt x="24" y="263"/>
                  </a:lnTo>
                  <a:lnTo>
                    <a:pt x="31" y="259"/>
                  </a:lnTo>
                  <a:lnTo>
                    <a:pt x="31" y="261"/>
                  </a:lnTo>
                  <a:lnTo>
                    <a:pt x="34" y="261"/>
                  </a:lnTo>
                  <a:lnTo>
                    <a:pt x="31" y="264"/>
                  </a:lnTo>
                  <a:lnTo>
                    <a:pt x="34" y="266"/>
                  </a:lnTo>
                  <a:lnTo>
                    <a:pt x="44" y="264"/>
                  </a:lnTo>
                  <a:lnTo>
                    <a:pt x="44" y="267"/>
                  </a:lnTo>
                  <a:lnTo>
                    <a:pt x="37" y="269"/>
                  </a:lnTo>
                  <a:lnTo>
                    <a:pt x="28" y="277"/>
                  </a:lnTo>
                  <a:lnTo>
                    <a:pt x="28" y="282"/>
                  </a:lnTo>
                  <a:lnTo>
                    <a:pt x="34" y="282"/>
                  </a:lnTo>
                  <a:lnTo>
                    <a:pt x="32" y="283"/>
                  </a:lnTo>
                  <a:lnTo>
                    <a:pt x="29" y="285"/>
                  </a:lnTo>
                  <a:lnTo>
                    <a:pt x="32" y="288"/>
                  </a:lnTo>
                  <a:lnTo>
                    <a:pt x="42" y="290"/>
                  </a:lnTo>
                  <a:lnTo>
                    <a:pt x="56" y="279"/>
                  </a:lnTo>
                  <a:lnTo>
                    <a:pt x="55" y="275"/>
                  </a:lnTo>
                  <a:lnTo>
                    <a:pt x="61" y="271"/>
                  </a:lnTo>
                  <a:lnTo>
                    <a:pt x="74" y="264"/>
                  </a:lnTo>
                  <a:lnTo>
                    <a:pt x="56" y="275"/>
                  </a:lnTo>
                  <a:lnTo>
                    <a:pt x="60" y="291"/>
                  </a:lnTo>
                  <a:lnTo>
                    <a:pt x="53" y="298"/>
                  </a:lnTo>
                  <a:lnTo>
                    <a:pt x="53" y="299"/>
                  </a:lnTo>
                  <a:lnTo>
                    <a:pt x="58" y="299"/>
                  </a:lnTo>
                  <a:lnTo>
                    <a:pt x="55" y="303"/>
                  </a:lnTo>
                  <a:lnTo>
                    <a:pt x="53" y="304"/>
                  </a:lnTo>
                  <a:lnTo>
                    <a:pt x="56" y="306"/>
                  </a:lnTo>
                  <a:lnTo>
                    <a:pt x="47" y="309"/>
                  </a:lnTo>
                  <a:lnTo>
                    <a:pt x="52" y="309"/>
                  </a:lnTo>
                  <a:lnTo>
                    <a:pt x="68" y="303"/>
                  </a:lnTo>
                  <a:lnTo>
                    <a:pt x="77" y="296"/>
                  </a:lnTo>
                  <a:lnTo>
                    <a:pt x="74" y="303"/>
                  </a:lnTo>
                  <a:lnTo>
                    <a:pt x="79" y="306"/>
                  </a:lnTo>
                  <a:lnTo>
                    <a:pt x="84" y="304"/>
                  </a:lnTo>
                  <a:lnTo>
                    <a:pt x="88" y="314"/>
                  </a:lnTo>
                  <a:lnTo>
                    <a:pt x="92" y="311"/>
                  </a:lnTo>
                  <a:lnTo>
                    <a:pt x="92" y="306"/>
                  </a:lnTo>
                  <a:lnTo>
                    <a:pt x="100" y="301"/>
                  </a:lnTo>
                  <a:lnTo>
                    <a:pt x="100" y="303"/>
                  </a:lnTo>
                  <a:lnTo>
                    <a:pt x="98" y="306"/>
                  </a:lnTo>
                  <a:lnTo>
                    <a:pt x="103" y="309"/>
                  </a:lnTo>
                  <a:lnTo>
                    <a:pt x="125" y="299"/>
                  </a:lnTo>
                  <a:lnTo>
                    <a:pt x="117" y="306"/>
                  </a:lnTo>
                  <a:lnTo>
                    <a:pt x="117" y="306"/>
                  </a:lnTo>
                  <a:lnTo>
                    <a:pt x="111" y="309"/>
                  </a:lnTo>
                  <a:lnTo>
                    <a:pt x="108" y="316"/>
                  </a:lnTo>
                  <a:lnTo>
                    <a:pt x="111" y="316"/>
                  </a:lnTo>
                  <a:lnTo>
                    <a:pt x="106" y="319"/>
                  </a:lnTo>
                  <a:lnTo>
                    <a:pt x="100" y="328"/>
                  </a:lnTo>
                  <a:lnTo>
                    <a:pt x="93" y="333"/>
                  </a:lnTo>
                  <a:lnTo>
                    <a:pt x="90" y="333"/>
                  </a:lnTo>
                  <a:lnTo>
                    <a:pt x="84" y="338"/>
                  </a:lnTo>
                  <a:lnTo>
                    <a:pt x="79" y="343"/>
                  </a:lnTo>
                  <a:lnTo>
                    <a:pt x="76" y="343"/>
                  </a:lnTo>
                  <a:lnTo>
                    <a:pt x="55" y="351"/>
                  </a:lnTo>
                  <a:lnTo>
                    <a:pt x="47" y="359"/>
                  </a:lnTo>
                  <a:lnTo>
                    <a:pt x="45" y="359"/>
                  </a:lnTo>
                  <a:lnTo>
                    <a:pt x="44" y="360"/>
                  </a:lnTo>
                  <a:lnTo>
                    <a:pt x="42" y="359"/>
                  </a:lnTo>
                  <a:lnTo>
                    <a:pt x="44" y="357"/>
                  </a:lnTo>
                  <a:lnTo>
                    <a:pt x="37" y="357"/>
                  </a:lnTo>
                  <a:lnTo>
                    <a:pt x="24" y="362"/>
                  </a:lnTo>
                  <a:lnTo>
                    <a:pt x="8" y="372"/>
                  </a:lnTo>
                  <a:lnTo>
                    <a:pt x="2" y="373"/>
                  </a:lnTo>
                  <a:lnTo>
                    <a:pt x="0" y="373"/>
                  </a:lnTo>
                  <a:lnTo>
                    <a:pt x="2" y="378"/>
                  </a:lnTo>
                  <a:lnTo>
                    <a:pt x="3" y="376"/>
                  </a:lnTo>
                  <a:lnTo>
                    <a:pt x="5" y="373"/>
                  </a:lnTo>
                  <a:lnTo>
                    <a:pt x="7" y="376"/>
                  </a:lnTo>
                  <a:lnTo>
                    <a:pt x="11" y="375"/>
                  </a:lnTo>
                  <a:lnTo>
                    <a:pt x="13" y="372"/>
                  </a:lnTo>
                  <a:lnTo>
                    <a:pt x="13" y="375"/>
                  </a:lnTo>
                  <a:lnTo>
                    <a:pt x="19" y="373"/>
                  </a:lnTo>
                  <a:lnTo>
                    <a:pt x="31" y="365"/>
                  </a:lnTo>
                  <a:lnTo>
                    <a:pt x="32" y="364"/>
                  </a:lnTo>
                  <a:lnTo>
                    <a:pt x="29" y="368"/>
                  </a:lnTo>
                  <a:lnTo>
                    <a:pt x="42" y="367"/>
                  </a:lnTo>
                  <a:lnTo>
                    <a:pt x="44" y="365"/>
                  </a:lnTo>
                  <a:lnTo>
                    <a:pt x="45" y="367"/>
                  </a:lnTo>
                  <a:lnTo>
                    <a:pt x="56" y="360"/>
                  </a:lnTo>
                  <a:lnTo>
                    <a:pt x="58" y="362"/>
                  </a:lnTo>
                  <a:lnTo>
                    <a:pt x="56" y="365"/>
                  </a:lnTo>
                  <a:lnTo>
                    <a:pt x="61" y="359"/>
                  </a:lnTo>
                  <a:lnTo>
                    <a:pt x="68" y="359"/>
                  </a:lnTo>
                  <a:lnTo>
                    <a:pt x="74" y="357"/>
                  </a:lnTo>
                  <a:lnTo>
                    <a:pt x="76" y="354"/>
                  </a:lnTo>
                  <a:lnTo>
                    <a:pt x="76" y="352"/>
                  </a:lnTo>
                  <a:lnTo>
                    <a:pt x="80" y="349"/>
                  </a:lnTo>
                  <a:lnTo>
                    <a:pt x="88" y="349"/>
                  </a:lnTo>
                  <a:lnTo>
                    <a:pt x="90" y="348"/>
                  </a:lnTo>
                  <a:lnTo>
                    <a:pt x="87" y="348"/>
                  </a:lnTo>
                  <a:lnTo>
                    <a:pt x="92" y="346"/>
                  </a:lnTo>
                  <a:lnTo>
                    <a:pt x="95" y="346"/>
                  </a:lnTo>
                  <a:lnTo>
                    <a:pt x="96" y="343"/>
                  </a:lnTo>
                  <a:lnTo>
                    <a:pt x="101" y="343"/>
                  </a:lnTo>
                  <a:lnTo>
                    <a:pt x="112" y="338"/>
                  </a:lnTo>
                  <a:lnTo>
                    <a:pt x="116" y="335"/>
                  </a:lnTo>
                  <a:lnTo>
                    <a:pt x="121" y="332"/>
                  </a:lnTo>
                  <a:lnTo>
                    <a:pt x="122" y="328"/>
                  </a:lnTo>
                  <a:lnTo>
                    <a:pt x="125" y="328"/>
                  </a:lnTo>
                  <a:lnTo>
                    <a:pt x="129" y="325"/>
                  </a:lnTo>
                  <a:lnTo>
                    <a:pt x="132" y="327"/>
                  </a:lnTo>
                  <a:lnTo>
                    <a:pt x="140" y="320"/>
                  </a:lnTo>
                  <a:lnTo>
                    <a:pt x="154" y="317"/>
                  </a:lnTo>
                  <a:lnTo>
                    <a:pt x="153" y="314"/>
                  </a:lnTo>
                  <a:lnTo>
                    <a:pt x="156" y="314"/>
                  </a:lnTo>
                  <a:lnTo>
                    <a:pt x="157" y="311"/>
                  </a:lnTo>
                  <a:lnTo>
                    <a:pt x="165" y="307"/>
                  </a:lnTo>
                  <a:lnTo>
                    <a:pt x="169" y="304"/>
                  </a:lnTo>
                  <a:lnTo>
                    <a:pt x="165" y="301"/>
                  </a:lnTo>
                  <a:lnTo>
                    <a:pt x="159" y="301"/>
                  </a:lnTo>
                  <a:lnTo>
                    <a:pt x="164" y="295"/>
                  </a:lnTo>
                  <a:lnTo>
                    <a:pt x="169" y="293"/>
                  </a:lnTo>
                  <a:lnTo>
                    <a:pt x="172" y="290"/>
                  </a:lnTo>
                  <a:lnTo>
                    <a:pt x="172" y="288"/>
                  </a:lnTo>
                  <a:lnTo>
                    <a:pt x="178" y="288"/>
                  </a:lnTo>
                  <a:lnTo>
                    <a:pt x="181" y="285"/>
                  </a:lnTo>
                  <a:lnTo>
                    <a:pt x="178" y="285"/>
                  </a:lnTo>
                  <a:lnTo>
                    <a:pt x="188" y="282"/>
                  </a:lnTo>
                  <a:lnTo>
                    <a:pt x="188" y="279"/>
                  </a:lnTo>
                  <a:lnTo>
                    <a:pt x="185" y="275"/>
                  </a:lnTo>
                  <a:lnTo>
                    <a:pt x="191" y="277"/>
                  </a:lnTo>
                  <a:lnTo>
                    <a:pt x="196" y="274"/>
                  </a:lnTo>
                  <a:lnTo>
                    <a:pt x="207" y="263"/>
                  </a:lnTo>
                  <a:lnTo>
                    <a:pt x="225" y="255"/>
                  </a:lnTo>
                  <a:lnTo>
                    <a:pt x="226" y="250"/>
                  </a:lnTo>
                  <a:lnTo>
                    <a:pt x="238" y="240"/>
                  </a:lnTo>
                  <a:lnTo>
                    <a:pt x="241" y="234"/>
                  </a:lnTo>
                  <a:lnTo>
                    <a:pt x="241" y="235"/>
                  </a:lnTo>
                  <a:lnTo>
                    <a:pt x="236" y="243"/>
                  </a:lnTo>
                  <a:lnTo>
                    <a:pt x="230" y="250"/>
                  </a:lnTo>
                  <a:lnTo>
                    <a:pt x="226" y="255"/>
                  </a:lnTo>
                  <a:lnTo>
                    <a:pt x="233" y="256"/>
                  </a:lnTo>
                  <a:lnTo>
                    <a:pt x="246" y="250"/>
                  </a:lnTo>
                  <a:lnTo>
                    <a:pt x="244" y="253"/>
                  </a:lnTo>
                  <a:lnTo>
                    <a:pt x="234" y="258"/>
                  </a:lnTo>
                  <a:lnTo>
                    <a:pt x="233" y="259"/>
                  </a:lnTo>
                  <a:lnTo>
                    <a:pt x="246" y="263"/>
                  </a:lnTo>
                  <a:lnTo>
                    <a:pt x="242" y="266"/>
                  </a:lnTo>
                  <a:lnTo>
                    <a:pt x="230" y="263"/>
                  </a:lnTo>
                  <a:lnTo>
                    <a:pt x="228" y="261"/>
                  </a:lnTo>
                  <a:lnTo>
                    <a:pt x="212" y="266"/>
                  </a:lnTo>
                  <a:lnTo>
                    <a:pt x="210" y="267"/>
                  </a:lnTo>
                  <a:lnTo>
                    <a:pt x="209" y="275"/>
                  </a:lnTo>
                  <a:lnTo>
                    <a:pt x="197" y="287"/>
                  </a:lnTo>
                  <a:lnTo>
                    <a:pt x="201" y="288"/>
                  </a:lnTo>
                  <a:lnTo>
                    <a:pt x="209" y="287"/>
                  </a:lnTo>
                  <a:lnTo>
                    <a:pt x="206" y="290"/>
                  </a:lnTo>
                  <a:lnTo>
                    <a:pt x="202" y="291"/>
                  </a:lnTo>
                  <a:lnTo>
                    <a:pt x="202" y="293"/>
                  </a:lnTo>
                  <a:lnTo>
                    <a:pt x="196" y="291"/>
                  </a:lnTo>
                  <a:lnTo>
                    <a:pt x="193" y="296"/>
                  </a:lnTo>
                  <a:lnTo>
                    <a:pt x="194" y="298"/>
                  </a:lnTo>
                  <a:lnTo>
                    <a:pt x="202" y="296"/>
                  </a:lnTo>
                  <a:lnTo>
                    <a:pt x="202" y="295"/>
                  </a:lnTo>
                  <a:lnTo>
                    <a:pt x="206" y="296"/>
                  </a:lnTo>
                  <a:lnTo>
                    <a:pt x="214" y="291"/>
                  </a:lnTo>
                  <a:lnTo>
                    <a:pt x="217" y="290"/>
                  </a:lnTo>
                  <a:lnTo>
                    <a:pt x="214" y="295"/>
                  </a:lnTo>
                  <a:lnTo>
                    <a:pt x="220" y="288"/>
                  </a:lnTo>
                  <a:lnTo>
                    <a:pt x="225" y="288"/>
                  </a:lnTo>
                  <a:lnTo>
                    <a:pt x="228" y="282"/>
                  </a:lnTo>
                  <a:lnTo>
                    <a:pt x="228" y="287"/>
                  </a:lnTo>
                  <a:lnTo>
                    <a:pt x="233" y="280"/>
                  </a:lnTo>
                  <a:lnTo>
                    <a:pt x="233" y="282"/>
                  </a:lnTo>
                  <a:lnTo>
                    <a:pt x="244" y="282"/>
                  </a:lnTo>
                  <a:lnTo>
                    <a:pt x="247" y="279"/>
                  </a:lnTo>
                  <a:lnTo>
                    <a:pt x="250" y="277"/>
                  </a:lnTo>
                  <a:lnTo>
                    <a:pt x="249" y="275"/>
                  </a:lnTo>
                  <a:lnTo>
                    <a:pt x="255" y="271"/>
                  </a:lnTo>
                  <a:lnTo>
                    <a:pt x="255" y="269"/>
                  </a:lnTo>
                  <a:lnTo>
                    <a:pt x="247" y="272"/>
                  </a:lnTo>
                  <a:lnTo>
                    <a:pt x="247" y="271"/>
                  </a:lnTo>
                  <a:lnTo>
                    <a:pt x="254" y="269"/>
                  </a:lnTo>
                  <a:lnTo>
                    <a:pt x="254" y="266"/>
                  </a:lnTo>
                  <a:lnTo>
                    <a:pt x="249" y="266"/>
                  </a:lnTo>
                  <a:lnTo>
                    <a:pt x="254" y="263"/>
                  </a:lnTo>
                  <a:lnTo>
                    <a:pt x="255" y="261"/>
                  </a:lnTo>
                  <a:lnTo>
                    <a:pt x="254" y="261"/>
                  </a:lnTo>
                  <a:lnTo>
                    <a:pt x="257" y="259"/>
                  </a:lnTo>
                  <a:lnTo>
                    <a:pt x="258" y="259"/>
                  </a:lnTo>
                  <a:lnTo>
                    <a:pt x="265" y="256"/>
                  </a:lnTo>
                  <a:lnTo>
                    <a:pt x="258" y="263"/>
                  </a:lnTo>
                  <a:lnTo>
                    <a:pt x="260" y="263"/>
                  </a:lnTo>
                  <a:lnTo>
                    <a:pt x="263" y="263"/>
                  </a:lnTo>
                  <a:lnTo>
                    <a:pt x="265" y="258"/>
                  </a:lnTo>
                  <a:lnTo>
                    <a:pt x="265" y="261"/>
                  </a:lnTo>
                  <a:lnTo>
                    <a:pt x="266" y="261"/>
                  </a:lnTo>
                  <a:lnTo>
                    <a:pt x="279" y="259"/>
                  </a:lnTo>
                  <a:lnTo>
                    <a:pt x="276" y="264"/>
                  </a:lnTo>
                  <a:lnTo>
                    <a:pt x="274" y="266"/>
                  </a:lnTo>
                  <a:lnTo>
                    <a:pt x="284" y="264"/>
                  </a:lnTo>
                  <a:lnTo>
                    <a:pt x="279" y="267"/>
                  </a:lnTo>
                  <a:lnTo>
                    <a:pt x="287" y="267"/>
                  </a:lnTo>
                  <a:lnTo>
                    <a:pt x="286" y="271"/>
                  </a:lnTo>
                  <a:lnTo>
                    <a:pt x="290" y="274"/>
                  </a:lnTo>
                  <a:lnTo>
                    <a:pt x="297" y="271"/>
                  </a:lnTo>
                  <a:lnTo>
                    <a:pt x="297" y="275"/>
                  </a:lnTo>
                  <a:lnTo>
                    <a:pt x="305" y="277"/>
                  </a:lnTo>
                  <a:lnTo>
                    <a:pt x="307" y="280"/>
                  </a:lnTo>
                  <a:lnTo>
                    <a:pt x="321" y="279"/>
                  </a:lnTo>
                  <a:lnTo>
                    <a:pt x="337" y="282"/>
                  </a:lnTo>
                  <a:lnTo>
                    <a:pt x="343" y="280"/>
                  </a:lnTo>
                  <a:lnTo>
                    <a:pt x="343" y="282"/>
                  </a:lnTo>
                  <a:lnTo>
                    <a:pt x="342" y="283"/>
                  </a:lnTo>
                  <a:lnTo>
                    <a:pt x="342" y="283"/>
                  </a:lnTo>
                  <a:lnTo>
                    <a:pt x="351" y="287"/>
                  </a:lnTo>
                  <a:lnTo>
                    <a:pt x="361" y="285"/>
                  </a:lnTo>
                  <a:lnTo>
                    <a:pt x="369" y="279"/>
                  </a:lnTo>
                  <a:lnTo>
                    <a:pt x="374" y="283"/>
                  </a:lnTo>
                  <a:lnTo>
                    <a:pt x="371" y="285"/>
                  </a:lnTo>
                  <a:lnTo>
                    <a:pt x="369" y="290"/>
                  </a:lnTo>
                  <a:lnTo>
                    <a:pt x="369" y="282"/>
                  </a:lnTo>
                  <a:lnTo>
                    <a:pt x="367" y="283"/>
                  </a:lnTo>
                  <a:lnTo>
                    <a:pt x="366" y="288"/>
                  </a:lnTo>
                  <a:lnTo>
                    <a:pt x="361" y="290"/>
                  </a:lnTo>
                  <a:lnTo>
                    <a:pt x="374" y="298"/>
                  </a:lnTo>
                  <a:lnTo>
                    <a:pt x="379" y="296"/>
                  </a:lnTo>
                  <a:lnTo>
                    <a:pt x="380" y="293"/>
                  </a:lnTo>
                  <a:lnTo>
                    <a:pt x="383" y="291"/>
                  </a:lnTo>
                  <a:lnTo>
                    <a:pt x="383" y="29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76" name="Forma Livre 252">
              <a:extLst>
                <a:ext uri="{FF2B5EF4-FFF2-40B4-BE49-F238E27FC236}">
                  <a16:creationId xmlns:a16="http://schemas.microsoft.com/office/drawing/2014/main" id="{1EA3A915-B514-EA54-BB05-55F6EE875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6703" y="-2632688"/>
              <a:ext cx="129158" cy="126439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3" y="21"/>
                </a:cxn>
                <a:cxn ang="0">
                  <a:pos x="5" y="24"/>
                </a:cxn>
                <a:cxn ang="0">
                  <a:pos x="18" y="29"/>
                </a:cxn>
                <a:cxn ang="0">
                  <a:pos x="24" y="27"/>
                </a:cxn>
                <a:cxn ang="0">
                  <a:pos x="20" y="19"/>
                </a:cxn>
                <a:cxn ang="0">
                  <a:pos x="18" y="16"/>
                </a:cxn>
                <a:cxn ang="0">
                  <a:pos x="20" y="18"/>
                </a:cxn>
                <a:cxn ang="0">
                  <a:pos x="24" y="19"/>
                </a:cxn>
                <a:cxn ang="0">
                  <a:pos x="29" y="24"/>
                </a:cxn>
                <a:cxn ang="0">
                  <a:pos x="32" y="27"/>
                </a:cxn>
                <a:cxn ang="0">
                  <a:pos x="34" y="31"/>
                </a:cxn>
                <a:cxn ang="0">
                  <a:pos x="39" y="26"/>
                </a:cxn>
                <a:cxn ang="0">
                  <a:pos x="39" y="13"/>
                </a:cxn>
                <a:cxn ang="0">
                  <a:pos x="40" y="8"/>
                </a:cxn>
                <a:cxn ang="0">
                  <a:pos x="52" y="29"/>
                </a:cxn>
                <a:cxn ang="0">
                  <a:pos x="58" y="31"/>
                </a:cxn>
                <a:cxn ang="0">
                  <a:pos x="53" y="35"/>
                </a:cxn>
                <a:cxn ang="0">
                  <a:pos x="56" y="35"/>
                </a:cxn>
                <a:cxn ang="0">
                  <a:pos x="61" y="43"/>
                </a:cxn>
                <a:cxn ang="0">
                  <a:pos x="55" y="43"/>
                </a:cxn>
                <a:cxn ang="0">
                  <a:pos x="55" y="47"/>
                </a:cxn>
                <a:cxn ang="0">
                  <a:pos x="55" y="48"/>
                </a:cxn>
                <a:cxn ang="0">
                  <a:pos x="58" y="51"/>
                </a:cxn>
                <a:cxn ang="0">
                  <a:pos x="61" y="55"/>
                </a:cxn>
                <a:cxn ang="0">
                  <a:pos x="60" y="55"/>
                </a:cxn>
                <a:cxn ang="0">
                  <a:pos x="66" y="64"/>
                </a:cxn>
                <a:cxn ang="0">
                  <a:pos x="68" y="69"/>
                </a:cxn>
                <a:cxn ang="0">
                  <a:pos x="61" y="77"/>
                </a:cxn>
                <a:cxn ang="0">
                  <a:pos x="63" y="80"/>
                </a:cxn>
                <a:cxn ang="0">
                  <a:pos x="69" y="74"/>
                </a:cxn>
                <a:cxn ang="0">
                  <a:pos x="80" y="69"/>
                </a:cxn>
                <a:cxn ang="0">
                  <a:pos x="80" y="77"/>
                </a:cxn>
                <a:cxn ang="0">
                  <a:pos x="82" y="83"/>
                </a:cxn>
                <a:cxn ang="0">
                  <a:pos x="76" y="88"/>
                </a:cxn>
                <a:cxn ang="0">
                  <a:pos x="77" y="91"/>
                </a:cxn>
                <a:cxn ang="0">
                  <a:pos x="80" y="91"/>
                </a:cxn>
                <a:cxn ang="0">
                  <a:pos x="87" y="88"/>
                </a:cxn>
                <a:cxn ang="0">
                  <a:pos x="90" y="85"/>
                </a:cxn>
                <a:cxn ang="0">
                  <a:pos x="95" y="72"/>
                </a:cxn>
                <a:cxn ang="0">
                  <a:pos x="84" y="64"/>
                </a:cxn>
                <a:cxn ang="0">
                  <a:pos x="71" y="61"/>
                </a:cxn>
                <a:cxn ang="0">
                  <a:pos x="68" y="51"/>
                </a:cxn>
                <a:cxn ang="0">
                  <a:pos x="58" y="22"/>
                </a:cxn>
                <a:cxn ang="0">
                  <a:pos x="52" y="14"/>
                </a:cxn>
                <a:cxn ang="0">
                  <a:pos x="31" y="5"/>
                </a:cxn>
                <a:cxn ang="0">
                  <a:pos x="10" y="18"/>
                </a:cxn>
                <a:cxn ang="0">
                  <a:pos x="3" y="8"/>
                </a:cxn>
              </a:cxnLst>
              <a:rect l="0" t="0" r="r" b="b"/>
              <a:pathLst>
                <a:path w="95" h="93">
                  <a:moveTo>
                    <a:pt x="3" y="8"/>
                  </a:moveTo>
                  <a:lnTo>
                    <a:pt x="3" y="10"/>
                  </a:lnTo>
                  <a:lnTo>
                    <a:pt x="0" y="16"/>
                  </a:lnTo>
                  <a:lnTo>
                    <a:pt x="3" y="21"/>
                  </a:lnTo>
                  <a:lnTo>
                    <a:pt x="7" y="21"/>
                  </a:lnTo>
                  <a:lnTo>
                    <a:pt x="5" y="24"/>
                  </a:lnTo>
                  <a:lnTo>
                    <a:pt x="16" y="31"/>
                  </a:lnTo>
                  <a:lnTo>
                    <a:pt x="18" y="29"/>
                  </a:lnTo>
                  <a:lnTo>
                    <a:pt x="20" y="27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20" y="19"/>
                  </a:lnTo>
                  <a:lnTo>
                    <a:pt x="15" y="18"/>
                  </a:lnTo>
                  <a:lnTo>
                    <a:pt x="18" y="16"/>
                  </a:lnTo>
                  <a:lnTo>
                    <a:pt x="18" y="14"/>
                  </a:lnTo>
                  <a:lnTo>
                    <a:pt x="20" y="18"/>
                  </a:lnTo>
                  <a:lnTo>
                    <a:pt x="21" y="16"/>
                  </a:lnTo>
                  <a:lnTo>
                    <a:pt x="24" y="19"/>
                  </a:lnTo>
                  <a:lnTo>
                    <a:pt x="28" y="16"/>
                  </a:lnTo>
                  <a:lnTo>
                    <a:pt x="29" y="24"/>
                  </a:lnTo>
                  <a:lnTo>
                    <a:pt x="28" y="27"/>
                  </a:lnTo>
                  <a:lnTo>
                    <a:pt x="32" y="27"/>
                  </a:lnTo>
                  <a:lnTo>
                    <a:pt x="32" y="26"/>
                  </a:lnTo>
                  <a:lnTo>
                    <a:pt x="34" y="31"/>
                  </a:lnTo>
                  <a:lnTo>
                    <a:pt x="37" y="29"/>
                  </a:lnTo>
                  <a:lnTo>
                    <a:pt x="39" y="26"/>
                  </a:lnTo>
                  <a:lnTo>
                    <a:pt x="39" y="11"/>
                  </a:lnTo>
                  <a:lnTo>
                    <a:pt x="39" y="13"/>
                  </a:lnTo>
                  <a:lnTo>
                    <a:pt x="39" y="10"/>
                  </a:lnTo>
                  <a:lnTo>
                    <a:pt x="40" y="8"/>
                  </a:lnTo>
                  <a:lnTo>
                    <a:pt x="44" y="27"/>
                  </a:lnTo>
                  <a:lnTo>
                    <a:pt x="52" y="29"/>
                  </a:lnTo>
                  <a:lnTo>
                    <a:pt x="53" y="34"/>
                  </a:lnTo>
                  <a:lnTo>
                    <a:pt x="58" y="31"/>
                  </a:lnTo>
                  <a:lnTo>
                    <a:pt x="56" y="34"/>
                  </a:lnTo>
                  <a:lnTo>
                    <a:pt x="53" y="35"/>
                  </a:lnTo>
                  <a:lnTo>
                    <a:pt x="55" y="39"/>
                  </a:lnTo>
                  <a:lnTo>
                    <a:pt x="56" y="35"/>
                  </a:lnTo>
                  <a:lnTo>
                    <a:pt x="56" y="37"/>
                  </a:lnTo>
                  <a:lnTo>
                    <a:pt x="61" y="43"/>
                  </a:lnTo>
                  <a:lnTo>
                    <a:pt x="55" y="40"/>
                  </a:lnTo>
                  <a:lnTo>
                    <a:pt x="55" y="43"/>
                  </a:lnTo>
                  <a:lnTo>
                    <a:pt x="55" y="43"/>
                  </a:lnTo>
                  <a:lnTo>
                    <a:pt x="55" y="47"/>
                  </a:lnTo>
                  <a:lnTo>
                    <a:pt x="60" y="47"/>
                  </a:lnTo>
                  <a:lnTo>
                    <a:pt x="55" y="48"/>
                  </a:lnTo>
                  <a:lnTo>
                    <a:pt x="53" y="50"/>
                  </a:lnTo>
                  <a:lnTo>
                    <a:pt x="58" y="51"/>
                  </a:lnTo>
                  <a:lnTo>
                    <a:pt x="63" y="51"/>
                  </a:lnTo>
                  <a:lnTo>
                    <a:pt x="61" y="55"/>
                  </a:lnTo>
                  <a:lnTo>
                    <a:pt x="60" y="51"/>
                  </a:lnTo>
                  <a:lnTo>
                    <a:pt x="60" y="55"/>
                  </a:lnTo>
                  <a:lnTo>
                    <a:pt x="66" y="59"/>
                  </a:lnTo>
                  <a:lnTo>
                    <a:pt x="66" y="64"/>
                  </a:lnTo>
                  <a:lnTo>
                    <a:pt x="74" y="67"/>
                  </a:lnTo>
                  <a:lnTo>
                    <a:pt x="68" y="69"/>
                  </a:lnTo>
                  <a:lnTo>
                    <a:pt x="64" y="74"/>
                  </a:lnTo>
                  <a:lnTo>
                    <a:pt x="61" y="77"/>
                  </a:lnTo>
                  <a:lnTo>
                    <a:pt x="63" y="79"/>
                  </a:lnTo>
                  <a:lnTo>
                    <a:pt x="63" y="80"/>
                  </a:lnTo>
                  <a:lnTo>
                    <a:pt x="68" y="77"/>
                  </a:lnTo>
                  <a:lnTo>
                    <a:pt x="69" y="74"/>
                  </a:lnTo>
                  <a:lnTo>
                    <a:pt x="74" y="72"/>
                  </a:lnTo>
                  <a:lnTo>
                    <a:pt x="80" y="69"/>
                  </a:lnTo>
                  <a:lnTo>
                    <a:pt x="79" y="72"/>
                  </a:lnTo>
                  <a:lnTo>
                    <a:pt x="80" y="77"/>
                  </a:lnTo>
                  <a:lnTo>
                    <a:pt x="79" y="83"/>
                  </a:lnTo>
                  <a:lnTo>
                    <a:pt x="82" y="83"/>
                  </a:lnTo>
                  <a:lnTo>
                    <a:pt x="82" y="87"/>
                  </a:lnTo>
                  <a:lnTo>
                    <a:pt x="76" y="88"/>
                  </a:lnTo>
                  <a:lnTo>
                    <a:pt x="74" y="93"/>
                  </a:lnTo>
                  <a:lnTo>
                    <a:pt x="77" y="91"/>
                  </a:lnTo>
                  <a:lnTo>
                    <a:pt x="77" y="93"/>
                  </a:lnTo>
                  <a:lnTo>
                    <a:pt x="80" y="91"/>
                  </a:lnTo>
                  <a:lnTo>
                    <a:pt x="85" y="88"/>
                  </a:lnTo>
                  <a:lnTo>
                    <a:pt x="87" y="88"/>
                  </a:lnTo>
                  <a:lnTo>
                    <a:pt x="88" y="87"/>
                  </a:lnTo>
                  <a:lnTo>
                    <a:pt x="90" y="85"/>
                  </a:lnTo>
                  <a:lnTo>
                    <a:pt x="92" y="77"/>
                  </a:lnTo>
                  <a:lnTo>
                    <a:pt x="95" y="72"/>
                  </a:lnTo>
                  <a:lnTo>
                    <a:pt x="93" y="71"/>
                  </a:lnTo>
                  <a:lnTo>
                    <a:pt x="84" y="64"/>
                  </a:lnTo>
                  <a:lnTo>
                    <a:pt x="74" y="63"/>
                  </a:lnTo>
                  <a:lnTo>
                    <a:pt x="71" y="61"/>
                  </a:lnTo>
                  <a:lnTo>
                    <a:pt x="71" y="53"/>
                  </a:lnTo>
                  <a:lnTo>
                    <a:pt x="68" y="51"/>
                  </a:lnTo>
                  <a:lnTo>
                    <a:pt x="69" y="50"/>
                  </a:lnTo>
                  <a:lnTo>
                    <a:pt x="58" y="22"/>
                  </a:lnTo>
                  <a:lnTo>
                    <a:pt x="52" y="18"/>
                  </a:lnTo>
                  <a:lnTo>
                    <a:pt x="52" y="14"/>
                  </a:lnTo>
                  <a:lnTo>
                    <a:pt x="44" y="0"/>
                  </a:lnTo>
                  <a:lnTo>
                    <a:pt x="31" y="5"/>
                  </a:lnTo>
                  <a:lnTo>
                    <a:pt x="23" y="13"/>
                  </a:lnTo>
                  <a:lnTo>
                    <a:pt x="10" y="18"/>
                  </a:lnTo>
                  <a:lnTo>
                    <a:pt x="8" y="11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77" name="Forma Livre 253">
              <a:extLst>
                <a:ext uri="{FF2B5EF4-FFF2-40B4-BE49-F238E27FC236}">
                  <a16:creationId xmlns:a16="http://schemas.microsoft.com/office/drawing/2014/main" id="{E415C441-0D3C-2353-7AE7-9D555F728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3629" y="-2072551"/>
              <a:ext cx="6798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" y="5"/>
                </a:cxn>
                <a:cxn ang="0">
                  <a:pos x="1" y="3"/>
                </a:cxn>
                <a:cxn ang="0">
                  <a:pos x="5" y="2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5" h="5">
                  <a:moveTo>
                    <a:pt x="0" y="5"/>
                  </a:moveTo>
                  <a:lnTo>
                    <a:pt x="1" y="5"/>
                  </a:lnTo>
                  <a:lnTo>
                    <a:pt x="1" y="3"/>
                  </a:lnTo>
                  <a:lnTo>
                    <a:pt x="5" y="2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78" name="Forma Livre 254">
              <a:extLst>
                <a:ext uri="{FF2B5EF4-FFF2-40B4-BE49-F238E27FC236}">
                  <a16:creationId xmlns:a16="http://schemas.microsoft.com/office/drawing/2014/main" id="{3060B4E4-C0EE-ECEB-0FAF-3D5E9517D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3629" y="-2101101"/>
              <a:ext cx="25832" cy="6390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1" y="26"/>
                </a:cxn>
                <a:cxn ang="0">
                  <a:pos x="1" y="24"/>
                </a:cxn>
                <a:cxn ang="0">
                  <a:pos x="5" y="23"/>
                </a:cxn>
                <a:cxn ang="0">
                  <a:pos x="3" y="21"/>
                </a:cxn>
                <a:cxn ang="0">
                  <a:pos x="5" y="20"/>
                </a:cxn>
                <a:cxn ang="0">
                  <a:pos x="6" y="16"/>
                </a:cxn>
                <a:cxn ang="0">
                  <a:pos x="11" y="2"/>
                </a:cxn>
                <a:cxn ang="0">
                  <a:pos x="18" y="4"/>
                </a:cxn>
                <a:cxn ang="0">
                  <a:pos x="18" y="0"/>
                </a:cxn>
                <a:cxn ang="0">
                  <a:pos x="19" y="0"/>
                </a:cxn>
                <a:cxn ang="0">
                  <a:pos x="19" y="7"/>
                </a:cxn>
                <a:cxn ang="0">
                  <a:pos x="19" y="12"/>
                </a:cxn>
                <a:cxn ang="0">
                  <a:pos x="16" y="10"/>
                </a:cxn>
                <a:cxn ang="0">
                  <a:pos x="13" y="10"/>
                </a:cxn>
                <a:cxn ang="0">
                  <a:pos x="9" y="13"/>
                </a:cxn>
                <a:cxn ang="0">
                  <a:pos x="11" y="18"/>
                </a:cxn>
                <a:cxn ang="0">
                  <a:pos x="14" y="18"/>
                </a:cxn>
                <a:cxn ang="0">
                  <a:pos x="13" y="20"/>
                </a:cxn>
                <a:cxn ang="0">
                  <a:pos x="11" y="23"/>
                </a:cxn>
                <a:cxn ang="0">
                  <a:pos x="11" y="24"/>
                </a:cxn>
                <a:cxn ang="0">
                  <a:pos x="18" y="21"/>
                </a:cxn>
                <a:cxn ang="0">
                  <a:pos x="19" y="23"/>
                </a:cxn>
                <a:cxn ang="0">
                  <a:pos x="19" y="28"/>
                </a:cxn>
                <a:cxn ang="0">
                  <a:pos x="16" y="34"/>
                </a:cxn>
                <a:cxn ang="0">
                  <a:pos x="14" y="47"/>
                </a:cxn>
                <a:cxn ang="0">
                  <a:pos x="13" y="47"/>
                </a:cxn>
                <a:cxn ang="0">
                  <a:pos x="9" y="42"/>
                </a:cxn>
                <a:cxn ang="0">
                  <a:pos x="6" y="36"/>
                </a:cxn>
                <a:cxn ang="0">
                  <a:pos x="3" y="29"/>
                </a:cxn>
                <a:cxn ang="0">
                  <a:pos x="0" y="26"/>
                </a:cxn>
                <a:cxn ang="0">
                  <a:pos x="0" y="26"/>
                </a:cxn>
              </a:cxnLst>
              <a:rect l="0" t="0" r="r" b="b"/>
              <a:pathLst>
                <a:path w="19" h="47">
                  <a:moveTo>
                    <a:pt x="0" y="26"/>
                  </a:moveTo>
                  <a:lnTo>
                    <a:pt x="1" y="26"/>
                  </a:lnTo>
                  <a:lnTo>
                    <a:pt x="1" y="24"/>
                  </a:lnTo>
                  <a:lnTo>
                    <a:pt x="5" y="23"/>
                  </a:lnTo>
                  <a:lnTo>
                    <a:pt x="3" y="21"/>
                  </a:lnTo>
                  <a:lnTo>
                    <a:pt x="5" y="20"/>
                  </a:lnTo>
                  <a:lnTo>
                    <a:pt x="6" y="16"/>
                  </a:lnTo>
                  <a:lnTo>
                    <a:pt x="11" y="2"/>
                  </a:lnTo>
                  <a:lnTo>
                    <a:pt x="18" y="4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19" y="7"/>
                  </a:lnTo>
                  <a:lnTo>
                    <a:pt x="19" y="12"/>
                  </a:lnTo>
                  <a:lnTo>
                    <a:pt x="16" y="10"/>
                  </a:lnTo>
                  <a:lnTo>
                    <a:pt x="13" y="10"/>
                  </a:lnTo>
                  <a:lnTo>
                    <a:pt x="9" y="13"/>
                  </a:lnTo>
                  <a:lnTo>
                    <a:pt x="11" y="18"/>
                  </a:lnTo>
                  <a:lnTo>
                    <a:pt x="14" y="18"/>
                  </a:lnTo>
                  <a:lnTo>
                    <a:pt x="13" y="20"/>
                  </a:lnTo>
                  <a:lnTo>
                    <a:pt x="11" y="23"/>
                  </a:lnTo>
                  <a:lnTo>
                    <a:pt x="11" y="24"/>
                  </a:lnTo>
                  <a:lnTo>
                    <a:pt x="18" y="21"/>
                  </a:lnTo>
                  <a:lnTo>
                    <a:pt x="19" y="23"/>
                  </a:lnTo>
                  <a:lnTo>
                    <a:pt x="19" y="28"/>
                  </a:lnTo>
                  <a:lnTo>
                    <a:pt x="16" y="34"/>
                  </a:lnTo>
                  <a:lnTo>
                    <a:pt x="14" y="47"/>
                  </a:lnTo>
                  <a:lnTo>
                    <a:pt x="13" y="47"/>
                  </a:lnTo>
                  <a:lnTo>
                    <a:pt x="9" y="42"/>
                  </a:lnTo>
                  <a:lnTo>
                    <a:pt x="6" y="36"/>
                  </a:lnTo>
                  <a:lnTo>
                    <a:pt x="3" y="29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79" name="Forma Livre 255">
              <a:extLst>
                <a:ext uri="{FF2B5EF4-FFF2-40B4-BE49-F238E27FC236}">
                  <a16:creationId xmlns:a16="http://schemas.microsoft.com/office/drawing/2014/main" id="{BF82468A-1266-0F01-EE02-AB1A143D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8032" y="-2553834"/>
              <a:ext cx="183541" cy="112844"/>
            </a:xfrm>
            <a:custGeom>
              <a:avLst/>
              <a:gdLst/>
              <a:ahLst/>
              <a:cxnLst>
                <a:cxn ang="0">
                  <a:pos x="5" y="78"/>
                </a:cxn>
                <a:cxn ang="0">
                  <a:pos x="7" y="72"/>
                </a:cxn>
                <a:cxn ang="0">
                  <a:pos x="0" y="67"/>
                </a:cxn>
                <a:cxn ang="0">
                  <a:pos x="10" y="61"/>
                </a:cxn>
                <a:cxn ang="0">
                  <a:pos x="8" y="54"/>
                </a:cxn>
                <a:cxn ang="0">
                  <a:pos x="2" y="38"/>
                </a:cxn>
                <a:cxn ang="0">
                  <a:pos x="21" y="38"/>
                </a:cxn>
                <a:cxn ang="0">
                  <a:pos x="20" y="35"/>
                </a:cxn>
                <a:cxn ang="0">
                  <a:pos x="28" y="33"/>
                </a:cxn>
                <a:cxn ang="0">
                  <a:pos x="34" y="35"/>
                </a:cxn>
                <a:cxn ang="0">
                  <a:pos x="31" y="30"/>
                </a:cxn>
                <a:cxn ang="0">
                  <a:pos x="34" y="27"/>
                </a:cxn>
                <a:cxn ang="0">
                  <a:pos x="34" y="21"/>
                </a:cxn>
                <a:cxn ang="0">
                  <a:pos x="44" y="17"/>
                </a:cxn>
                <a:cxn ang="0">
                  <a:pos x="47" y="14"/>
                </a:cxn>
                <a:cxn ang="0">
                  <a:pos x="42" y="14"/>
                </a:cxn>
                <a:cxn ang="0">
                  <a:pos x="42" y="11"/>
                </a:cxn>
                <a:cxn ang="0">
                  <a:pos x="45" y="8"/>
                </a:cxn>
                <a:cxn ang="0">
                  <a:pos x="45" y="8"/>
                </a:cxn>
                <a:cxn ang="0">
                  <a:pos x="50" y="6"/>
                </a:cxn>
                <a:cxn ang="0">
                  <a:pos x="56" y="6"/>
                </a:cxn>
                <a:cxn ang="0">
                  <a:pos x="61" y="0"/>
                </a:cxn>
                <a:cxn ang="0">
                  <a:pos x="66" y="0"/>
                </a:cxn>
                <a:cxn ang="0">
                  <a:pos x="80" y="1"/>
                </a:cxn>
                <a:cxn ang="0">
                  <a:pos x="84" y="3"/>
                </a:cxn>
                <a:cxn ang="0">
                  <a:pos x="84" y="8"/>
                </a:cxn>
                <a:cxn ang="0">
                  <a:pos x="96" y="5"/>
                </a:cxn>
                <a:cxn ang="0">
                  <a:pos x="104" y="9"/>
                </a:cxn>
                <a:cxn ang="0">
                  <a:pos x="106" y="16"/>
                </a:cxn>
                <a:cxn ang="0">
                  <a:pos x="104" y="24"/>
                </a:cxn>
                <a:cxn ang="0">
                  <a:pos x="119" y="37"/>
                </a:cxn>
                <a:cxn ang="0">
                  <a:pos x="121" y="41"/>
                </a:cxn>
                <a:cxn ang="0">
                  <a:pos x="127" y="40"/>
                </a:cxn>
                <a:cxn ang="0">
                  <a:pos x="133" y="45"/>
                </a:cxn>
                <a:cxn ang="0">
                  <a:pos x="135" y="46"/>
                </a:cxn>
                <a:cxn ang="0">
                  <a:pos x="127" y="51"/>
                </a:cxn>
                <a:cxn ang="0">
                  <a:pos x="117" y="49"/>
                </a:cxn>
                <a:cxn ang="0">
                  <a:pos x="114" y="53"/>
                </a:cxn>
                <a:cxn ang="0">
                  <a:pos x="124" y="69"/>
                </a:cxn>
                <a:cxn ang="0">
                  <a:pos x="113" y="70"/>
                </a:cxn>
                <a:cxn ang="0">
                  <a:pos x="108" y="74"/>
                </a:cxn>
                <a:cxn ang="0">
                  <a:pos x="108" y="82"/>
                </a:cxn>
                <a:cxn ang="0">
                  <a:pos x="104" y="83"/>
                </a:cxn>
                <a:cxn ang="0">
                  <a:pos x="101" y="82"/>
                </a:cxn>
                <a:cxn ang="0">
                  <a:pos x="92" y="83"/>
                </a:cxn>
                <a:cxn ang="0">
                  <a:pos x="85" y="78"/>
                </a:cxn>
                <a:cxn ang="0">
                  <a:pos x="80" y="82"/>
                </a:cxn>
                <a:cxn ang="0">
                  <a:pos x="72" y="78"/>
                </a:cxn>
                <a:cxn ang="0">
                  <a:pos x="64" y="82"/>
                </a:cxn>
                <a:cxn ang="0">
                  <a:pos x="63" y="78"/>
                </a:cxn>
                <a:cxn ang="0">
                  <a:pos x="58" y="78"/>
                </a:cxn>
                <a:cxn ang="0">
                  <a:pos x="53" y="75"/>
                </a:cxn>
                <a:cxn ang="0">
                  <a:pos x="37" y="72"/>
                </a:cxn>
                <a:cxn ang="0">
                  <a:pos x="31" y="72"/>
                </a:cxn>
                <a:cxn ang="0">
                  <a:pos x="18" y="74"/>
                </a:cxn>
                <a:cxn ang="0">
                  <a:pos x="15" y="77"/>
                </a:cxn>
                <a:cxn ang="0">
                  <a:pos x="5" y="78"/>
                </a:cxn>
                <a:cxn ang="0">
                  <a:pos x="5" y="78"/>
                </a:cxn>
              </a:cxnLst>
              <a:rect l="0" t="0" r="r" b="b"/>
              <a:pathLst>
                <a:path w="135" h="83">
                  <a:moveTo>
                    <a:pt x="5" y="78"/>
                  </a:moveTo>
                  <a:lnTo>
                    <a:pt x="7" y="72"/>
                  </a:lnTo>
                  <a:lnTo>
                    <a:pt x="0" y="67"/>
                  </a:lnTo>
                  <a:lnTo>
                    <a:pt x="10" y="61"/>
                  </a:lnTo>
                  <a:lnTo>
                    <a:pt x="8" y="54"/>
                  </a:lnTo>
                  <a:lnTo>
                    <a:pt x="2" y="38"/>
                  </a:lnTo>
                  <a:lnTo>
                    <a:pt x="21" y="38"/>
                  </a:lnTo>
                  <a:lnTo>
                    <a:pt x="20" y="35"/>
                  </a:lnTo>
                  <a:lnTo>
                    <a:pt x="28" y="33"/>
                  </a:lnTo>
                  <a:lnTo>
                    <a:pt x="34" y="35"/>
                  </a:lnTo>
                  <a:lnTo>
                    <a:pt x="31" y="30"/>
                  </a:lnTo>
                  <a:lnTo>
                    <a:pt x="34" y="27"/>
                  </a:lnTo>
                  <a:lnTo>
                    <a:pt x="34" y="21"/>
                  </a:lnTo>
                  <a:lnTo>
                    <a:pt x="44" y="17"/>
                  </a:lnTo>
                  <a:lnTo>
                    <a:pt x="47" y="14"/>
                  </a:lnTo>
                  <a:lnTo>
                    <a:pt x="42" y="14"/>
                  </a:lnTo>
                  <a:lnTo>
                    <a:pt x="42" y="11"/>
                  </a:lnTo>
                  <a:lnTo>
                    <a:pt x="45" y="8"/>
                  </a:lnTo>
                  <a:lnTo>
                    <a:pt x="45" y="8"/>
                  </a:lnTo>
                  <a:lnTo>
                    <a:pt x="50" y="6"/>
                  </a:lnTo>
                  <a:lnTo>
                    <a:pt x="56" y="6"/>
                  </a:lnTo>
                  <a:lnTo>
                    <a:pt x="61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84" y="3"/>
                  </a:lnTo>
                  <a:lnTo>
                    <a:pt x="84" y="8"/>
                  </a:lnTo>
                  <a:lnTo>
                    <a:pt x="96" y="5"/>
                  </a:lnTo>
                  <a:lnTo>
                    <a:pt x="104" y="9"/>
                  </a:lnTo>
                  <a:lnTo>
                    <a:pt x="106" y="16"/>
                  </a:lnTo>
                  <a:lnTo>
                    <a:pt x="104" y="24"/>
                  </a:lnTo>
                  <a:lnTo>
                    <a:pt x="119" y="37"/>
                  </a:lnTo>
                  <a:lnTo>
                    <a:pt x="121" y="41"/>
                  </a:lnTo>
                  <a:lnTo>
                    <a:pt x="127" y="40"/>
                  </a:lnTo>
                  <a:lnTo>
                    <a:pt x="133" y="45"/>
                  </a:lnTo>
                  <a:lnTo>
                    <a:pt x="135" y="46"/>
                  </a:lnTo>
                  <a:lnTo>
                    <a:pt x="127" y="51"/>
                  </a:lnTo>
                  <a:lnTo>
                    <a:pt x="117" y="49"/>
                  </a:lnTo>
                  <a:lnTo>
                    <a:pt x="114" y="53"/>
                  </a:lnTo>
                  <a:lnTo>
                    <a:pt x="124" y="69"/>
                  </a:lnTo>
                  <a:lnTo>
                    <a:pt x="113" y="70"/>
                  </a:lnTo>
                  <a:lnTo>
                    <a:pt x="108" y="74"/>
                  </a:lnTo>
                  <a:lnTo>
                    <a:pt x="108" y="82"/>
                  </a:lnTo>
                  <a:lnTo>
                    <a:pt x="104" y="83"/>
                  </a:lnTo>
                  <a:lnTo>
                    <a:pt x="101" y="82"/>
                  </a:lnTo>
                  <a:lnTo>
                    <a:pt x="92" y="83"/>
                  </a:lnTo>
                  <a:lnTo>
                    <a:pt x="85" y="78"/>
                  </a:lnTo>
                  <a:lnTo>
                    <a:pt x="80" y="82"/>
                  </a:lnTo>
                  <a:lnTo>
                    <a:pt x="72" y="78"/>
                  </a:lnTo>
                  <a:lnTo>
                    <a:pt x="64" y="82"/>
                  </a:lnTo>
                  <a:lnTo>
                    <a:pt x="63" y="78"/>
                  </a:lnTo>
                  <a:lnTo>
                    <a:pt x="58" y="78"/>
                  </a:lnTo>
                  <a:lnTo>
                    <a:pt x="53" y="75"/>
                  </a:lnTo>
                  <a:lnTo>
                    <a:pt x="37" y="72"/>
                  </a:lnTo>
                  <a:lnTo>
                    <a:pt x="31" y="72"/>
                  </a:lnTo>
                  <a:lnTo>
                    <a:pt x="18" y="74"/>
                  </a:lnTo>
                  <a:lnTo>
                    <a:pt x="15" y="77"/>
                  </a:lnTo>
                  <a:lnTo>
                    <a:pt x="5" y="78"/>
                  </a:lnTo>
                  <a:lnTo>
                    <a:pt x="5" y="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80" name="Forma Livre 256">
              <a:extLst>
                <a:ext uri="{FF2B5EF4-FFF2-40B4-BE49-F238E27FC236}">
                  <a16:creationId xmlns:a16="http://schemas.microsoft.com/office/drawing/2014/main" id="{828C1FFC-1223-4F95-1522-A007E0073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1931" y="-2072551"/>
              <a:ext cx="237923" cy="150911"/>
            </a:xfrm>
            <a:custGeom>
              <a:avLst/>
              <a:gdLst/>
              <a:ahLst/>
              <a:cxnLst>
                <a:cxn ang="0">
                  <a:pos x="141" y="3"/>
                </a:cxn>
                <a:cxn ang="0">
                  <a:pos x="126" y="7"/>
                </a:cxn>
                <a:cxn ang="0">
                  <a:pos x="117" y="7"/>
                </a:cxn>
                <a:cxn ang="0">
                  <a:pos x="112" y="3"/>
                </a:cxn>
                <a:cxn ang="0">
                  <a:pos x="107" y="0"/>
                </a:cxn>
                <a:cxn ang="0">
                  <a:pos x="98" y="2"/>
                </a:cxn>
                <a:cxn ang="0">
                  <a:pos x="86" y="3"/>
                </a:cxn>
                <a:cxn ang="0">
                  <a:pos x="83" y="2"/>
                </a:cxn>
                <a:cxn ang="0">
                  <a:pos x="32" y="2"/>
                </a:cxn>
                <a:cxn ang="0">
                  <a:pos x="8" y="2"/>
                </a:cxn>
                <a:cxn ang="0">
                  <a:pos x="3" y="0"/>
                </a:cxn>
                <a:cxn ang="0">
                  <a:pos x="3" y="15"/>
                </a:cxn>
                <a:cxn ang="0">
                  <a:pos x="1" y="23"/>
                </a:cxn>
                <a:cxn ang="0">
                  <a:pos x="3" y="27"/>
                </a:cxn>
                <a:cxn ang="0">
                  <a:pos x="8" y="40"/>
                </a:cxn>
                <a:cxn ang="0">
                  <a:pos x="11" y="59"/>
                </a:cxn>
                <a:cxn ang="0">
                  <a:pos x="13" y="80"/>
                </a:cxn>
                <a:cxn ang="0">
                  <a:pos x="14" y="100"/>
                </a:cxn>
                <a:cxn ang="0">
                  <a:pos x="27" y="109"/>
                </a:cxn>
                <a:cxn ang="0">
                  <a:pos x="51" y="109"/>
                </a:cxn>
                <a:cxn ang="0">
                  <a:pos x="74" y="109"/>
                </a:cxn>
                <a:cxn ang="0">
                  <a:pos x="98" y="109"/>
                </a:cxn>
                <a:cxn ang="0">
                  <a:pos x="112" y="106"/>
                </a:cxn>
                <a:cxn ang="0">
                  <a:pos x="112" y="109"/>
                </a:cxn>
                <a:cxn ang="0">
                  <a:pos x="139" y="109"/>
                </a:cxn>
                <a:cxn ang="0">
                  <a:pos x="152" y="111"/>
                </a:cxn>
                <a:cxn ang="0">
                  <a:pos x="162" y="104"/>
                </a:cxn>
                <a:cxn ang="0">
                  <a:pos x="168" y="100"/>
                </a:cxn>
                <a:cxn ang="0">
                  <a:pos x="171" y="88"/>
                </a:cxn>
                <a:cxn ang="0">
                  <a:pos x="165" y="82"/>
                </a:cxn>
                <a:cxn ang="0">
                  <a:pos x="142" y="51"/>
                </a:cxn>
                <a:cxn ang="0">
                  <a:pos x="136" y="42"/>
                </a:cxn>
                <a:cxn ang="0">
                  <a:pos x="123" y="32"/>
                </a:cxn>
                <a:cxn ang="0">
                  <a:pos x="117" y="24"/>
                </a:cxn>
                <a:cxn ang="0">
                  <a:pos x="120" y="18"/>
                </a:cxn>
                <a:cxn ang="0">
                  <a:pos x="131" y="32"/>
                </a:cxn>
                <a:cxn ang="0">
                  <a:pos x="144" y="43"/>
                </a:cxn>
                <a:cxn ang="0">
                  <a:pos x="149" y="39"/>
                </a:cxn>
                <a:cxn ang="0">
                  <a:pos x="150" y="21"/>
                </a:cxn>
                <a:cxn ang="0">
                  <a:pos x="144" y="8"/>
                </a:cxn>
                <a:cxn ang="0">
                  <a:pos x="141" y="5"/>
                </a:cxn>
              </a:cxnLst>
              <a:rect l="0" t="0" r="r" b="b"/>
              <a:pathLst>
                <a:path w="175" h="111">
                  <a:moveTo>
                    <a:pt x="141" y="5"/>
                  </a:moveTo>
                  <a:lnTo>
                    <a:pt x="141" y="3"/>
                  </a:lnTo>
                  <a:lnTo>
                    <a:pt x="133" y="7"/>
                  </a:lnTo>
                  <a:lnTo>
                    <a:pt x="126" y="7"/>
                  </a:lnTo>
                  <a:lnTo>
                    <a:pt x="125" y="5"/>
                  </a:lnTo>
                  <a:lnTo>
                    <a:pt x="117" y="7"/>
                  </a:lnTo>
                  <a:lnTo>
                    <a:pt x="115" y="5"/>
                  </a:lnTo>
                  <a:lnTo>
                    <a:pt x="112" y="3"/>
                  </a:lnTo>
                  <a:lnTo>
                    <a:pt x="112" y="5"/>
                  </a:lnTo>
                  <a:lnTo>
                    <a:pt x="107" y="0"/>
                  </a:lnTo>
                  <a:lnTo>
                    <a:pt x="104" y="2"/>
                  </a:lnTo>
                  <a:lnTo>
                    <a:pt x="98" y="2"/>
                  </a:lnTo>
                  <a:lnTo>
                    <a:pt x="94" y="0"/>
                  </a:lnTo>
                  <a:lnTo>
                    <a:pt x="86" y="3"/>
                  </a:lnTo>
                  <a:lnTo>
                    <a:pt x="90" y="2"/>
                  </a:lnTo>
                  <a:lnTo>
                    <a:pt x="83" y="2"/>
                  </a:lnTo>
                  <a:lnTo>
                    <a:pt x="64" y="10"/>
                  </a:lnTo>
                  <a:lnTo>
                    <a:pt x="32" y="2"/>
                  </a:lnTo>
                  <a:lnTo>
                    <a:pt x="17" y="0"/>
                  </a:lnTo>
                  <a:lnTo>
                    <a:pt x="8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3"/>
                  </a:lnTo>
                  <a:lnTo>
                    <a:pt x="3" y="15"/>
                  </a:lnTo>
                  <a:lnTo>
                    <a:pt x="0" y="18"/>
                  </a:lnTo>
                  <a:lnTo>
                    <a:pt x="1" y="23"/>
                  </a:lnTo>
                  <a:lnTo>
                    <a:pt x="3" y="24"/>
                  </a:lnTo>
                  <a:lnTo>
                    <a:pt x="3" y="27"/>
                  </a:lnTo>
                  <a:lnTo>
                    <a:pt x="8" y="31"/>
                  </a:lnTo>
                  <a:lnTo>
                    <a:pt x="8" y="40"/>
                  </a:lnTo>
                  <a:lnTo>
                    <a:pt x="9" y="50"/>
                  </a:lnTo>
                  <a:lnTo>
                    <a:pt x="11" y="59"/>
                  </a:lnTo>
                  <a:lnTo>
                    <a:pt x="11" y="71"/>
                  </a:lnTo>
                  <a:lnTo>
                    <a:pt x="13" y="80"/>
                  </a:lnTo>
                  <a:lnTo>
                    <a:pt x="13" y="90"/>
                  </a:lnTo>
                  <a:lnTo>
                    <a:pt x="14" y="100"/>
                  </a:lnTo>
                  <a:lnTo>
                    <a:pt x="14" y="109"/>
                  </a:lnTo>
                  <a:lnTo>
                    <a:pt x="27" y="109"/>
                  </a:lnTo>
                  <a:lnTo>
                    <a:pt x="38" y="109"/>
                  </a:lnTo>
                  <a:lnTo>
                    <a:pt x="51" y="109"/>
                  </a:lnTo>
                  <a:lnTo>
                    <a:pt x="62" y="109"/>
                  </a:lnTo>
                  <a:lnTo>
                    <a:pt x="74" y="109"/>
                  </a:lnTo>
                  <a:lnTo>
                    <a:pt x="86" y="109"/>
                  </a:lnTo>
                  <a:lnTo>
                    <a:pt x="98" y="109"/>
                  </a:lnTo>
                  <a:lnTo>
                    <a:pt x="109" y="109"/>
                  </a:lnTo>
                  <a:lnTo>
                    <a:pt x="112" y="106"/>
                  </a:lnTo>
                  <a:lnTo>
                    <a:pt x="114" y="108"/>
                  </a:lnTo>
                  <a:lnTo>
                    <a:pt x="112" y="109"/>
                  </a:lnTo>
                  <a:lnTo>
                    <a:pt x="125" y="109"/>
                  </a:lnTo>
                  <a:lnTo>
                    <a:pt x="139" y="109"/>
                  </a:lnTo>
                  <a:lnTo>
                    <a:pt x="144" y="111"/>
                  </a:lnTo>
                  <a:lnTo>
                    <a:pt x="152" y="111"/>
                  </a:lnTo>
                  <a:lnTo>
                    <a:pt x="154" y="106"/>
                  </a:lnTo>
                  <a:lnTo>
                    <a:pt x="162" y="104"/>
                  </a:lnTo>
                  <a:lnTo>
                    <a:pt x="165" y="100"/>
                  </a:lnTo>
                  <a:lnTo>
                    <a:pt x="168" y="100"/>
                  </a:lnTo>
                  <a:lnTo>
                    <a:pt x="175" y="96"/>
                  </a:lnTo>
                  <a:lnTo>
                    <a:pt x="171" y="88"/>
                  </a:lnTo>
                  <a:lnTo>
                    <a:pt x="175" y="87"/>
                  </a:lnTo>
                  <a:lnTo>
                    <a:pt x="165" y="82"/>
                  </a:lnTo>
                  <a:lnTo>
                    <a:pt x="146" y="59"/>
                  </a:lnTo>
                  <a:lnTo>
                    <a:pt x="142" y="51"/>
                  </a:lnTo>
                  <a:lnTo>
                    <a:pt x="138" y="47"/>
                  </a:lnTo>
                  <a:lnTo>
                    <a:pt x="136" y="42"/>
                  </a:lnTo>
                  <a:lnTo>
                    <a:pt x="126" y="37"/>
                  </a:lnTo>
                  <a:lnTo>
                    <a:pt x="123" y="32"/>
                  </a:lnTo>
                  <a:lnTo>
                    <a:pt x="122" y="27"/>
                  </a:lnTo>
                  <a:lnTo>
                    <a:pt x="117" y="24"/>
                  </a:lnTo>
                  <a:lnTo>
                    <a:pt x="118" y="18"/>
                  </a:lnTo>
                  <a:lnTo>
                    <a:pt x="120" y="18"/>
                  </a:lnTo>
                  <a:lnTo>
                    <a:pt x="123" y="24"/>
                  </a:lnTo>
                  <a:lnTo>
                    <a:pt x="131" y="32"/>
                  </a:lnTo>
                  <a:lnTo>
                    <a:pt x="131" y="35"/>
                  </a:lnTo>
                  <a:lnTo>
                    <a:pt x="144" y="43"/>
                  </a:lnTo>
                  <a:lnTo>
                    <a:pt x="149" y="43"/>
                  </a:lnTo>
                  <a:lnTo>
                    <a:pt x="149" y="39"/>
                  </a:lnTo>
                  <a:lnTo>
                    <a:pt x="154" y="26"/>
                  </a:lnTo>
                  <a:lnTo>
                    <a:pt x="150" y="21"/>
                  </a:lnTo>
                  <a:lnTo>
                    <a:pt x="147" y="15"/>
                  </a:lnTo>
                  <a:lnTo>
                    <a:pt x="144" y="8"/>
                  </a:lnTo>
                  <a:lnTo>
                    <a:pt x="141" y="5"/>
                  </a:lnTo>
                  <a:lnTo>
                    <a:pt x="14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81" name="Forma Livre 257">
              <a:extLst>
                <a:ext uri="{FF2B5EF4-FFF2-40B4-BE49-F238E27FC236}">
                  <a16:creationId xmlns:a16="http://schemas.microsoft.com/office/drawing/2014/main" id="{E8B40119-4AB0-2060-02E1-F06FC8988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282" y="-2538879"/>
              <a:ext cx="784465" cy="300463"/>
            </a:xfrm>
            <a:custGeom>
              <a:avLst/>
              <a:gdLst/>
              <a:ahLst/>
              <a:cxnLst>
                <a:cxn ang="0">
                  <a:pos x="324" y="3"/>
                </a:cxn>
                <a:cxn ang="0">
                  <a:pos x="332" y="22"/>
                </a:cxn>
                <a:cxn ang="0">
                  <a:pos x="350" y="24"/>
                </a:cxn>
                <a:cxn ang="0">
                  <a:pos x="363" y="26"/>
                </a:cxn>
                <a:cxn ang="0">
                  <a:pos x="366" y="34"/>
                </a:cxn>
                <a:cxn ang="0">
                  <a:pos x="411" y="19"/>
                </a:cxn>
                <a:cxn ang="0">
                  <a:pos x="470" y="77"/>
                </a:cxn>
                <a:cxn ang="0">
                  <a:pos x="507" y="79"/>
                </a:cxn>
                <a:cxn ang="0">
                  <a:pos x="568" y="95"/>
                </a:cxn>
                <a:cxn ang="0">
                  <a:pos x="563" y="115"/>
                </a:cxn>
                <a:cxn ang="0">
                  <a:pos x="549" y="136"/>
                </a:cxn>
                <a:cxn ang="0">
                  <a:pos x="523" y="143"/>
                </a:cxn>
                <a:cxn ang="0">
                  <a:pos x="507" y="164"/>
                </a:cxn>
                <a:cxn ang="0">
                  <a:pos x="499" y="180"/>
                </a:cxn>
                <a:cxn ang="0">
                  <a:pos x="504" y="204"/>
                </a:cxn>
                <a:cxn ang="0">
                  <a:pos x="430" y="196"/>
                </a:cxn>
                <a:cxn ang="0">
                  <a:pos x="401" y="200"/>
                </a:cxn>
                <a:cxn ang="0">
                  <a:pos x="366" y="202"/>
                </a:cxn>
                <a:cxn ang="0">
                  <a:pos x="348" y="213"/>
                </a:cxn>
                <a:cxn ang="0">
                  <a:pos x="306" y="210"/>
                </a:cxn>
                <a:cxn ang="0">
                  <a:pos x="297" y="196"/>
                </a:cxn>
                <a:cxn ang="0">
                  <a:pos x="266" y="184"/>
                </a:cxn>
                <a:cxn ang="0">
                  <a:pos x="226" y="183"/>
                </a:cxn>
                <a:cxn ang="0">
                  <a:pos x="188" y="160"/>
                </a:cxn>
                <a:cxn ang="0">
                  <a:pos x="153" y="165"/>
                </a:cxn>
                <a:cxn ang="0">
                  <a:pos x="149" y="205"/>
                </a:cxn>
                <a:cxn ang="0">
                  <a:pos x="132" y="207"/>
                </a:cxn>
                <a:cxn ang="0">
                  <a:pos x="100" y="212"/>
                </a:cxn>
                <a:cxn ang="0">
                  <a:pos x="88" y="196"/>
                </a:cxn>
                <a:cxn ang="0">
                  <a:pos x="76" y="183"/>
                </a:cxn>
                <a:cxn ang="0">
                  <a:pos x="68" y="173"/>
                </a:cxn>
                <a:cxn ang="0">
                  <a:pos x="85" y="165"/>
                </a:cxn>
                <a:cxn ang="0">
                  <a:pos x="108" y="162"/>
                </a:cxn>
                <a:cxn ang="0">
                  <a:pos x="124" y="162"/>
                </a:cxn>
                <a:cxn ang="0">
                  <a:pos x="112" y="154"/>
                </a:cxn>
                <a:cxn ang="0">
                  <a:pos x="100" y="139"/>
                </a:cxn>
                <a:cxn ang="0">
                  <a:pos x="66" y="135"/>
                </a:cxn>
                <a:cxn ang="0">
                  <a:pos x="37" y="149"/>
                </a:cxn>
                <a:cxn ang="0">
                  <a:pos x="31" y="131"/>
                </a:cxn>
                <a:cxn ang="0">
                  <a:pos x="0" y="115"/>
                </a:cxn>
                <a:cxn ang="0">
                  <a:pos x="3" y="93"/>
                </a:cxn>
                <a:cxn ang="0">
                  <a:pos x="29" y="91"/>
                </a:cxn>
                <a:cxn ang="0">
                  <a:pos x="45" y="71"/>
                </a:cxn>
                <a:cxn ang="0">
                  <a:pos x="68" y="63"/>
                </a:cxn>
                <a:cxn ang="0">
                  <a:pos x="103" y="74"/>
                </a:cxn>
                <a:cxn ang="0">
                  <a:pos x="111" y="75"/>
                </a:cxn>
                <a:cxn ang="0">
                  <a:pos x="153" y="75"/>
                </a:cxn>
                <a:cxn ang="0">
                  <a:pos x="186" y="77"/>
                </a:cxn>
                <a:cxn ang="0">
                  <a:pos x="205" y="69"/>
                </a:cxn>
                <a:cxn ang="0">
                  <a:pos x="194" y="55"/>
                </a:cxn>
                <a:cxn ang="0">
                  <a:pos x="209" y="40"/>
                </a:cxn>
                <a:cxn ang="0">
                  <a:pos x="191" y="32"/>
                </a:cxn>
                <a:cxn ang="0">
                  <a:pos x="226" y="21"/>
                </a:cxn>
                <a:cxn ang="0">
                  <a:pos x="287" y="6"/>
                </a:cxn>
              </a:cxnLst>
              <a:rect l="0" t="0" r="r" b="b"/>
              <a:pathLst>
                <a:path w="577" h="221">
                  <a:moveTo>
                    <a:pt x="287" y="6"/>
                  </a:moveTo>
                  <a:lnTo>
                    <a:pt x="287" y="3"/>
                  </a:lnTo>
                  <a:lnTo>
                    <a:pt x="297" y="0"/>
                  </a:lnTo>
                  <a:lnTo>
                    <a:pt x="324" y="3"/>
                  </a:lnTo>
                  <a:lnTo>
                    <a:pt x="327" y="10"/>
                  </a:lnTo>
                  <a:lnTo>
                    <a:pt x="332" y="13"/>
                  </a:lnTo>
                  <a:lnTo>
                    <a:pt x="329" y="19"/>
                  </a:lnTo>
                  <a:lnTo>
                    <a:pt x="332" y="22"/>
                  </a:lnTo>
                  <a:lnTo>
                    <a:pt x="343" y="21"/>
                  </a:lnTo>
                  <a:lnTo>
                    <a:pt x="343" y="18"/>
                  </a:lnTo>
                  <a:lnTo>
                    <a:pt x="350" y="22"/>
                  </a:lnTo>
                  <a:lnTo>
                    <a:pt x="350" y="24"/>
                  </a:lnTo>
                  <a:lnTo>
                    <a:pt x="353" y="26"/>
                  </a:lnTo>
                  <a:lnTo>
                    <a:pt x="351" y="22"/>
                  </a:lnTo>
                  <a:lnTo>
                    <a:pt x="353" y="22"/>
                  </a:lnTo>
                  <a:lnTo>
                    <a:pt x="363" y="26"/>
                  </a:lnTo>
                  <a:lnTo>
                    <a:pt x="367" y="22"/>
                  </a:lnTo>
                  <a:lnTo>
                    <a:pt x="369" y="26"/>
                  </a:lnTo>
                  <a:lnTo>
                    <a:pt x="364" y="30"/>
                  </a:lnTo>
                  <a:lnTo>
                    <a:pt x="366" y="34"/>
                  </a:lnTo>
                  <a:lnTo>
                    <a:pt x="380" y="32"/>
                  </a:lnTo>
                  <a:lnTo>
                    <a:pt x="393" y="21"/>
                  </a:lnTo>
                  <a:lnTo>
                    <a:pt x="409" y="16"/>
                  </a:lnTo>
                  <a:lnTo>
                    <a:pt x="411" y="19"/>
                  </a:lnTo>
                  <a:lnTo>
                    <a:pt x="406" y="21"/>
                  </a:lnTo>
                  <a:lnTo>
                    <a:pt x="408" y="24"/>
                  </a:lnTo>
                  <a:lnTo>
                    <a:pt x="430" y="37"/>
                  </a:lnTo>
                  <a:lnTo>
                    <a:pt x="470" y="77"/>
                  </a:lnTo>
                  <a:lnTo>
                    <a:pt x="478" y="69"/>
                  </a:lnTo>
                  <a:lnTo>
                    <a:pt x="486" y="72"/>
                  </a:lnTo>
                  <a:lnTo>
                    <a:pt x="489" y="79"/>
                  </a:lnTo>
                  <a:lnTo>
                    <a:pt x="507" y="79"/>
                  </a:lnTo>
                  <a:lnTo>
                    <a:pt x="518" y="74"/>
                  </a:lnTo>
                  <a:lnTo>
                    <a:pt x="549" y="95"/>
                  </a:lnTo>
                  <a:lnTo>
                    <a:pt x="563" y="98"/>
                  </a:lnTo>
                  <a:lnTo>
                    <a:pt x="568" y="95"/>
                  </a:lnTo>
                  <a:lnTo>
                    <a:pt x="577" y="103"/>
                  </a:lnTo>
                  <a:lnTo>
                    <a:pt x="577" y="107"/>
                  </a:lnTo>
                  <a:lnTo>
                    <a:pt x="571" y="115"/>
                  </a:lnTo>
                  <a:lnTo>
                    <a:pt x="563" y="115"/>
                  </a:lnTo>
                  <a:lnTo>
                    <a:pt x="560" y="123"/>
                  </a:lnTo>
                  <a:lnTo>
                    <a:pt x="563" y="135"/>
                  </a:lnTo>
                  <a:lnTo>
                    <a:pt x="555" y="139"/>
                  </a:lnTo>
                  <a:lnTo>
                    <a:pt x="549" y="136"/>
                  </a:lnTo>
                  <a:lnTo>
                    <a:pt x="539" y="136"/>
                  </a:lnTo>
                  <a:lnTo>
                    <a:pt x="533" y="135"/>
                  </a:lnTo>
                  <a:lnTo>
                    <a:pt x="526" y="135"/>
                  </a:lnTo>
                  <a:lnTo>
                    <a:pt x="523" y="143"/>
                  </a:lnTo>
                  <a:lnTo>
                    <a:pt x="520" y="152"/>
                  </a:lnTo>
                  <a:lnTo>
                    <a:pt x="520" y="156"/>
                  </a:lnTo>
                  <a:lnTo>
                    <a:pt x="525" y="162"/>
                  </a:lnTo>
                  <a:lnTo>
                    <a:pt x="507" y="164"/>
                  </a:lnTo>
                  <a:lnTo>
                    <a:pt x="501" y="165"/>
                  </a:lnTo>
                  <a:lnTo>
                    <a:pt x="491" y="168"/>
                  </a:lnTo>
                  <a:lnTo>
                    <a:pt x="496" y="172"/>
                  </a:lnTo>
                  <a:lnTo>
                    <a:pt x="499" y="180"/>
                  </a:lnTo>
                  <a:lnTo>
                    <a:pt x="505" y="189"/>
                  </a:lnTo>
                  <a:lnTo>
                    <a:pt x="507" y="192"/>
                  </a:lnTo>
                  <a:lnTo>
                    <a:pt x="504" y="194"/>
                  </a:lnTo>
                  <a:lnTo>
                    <a:pt x="504" y="204"/>
                  </a:lnTo>
                  <a:lnTo>
                    <a:pt x="491" y="200"/>
                  </a:lnTo>
                  <a:lnTo>
                    <a:pt x="486" y="197"/>
                  </a:lnTo>
                  <a:lnTo>
                    <a:pt x="454" y="194"/>
                  </a:lnTo>
                  <a:lnTo>
                    <a:pt x="430" y="196"/>
                  </a:lnTo>
                  <a:lnTo>
                    <a:pt x="419" y="194"/>
                  </a:lnTo>
                  <a:lnTo>
                    <a:pt x="411" y="191"/>
                  </a:lnTo>
                  <a:lnTo>
                    <a:pt x="403" y="194"/>
                  </a:lnTo>
                  <a:lnTo>
                    <a:pt x="401" y="200"/>
                  </a:lnTo>
                  <a:lnTo>
                    <a:pt x="387" y="197"/>
                  </a:lnTo>
                  <a:lnTo>
                    <a:pt x="374" y="196"/>
                  </a:lnTo>
                  <a:lnTo>
                    <a:pt x="367" y="197"/>
                  </a:lnTo>
                  <a:lnTo>
                    <a:pt x="366" y="202"/>
                  </a:lnTo>
                  <a:lnTo>
                    <a:pt x="364" y="207"/>
                  </a:lnTo>
                  <a:lnTo>
                    <a:pt x="359" y="207"/>
                  </a:lnTo>
                  <a:lnTo>
                    <a:pt x="356" y="210"/>
                  </a:lnTo>
                  <a:lnTo>
                    <a:pt x="348" y="213"/>
                  </a:lnTo>
                  <a:lnTo>
                    <a:pt x="339" y="221"/>
                  </a:lnTo>
                  <a:lnTo>
                    <a:pt x="326" y="218"/>
                  </a:lnTo>
                  <a:lnTo>
                    <a:pt x="311" y="218"/>
                  </a:lnTo>
                  <a:lnTo>
                    <a:pt x="306" y="210"/>
                  </a:lnTo>
                  <a:lnTo>
                    <a:pt x="298" y="208"/>
                  </a:lnTo>
                  <a:lnTo>
                    <a:pt x="297" y="204"/>
                  </a:lnTo>
                  <a:lnTo>
                    <a:pt x="298" y="204"/>
                  </a:lnTo>
                  <a:lnTo>
                    <a:pt x="297" y="196"/>
                  </a:lnTo>
                  <a:lnTo>
                    <a:pt x="294" y="196"/>
                  </a:lnTo>
                  <a:lnTo>
                    <a:pt x="287" y="189"/>
                  </a:lnTo>
                  <a:lnTo>
                    <a:pt x="276" y="184"/>
                  </a:lnTo>
                  <a:lnTo>
                    <a:pt x="266" y="184"/>
                  </a:lnTo>
                  <a:lnTo>
                    <a:pt x="255" y="186"/>
                  </a:lnTo>
                  <a:lnTo>
                    <a:pt x="246" y="186"/>
                  </a:lnTo>
                  <a:lnTo>
                    <a:pt x="234" y="188"/>
                  </a:lnTo>
                  <a:lnTo>
                    <a:pt x="226" y="183"/>
                  </a:lnTo>
                  <a:lnTo>
                    <a:pt x="218" y="176"/>
                  </a:lnTo>
                  <a:lnTo>
                    <a:pt x="210" y="172"/>
                  </a:lnTo>
                  <a:lnTo>
                    <a:pt x="202" y="167"/>
                  </a:lnTo>
                  <a:lnTo>
                    <a:pt x="188" y="160"/>
                  </a:lnTo>
                  <a:lnTo>
                    <a:pt x="178" y="157"/>
                  </a:lnTo>
                  <a:lnTo>
                    <a:pt x="170" y="160"/>
                  </a:lnTo>
                  <a:lnTo>
                    <a:pt x="161" y="162"/>
                  </a:lnTo>
                  <a:lnTo>
                    <a:pt x="153" y="165"/>
                  </a:lnTo>
                  <a:lnTo>
                    <a:pt x="143" y="167"/>
                  </a:lnTo>
                  <a:lnTo>
                    <a:pt x="146" y="180"/>
                  </a:lnTo>
                  <a:lnTo>
                    <a:pt x="148" y="192"/>
                  </a:lnTo>
                  <a:lnTo>
                    <a:pt x="149" y="205"/>
                  </a:lnTo>
                  <a:lnTo>
                    <a:pt x="153" y="216"/>
                  </a:lnTo>
                  <a:lnTo>
                    <a:pt x="149" y="218"/>
                  </a:lnTo>
                  <a:lnTo>
                    <a:pt x="141" y="216"/>
                  </a:lnTo>
                  <a:lnTo>
                    <a:pt x="132" y="207"/>
                  </a:lnTo>
                  <a:lnTo>
                    <a:pt x="124" y="204"/>
                  </a:lnTo>
                  <a:lnTo>
                    <a:pt x="108" y="207"/>
                  </a:lnTo>
                  <a:lnTo>
                    <a:pt x="100" y="212"/>
                  </a:lnTo>
                  <a:lnTo>
                    <a:pt x="100" y="212"/>
                  </a:lnTo>
                  <a:lnTo>
                    <a:pt x="100" y="204"/>
                  </a:lnTo>
                  <a:lnTo>
                    <a:pt x="101" y="202"/>
                  </a:lnTo>
                  <a:lnTo>
                    <a:pt x="101" y="199"/>
                  </a:lnTo>
                  <a:lnTo>
                    <a:pt x="88" y="196"/>
                  </a:lnTo>
                  <a:lnTo>
                    <a:pt x="85" y="194"/>
                  </a:lnTo>
                  <a:lnTo>
                    <a:pt x="80" y="194"/>
                  </a:lnTo>
                  <a:lnTo>
                    <a:pt x="79" y="186"/>
                  </a:lnTo>
                  <a:lnTo>
                    <a:pt x="76" y="183"/>
                  </a:lnTo>
                  <a:lnTo>
                    <a:pt x="71" y="178"/>
                  </a:lnTo>
                  <a:lnTo>
                    <a:pt x="64" y="176"/>
                  </a:lnTo>
                  <a:lnTo>
                    <a:pt x="61" y="173"/>
                  </a:lnTo>
                  <a:lnTo>
                    <a:pt x="68" y="173"/>
                  </a:lnTo>
                  <a:lnTo>
                    <a:pt x="80" y="173"/>
                  </a:lnTo>
                  <a:lnTo>
                    <a:pt x="76" y="167"/>
                  </a:lnTo>
                  <a:lnTo>
                    <a:pt x="77" y="165"/>
                  </a:lnTo>
                  <a:lnTo>
                    <a:pt x="85" y="165"/>
                  </a:lnTo>
                  <a:lnTo>
                    <a:pt x="88" y="162"/>
                  </a:lnTo>
                  <a:lnTo>
                    <a:pt x="93" y="162"/>
                  </a:lnTo>
                  <a:lnTo>
                    <a:pt x="101" y="164"/>
                  </a:lnTo>
                  <a:lnTo>
                    <a:pt x="108" y="162"/>
                  </a:lnTo>
                  <a:lnTo>
                    <a:pt x="119" y="165"/>
                  </a:lnTo>
                  <a:lnTo>
                    <a:pt x="125" y="165"/>
                  </a:lnTo>
                  <a:lnTo>
                    <a:pt x="125" y="164"/>
                  </a:lnTo>
                  <a:lnTo>
                    <a:pt x="124" y="162"/>
                  </a:lnTo>
                  <a:lnTo>
                    <a:pt x="125" y="162"/>
                  </a:lnTo>
                  <a:lnTo>
                    <a:pt x="124" y="159"/>
                  </a:lnTo>
                  <a:lnTo>
                    <a:pt x="116" y="154"/>
                  </a:lnTo>
                  <a:lnTo>
                    <a:pt x="112" y="154"/>
                  </a:lnTo>
                  <a:lnTo>
                    <a:pt x="109" y="151"/>
                  </a:lnTo>
                  <a:lnTo>
                    <a:pt x="108" y="146"/>
                  </a:lnTo>
                  <a:lnTo>
                    <a:pt x="101" y="143"/>
                  </a:lnTo>
                  <a:lnTo>
                    <a:pt x="100" y="139"/>
                  </a:lnTo>
                  <a:lnTo>
                    <a:pt x="92" y="136"/>
                  </a:lnTo>
                  <a:lnTo>
                    <a:pt x="80" y="138"/>
                  </a:lnTo>
                  <a:lnTo>
                    <a:pt x="79" y="136"/>
                  </a:lnTo>
                  <a:lnTo>
                    <a:pt x="66" y="135"/>
                  </a:lnTo>
                  <a:lnTo>
                    <a:pt x="58" y="141"/>
                  </a:lnTo>
                  <a:lnTo>
                    <a:pt x="34" y="144"/>
                  </a:lnTo>
                  <a:lnTo>
                    <a:pt x="40" y="148"/>
                  </a:lnTo>
                  <a:lnTo>
                    <a:pt x="37" y="149"/>
                  </a:lnTo>
                  <a:lnTo>
                    <a:pt x="26" y="144"/>
                  </a:lnTo>
                  <a:lnTo>
                    <a:pt x="27" y="141"/>
                  </a:lnTo>
                  <a:lnTo>
                    <a:pt x="34" y="141"/>
                  </a:lnTo>
                  <a:lnTo>
                    <a:pt x="31" y="131"/>
                  </a:lnTo>
                  <a:lnTo>
                    <a:pt x="23" y="125"/>
                  </a:lnTo>
                  <a:lnTo>
                    <a:pt x="13" y="127"/>
                  </a:lnTo>
                  <a:lnTo>
                    <a:pt x="7" y="119"/>
                  </a:lnTo>
                  <a:lnTo>
                    <a:pt x="0" y="115"/>
                  </a:lnTo>
                  <a:lnTo>
                    <a:pt x="2" y="107"/>
                  </a:lnTo>
                  <a:lnTo>
                    <a:pt x="5" y="106"/>
                  </a:lnTo>
                  <a:lnTo>
                    <a:pt x="2" y="101"/>
                  </a:lnTo>
                  <a:lnTo>
                    <a:pt x="3" y="93"/>
                  </a:lnTo>
                  <a:lnTo>
                    <a:pt x="7" y="90"/>
                  </a:lnTo>
                  <a:lnTo>
                    <a:pt x="8" y="83"/>
                  </a:lnTo>
                  <a:lnTo>
                    <a:pt x="23" y="95"/>
                  </a:lnTo>
                  <a:lnTo>
                    <a:pt x="29" y="91"/>
                  </a:lnTo>
                  <a:lnTo>
                    <a:pt x="23" y="82"/>
                  </a:lnTo>
                  <a:lnTo>
                    <a:pt x="34" y="79"/>
                  </a:lnTo>
                  <a:lnTo>
                    <a:pt x="34" y="74"/>
                  </a:lnTo>
                  <a:lnTo>
                    <a:pt x="45" y="71"/>
                  </a:lnTo>
                  <a:lnTo>
                    <a:pt x="50" y="64"/>
                  </a:lnTo>
                  <a:lnTo>
                    <a:pt x="58" y="64"/>
                  </a:lnTo>
                  <a:lnTo>
                    <a:pt x="66" y="67"/>
                  </a:lnTo>
                  <a:lnTo>
                    <a:pt x="68" y="63"/>
                  </a:lnTo>
                  <a:lnTo>
                    <a:pt x="74" y="63"/>
                  </a:lnTo>
                  <a:lnTo>
                    <a:pt x="77" y="67"/>
                  </a:lnTo>
                  <a:lnTo>
                    <a:pt x="92" y="67"/>
                  </a:lnTo>
                  <a:lnTo>
                    <a:pt x="103" y="74"/>
                  </a:lnTo>
                  <a:lnTo>
                    <a:pt x="109" y="82"/>
                  </a:lnTo>
                  <a:lnTo>
                    <a:pt x="111" y="82"/>
                  </a:lnTo>
                  <a:lnTo>
                    <a:pt x="108" y="75"/>
                  </a:lnTo>
                  <a:lnTo>
                    <a:pt x="111" y="75"/>
                  </a:lnTo>
                  <a:lnTo>
                    <a:pt x="125" y="82"/>
                  </a:lnTo>
                  <a:lnTo>
                    <a:pt x="138" y="74"/>
                  </a:lnTo>
                  <a:lnTo>
                    <a:pt x="149" y="77"/>
                  </a:lnTo>
                  <a:lnTo>
                    <a:pt x="153" y="75"/>
                  </a:lnTo>
                  <a:lnTo>
                    <a:pt x="159" y="74"/>
                  </a:lnTo>
                  <a:lnTo>
                    <a:pt x="169" y="80"/>
                  </a:lnTo>
                  <a:lnTo>
                    <a:pt x="178" y="83"/>
                  </a:lnTo>
                  <a:lnTo>
                    <a:pt x="186" y="77"/>
                  </a:lnTo>
                  <a:lnTo>
                    <a:pt x="199" y="80"/>
                  </a:lnTo>
                  <a:lnTo>
                    <a:pt x="205" y="79"/>
                  </a:lnTo>
                  <a:lnTo>
                    <a:pt x="207" y="69"/>
                  </a:lnTo>
                  <a:lnTo>
                    <a:pt x="205" y="69"/>
                  </a:lnTo>
                  <a:lnTo>
                    <a:pt x="199" y="67"/>
                  </a:lnTo>
                  <a:lnTo>
                    <a:pt x="188" y="64"/>
                  </a:lnTo>
                  <a:lnTo>
                    <a:pt x="181" y="59"/>
                  </a:lnTo>
                  <a:lnTo>
                    <a:pt x="194" y="55"/>
                  </a:lnTo>
                  <a:lnTo>
                    <a:pt x="194" y="51"/>
                  </a:lnTo>
                  <a:lnTo>
                    <a:pt x="189" y="46"/>
                  </a:lnTo>
                  <a:lnTo>
                    <a:pt x="194" y="42"/>
                  </a:lnTo>
                  <a:lnTo>
                    <a:pt x="209" y="40"/>
                  </a:lnTo>
                  <a:lnTo>
                    <a:pt x="196" y="37"/>
                  </a:lnTo>
                  <a:lnTo>
                    <a:pt x="194" y="34"/>
                  </a:lnTo>
                  <a:lnTo>
                    <a:pt x="199" y="32"/>
                  </a:lnTo>
                  <a:lnTo>
                    <a:pt x="191" y="32"/>
                  </a:lnTo>
                  <a:lnTo>
                    <a:pt x="193" y="27"/>
                  </a:lnTo>
                  <a:lnTo>
                    <a:pt x="189" y="26"/>
                  </a:lnTo>
                  <a:lnTo>
                    <a:pt x="212" y="26"/>
                  </a:lnTo>
                  <a:lnTo>
                    <a:pt x="226" y="21"/>
                  </a:lnTo>
                  <a:lnTo>
                    <a:pt x="231" y="21"/>
                  </a:lnTo>
                  <a:lnTo>
                    <a:pt x="242" y="16"/>
                  </a:lnTo>
                  <a:lnTo>
                    <a:pt x="249" y="13"/>
                  </a:lnTo>
                  <a:lnTo>
                    <a:pt x="287" y="6"/>
                  </a:lnTo>
                  <a:lnTo>
                    <a:pt x="287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82" name="Forma Livre 258">
              <a:extLst>
                <a:ext uri="{FF2B5EF4-FFF2-40B4-BE49-F238E27FC236}">
                  <a16:creationId xmlns:a16="http://schemas.microsoft.com/office/drawing/2014/main" id="{27D70FBA-50B6-5EF5-61A5-2EF656337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7217" y="-2495373"/>
              <a:ext cx="1155623" cy="591408"/>
            </a:xfrm>
            <a:custGeom>
              <a:avLst/>
              <a:gdLst/>
              <a:ahLst/>
              <a:cxnLst>
                <a:cxn ang="0">
                  <a:pos x="735" y="61"/>
                </a:cxn>
                <a:cxn ang="0">
                  <a:pos x="629" y="3"/>
                </a:cxn>
                <a:cxn ang="0">
                  <a:pos x="613" y="55"/>
                </a:cxn>
                <a:cxn ang="0">
                  <a:pos x="576" y="93"/>
                </a:cxn>
                <a:cxn ang="0">
                  <a:pos x="629" y="103"/>
                </a:cxn>
                <a:cxn ang="0">
                  <a:pos x="573" y="125"/>
                </a:cxn>
                <a:cxn ang="0">
                  <a:pos x="539" y="148"/>
                </a:cxn>
                <a:cxn ang="0">
                  <a:pos x="467" y="173"/>
                </a:cxn>
                <a:cxn ang="0">
                  <a:pos x="329" y="165"/>
                </a:cxn>
                <a:cxn ang="0">
                  <a:pos x="228" y="124"/>
                </a:cxn>
                <a:cxn ang="0">
                  <a:pos x="194" y="91"/>
                </a:cxn>
                <a:cxn ang="0">
                  <a:pos x="154" y="83"/>
                </a:cxn>
                <a:cxn ang="0">
                  <a:pos x="116" y="103"/>
                </a:cxn>
                <a:cxn ang="0">
                  <a:pos x="84" y="133"/>
                </a:cxn>
                <a:cxn ang="0">
                  <a:pos x="87" y="172"/>
                </a:cxn>
                <a:cxn ang="0">
                  <a:pos x="26" y="199"/>
                </a:cxn>
                <a:cxn ang="0">
                  <a:pos x="0" y="209"/>
                </a:cxn>
                <a:cxn ang="0">
                  <a:pos x="23" y="233"/>
                </a:cxn>
                <a:cxn ang="0">
                  <a:pos x="35" y="245"/>
                </a:cxn>
                <a:cxn ang="0">
                  <a:pos x="53" y="258"/>
                </a:cxn>
                <a:cxn ang="0">
                  <a:pos x="98" y="258"/>
                </a:cxn>
                <a:cxn ang="0">
                  <a:pos x="104" y="273"/>
                </a:cxn>
                <a:cxn ang="0">
                  <a:pos x="95" y="287"/>
                </a:cxn>
                <a:cxn ang="0">
                  <a:pos x="100" y="300"/>
                </a:cxn>
                <a:cxn ang="0">
                  <a:pos x="101" y="314"/>
                </a:cxn>
                <a:cxn ang="0">
                  <a:pos x="140" y="327"/>
                </a:cxn>
                <a:cxn ang="0">
                  <a:pos x="185" y="335"/>
                </a:cxn>
                <a:cxn ang="0">
                  <a:pos x="205" y="348"/>
                </a:cxn>
                <a:cxn ang="0">
                  <a:pos x="242" y="353"/>
                </a:cxn>
                <a:cxn ang="0">
                  <a:pos x="268" y="350"/>
                </a:cxn>
                <a:cxn ang="0">
                  <a:pos x="302" y="353"/>
                </a:cxn>
                <a:cxn ang="0">
                  <a:pos x="369" y="338"/>
                </a:cxn>
                <a:cxn ang="0">
                  <a:pos x="398" y="350"/>
                </a:cxn>
                <a:cxn ang="0">
                  <a:pos x="403" y="390"/>
                </a:cxn>
                <a:cxn ang="0">
                  <a:pos x="435" y="406"/>
                </a:cxn>
                <a:cxn ang="0">
                  <a:pos x="464" y="419"/>
                </a:cxn>
                <a:cxn ang="0">
                  <a:pos x="470" y="411"/>
                </a:cxn>
                <a:cxn ang="0">
                  <a:pos x="502" y="411"/>
                </a:cxn>
                <a:cxn ang="0">
                  <a:pos x="544" y="412"/>
                </a:cxn>
                <a:cxn ang="0">
                  <a:pos x="577" y="420"/>
                </a:cxn>
                <a:cxn ang="0">
                  <a:pos x="605" y="435"/>
                </a:cxn>
                <a:cxn ang="0">
                  <a:pos x="624" y="420"/>
                </a:cxn>
                <a:cxn ang="0">
                  <a:pos x="648" y="407"/>
                </a:cxn>
                <a:cxn ang="0">
                  <a:pos x="666" y="411"/>
                </a:cxn>
                <a:cxn ang="0">
                  <a:pos x="685" y="407"/>
                </a:cxn>
                <a:cxn ang="0">
                  <a:pos x="711" y="393"/>
                </a:cxn>
                <a:cxn ang="0">
                  <a:pos x="725" y="378"/>
                </a:cxn>
                <a:cxn ang="0">
                  <a:pos x="733" y="361"/>
                </a:cxn>
                <a:cxn ang="0">
                  <a:pos x="744" y="335"/>
                </a:cxn>
                <a:cxn ang="0">
                  <a:pos x="735" y="322"/>
                </a:cxn>
                <a:cxn ang="0">
                  <a:pos x="736" y="310"/>
                </a:cxn>
                <a:cxn ang="0">
                  <a:pos x="739" y="306"/>
                </a:cxn>
                <a:cxn ang="0">
                  <a:pos x="686" y="268"/>
                </a:cxn>
                <a:cxn ang="0">
                  <a:pos x="699" y="252"/>
                </a:cxn>
                <a:cxn ang="0">
                  <a:pos x="725" y="244"/>
                </a:cxn>
                <a:cxn ang="0">
                  <a:pos x="685" y="239"/>
                </a:cxn>
                <a:cxn ang="0">
                  <a:pos x="648" y="215"/>
                </a:cxn>
                <a:cxn ang="0">
                  <a:pos x="698" y="189"/>
                </a:cxn>
                <a:cxn ang="0">
                  <a:pos x="704" y="215"/>
                </a:cxn>
                <a:cxn ang="0">
                  <a:pos x="728" y="205"/>
                </a:cxn>
                <a:cxn ang="0">
                  <a:pos x="786" y="176"/>
                </a:cxn>
                <a:cxn ang="0">
                  <a:pos x="818" y="165"/>
                </a:cxn>
                <a:cxn ang="0">
                  <a:pos x="837" y="132"/>
                </a:cxn>
              </a:cxnLst>
              <a:rect l="0" t="0" r="r" b="b"/>
              <a:pathLst>
                <a:path w="850" h="435">
                  <a:moveTo>
                    <a:pt x="816" y="90"/>
                  </a:moveTo>
                  <a:lnTo>
                    <a:pt x="812" y="91"/>
                  </a:lnTo>
                  <a:lnTo>
                    <a:pt x="797" y="91"/>
                  </a:lnTo>
                  <a:lnTo>
                    <a:pt x="781" y="72"/>
                  </a:lnTo>
                  <a:lnTo>
                    <a:pt x="763" y="66"/>
                  </a:lnTo>
                  <a:lnTo>
                    <a:pt x="759" y="64"/>
                  </a:lnTo>
                  <a:lnTo>
                    <a:pt x="735" y="61"/>
                  </a:lnTo>
                  <a:lnTo>
                    <a:pt x="733" y="58"/>
                  </a:lnTo>
                  <a:lnTo>
                    <a:pt x="722" y="42"/>
                  </a:lnTo>
                  <a:lnTo>
                    <a:pt x="703" y="19"/>
                  </a:lnTo>
                  <a:lnTo>
                    <a:pt x="688" y="8"/>
                  </a:lnTo>
                  <a:lnTo>
                    <a:pt x="670" y="6"/>
                  </a:lnTo>
                  <a:lnTo>
                    <a:pt x="656" y="0"/>
                  </a:lnTo>
                  <a:lnTo>
                    <a:pt x="629" y="3"/>
                  </a:lnTo>
                  <a:lnTo>
                    <a:pt x="619" y="5"/>
                  </a:lnTo>
                  <a:lnTo>
                    <a:pt x="611" y="13"/>
                  </a:lnTo>
                  <a:lnTo>
                    <a:pt x="611" y="18"/>
                  </a:lnTo>
                  <a:lnTo>
                    <a:pt x="621" y="16"/>
                  </a:lnTo>
                  <a:lnTo>
                    <a:pt x="624" y="24"/>
                  </a:lnTo>
                  <a:lnTo>
                    <a:pt x="616" y="32"/>
                  </a:lnTo>
                  <a:lnTo>
                    <a:pt x="613" y="55"/>
                  </a:lnTo>
                  <a:lnTo>
                    <a:pt x="597" y="64"/>
                  </a:lnTo>
                  <a:lnTo>
                    <a:pt x="573" y="58"/>
                  </a:lnTo>
                  <a:lnTo>
                    <a:pt x="568" y="69"/>
                  </a:lnTo>
                  <a:lnTo>
                    <a:pt x="569" y="75"/>
                  </a:lnTo>
                  <a:lnTo>
                    <a:pt x="569" y="82"/>
                  </a:lnTo>
                  <a:lnTo>
                    <a:pt x="571" y="87"/>
                  </a:lnTo>
                  <a:lnTo>
                    <a:pt x="576" y="93"/>
                  </a:lnTo>
                  <a:lnTo>
                    <a:pt x="593" y="95"/>
                  </a:lnTo>
                  <a:lnTo>
                    <a:pt x="600" y="93"/>
                  </a:lnTo>
                  <a:lnTo>
                    <a:pt x="609" y="87"/>
                  </a:lnTo>
                  <a:lnTo>
                    <a:pt x="616" y="91"/>
                  </a:lnTo>
                  <a:lnTo>
                    <a:pt x="626" y="96"/>
                  </a:lnTo>
                  <a:lnTo>
                    <a:pt x="629" y="99"/>
                  </a:lnTo>
                  <a:lnTo>
                    <a:pt x="629" y="103"/>
                  </a:lnTo>
                  <a:lnTo>
                    <a:pt x="634" y="104"/>
                  </a:lnTo>
                  <a:lnTo>
                    <a:pt x="635" y="107"/>
                  </a:lnTo>
                  <a:lnTo>
                    <a:pt x="618" y="107"/>
                  </a:lnTo>
                  <a:lnTo>
                    <a:pt x="598" y="109"/>
                  </a:lnTo>
                  <a:lnTo>
                    <a:pt x="585" y="122"/>
                  </a:lnTo>
                  <a:lnTo>
                    <a:pt x="579" y="125"/>
                  </a:lnTo>
                  <a:lnTo>
                    <a:pt x="573" y="125"/>
                  </a:lnTo>
                  <a:lnTo>
                    <a:pt x="565" y="133"/>
                  </a:lnTo>
                  <a:lnTo>
                    <a:pt x="560" y="136"/>
                  </a:lnTo>
                  <a:lnTo>
                    <a:pt x="549" y="135"/>
                  </a:lnTo>
                  <a:lnTo>
                    <a:pt x="541" y="132"/>
                  </a:lnTo>
                  <a:lnTo>
                    <a:pt x="534" y="133"/>
                  </a:lnTo>
                  <a:lnTo>
                    <a:pt x="531" y="143"/>
                  </a:lnTo>
                  <a:lnTo>
                    <a:pt x="539" y="148"/>
                  </a:lnTo>
                  <a:lnTo>
                    <a:pt x="541" y="151"/>
                  </a:lnTo>
                  <a:lnTo>
                    <a:pt x="520" y="167"/>
                  </a:lnTo>
                  <a:lnTo>
                    <a:pt x="504" y="170"/>
                  </a:lnTo>
                  <a:lnTo>
                    <a:pt x="496" y="168"/>
                  </a:lnTo>
                  <a:lnTo>
                    <a:pt x="484" y="168"/>
                  </a:lnTo>
                  <a:lnTo>
                    <a:pt x="468" y="172"/>
                  </a:lnTo>
                  <a:lnTo>
                    <a:pt x="467" y="173"/>
                  </a:lnTo>
                  <a:lnTo>
                    <a:pt x="446" y="180"/>
                  </a:lnTo>
                  <a:lnTo>
                    <a:pt x="438" y="178"/>
                  </a:lnTo>
                  <a:lnTo>
                    <a:pt x="430" y="178"/>
                  </a:lnTo>
                  <a:lnTo>
                    <a:pt x="409" y="173"/>
                  </a:lnTo>
                  <a:lnTo>
                    <a:pt x="395" y="167"/>
                  </a:lnTo>
                  <a:lnTo>
                    <a:pt x="382" y="164"/>
                  </a:lnTo>
                  <a:lnTo>
                    <a:pt x="329" y="165"/>
                  </a:lnTo>
                  <a:lnTo>
                    <a:pt x="324" y="164"/>
                  </a:lnTo>
                  <a:lnTo>
                    <a:pt x="311" y="156"/>
                  </a:lnTo>
                  <a:lnTo>
                    <a:pt x="297" y="143"/>
                  </a:lnTo>
                  <a:lnTo>
                    <a:pt x="260" y="133"/>
                  </a:lnTo>
                  <a:lnTo>
                    <a:pt x="250" y="133"/>
                  </a:lnTo>
                  <a:lnTo>
                    <a:pt x="226" y="128"/>
                  </a:lnTo>
                  <a:lnTo>
                    <a:pt x="228" y="124"/>
                  </a:lnTo>
                  <a:lnTo>
                    <a:pt x="223" y="111"/>
                  </a:lnTo>
                  <a:lnTo>
                    <a:pt x="212" y="96"/>
                  </a:lnTo>
                  <a:lnTo>
                    <a:pt x="209" y="93"/>
                  </a:lnTo>
                  <a:lnTo>
                    <a:pt x="207" y="93"/>
                  </a:lnTo>
                  <a:lnTo>
                    <a:pt x="207" y="93"/>
                  </a:lnTo>
                  <a:lnTo>
                    <a:pt x="196" y="90"/>
                  </a:lnTo>
                  <a:lnTo>
                    <a:pt x="194" y="91"/>
                  </a:lnTo>
                  <a:lnTo>
                    <a:pt x="189" y="90"/>
                  </a:lnTo>
                  <a:lnTo>
                    <a:pt x="186" y="87"/>
                  </a:lnTo>
                  <a:lnTo>
                    <a:pt x="177" y="82"/>
                  </a:lnTo>
                  <a:lnTo>
                    <a:pt x="172" y="74"/>
                  </a:lnTo>
                  <a:lnTo>
                    <a:pt x="167" y="77"/>
                  </a:lnTo>
                  <a:lnTo>
                    <a:pt x="160" y="75"/>
                  </a:lnTo>
                  <a:lnTo>
                    <a:pt x="154" y="83"/>
                  </a:lnTo>
                  <a:lnTo>
                    <a:pt x="146" y="83"/>
                  </a:lnTo>
                  <a:lnTo>
                    <a:pt x="143" y="91"/>
                  </a:lnTo>
                  <a:lnTo>
                    <a:pt x="146" y="103"/>
                  </a:lnTo>
                  <a:lnTo>
                    <a:pt x="138" y="107"/>
                  </a:lnTo>
                  <a:lnTo>
                    <a:pt x="132" y="104"/>
                  </a:lnTo>
                  <a:lnTo>
                    <a:pt x="122" y="104"/>
                  </a:lnTo>
                  <a:lnTo>
                    <a:pt x="116" y="103"/>
                  </a:lnTo>
                  <a:lnTo>
                    <a:pt x="109" y="103"/>
                  </a:lnTo>
                  <a:lnTo>
                    <a:pt x="106" y="111"/>
                  </a:lnTo>
                  <a:lnTo>
                    <a:pt x="103" y="120"/>
                  </a:lnTo>
                  <a:lnTo>
                    <a:pt x="103" y="124"/>
                  </a:lnTo>
                  <a:lnTo>
                    <a:pt x="108" y="130"/>
                  </a:lnTo>
                  <a:lnTo>
                    <a:pt x="90" y="132"/>
                  </a:lnTo>
                  <a:lnTo>
                    <a:pt x="84" y="133"/>
                  </a:lnTo>
                  <a:lnTo>
                    <a:pt x="74" y="136"/>
                  </a:lnTo>
                  <a:lnTo>
                    <a:pt x="79" y="140"/>
                  </a:lnTo>
                  <a:lnTo>
                    <a:pt x="82" y="148"/>
                  </a:lnTo>
                  <a:lnTo>
                    <a:pt x="88" y="157"/>
                  </a:lnTo>
                  <a:lnTo>
                    <a:pt x="90" y="160"/>
                  </a:lnTo>
                  <a:lnTo>
                    <a:pt x="87" y="162"/>
                  </a:lnTo>
                  <a:lnTo>
                    <a:pt x="87" y="172"/>
                  </a:lnTo>
                  <a:lnTo>
                    <a:pt x="87" y="176"/>
                  </a:lnTo>
                  <a:lnTo>
                    <a:pt x="66" y="183"/>
                  </a:lnTo>
                  <a:lnTo>
                    <a:pt x="61" y="188"/>
                  </a:lnTo>
                  <a:lnTo>
                    <a:pt x="42" y="191"/>
                  </a:lnTo>
                  <a:lnTo>
                    <a:pt x="39" y="197"/>
                  </a:lnTo>
                  <a:lnTo>
                    <a:pt x="35" y="199"/>
                  </a:lnTo>
                  <a:lnTo>
                    <a:pt x="26" y="199"/>
                  </a:lnTo>
                  <a:lnTo>
                    <a:pt x="24" y="197"/>
                  </a:lnTo>
                  <a:lnTo>
                    <a:pt x="21" y="196"/>
                  </a:lnTo>
                  <a:lnTo>
                    <a:pt x="15" y="197"/>
                  </a:lnTo>
                  <a:lnTo>
                    <a:pt x="13" y="199"/>
                  </a:lnTo>
                  <a:lnTo>
                    <a:pt x="2" y="204"/>
                  </a:lnTo>
                  <a:lnTo>
                    <a:pt x="0" y="207"/>
                  </a:lnTo>
                  <a:lnTo>
                    <a:pt x="0" y="209"/>
                  </a:lnTo>
                  <a:lnTo>
                    <a:pt x="0" y="218"/>
                  </a:lnTo>
                  <a:lnTo>
                    <a:pt x="3" y="221"/>
                  </a:lnTo>
                  <a:lnTo>
                    <a:pt x="7" y="223"/>
                  </a:lnTo>
                  <a:lnTo>
                    <a:pt x="16" y="223"/>
                  </a:lnTo>
                  <a:lnTo>
                    <a:pt x="19" y="225"/>
                  </a:lnTo>
                  <a:lnTo>
                    <a:pt x="19" y="228"/>
                  </a:lnTo>
                  <a:lnTo>
                    <a:pt x="23" y="233"/>
                  </a:lnTo>
                  <a:lnTo>
                    <a:pt x="24" y="239"/>
                  </a:lnTo>
                  <a:lnTo>
                    <a:pt x="21" y="239"/>
                  </a:lnTo>
                  <a:lnTo>
                    <a:pt x="18" y="241"/>
                  </a:lnTo>
                  <a:lnTo>
                    <a:pt x="21" y="242"/>
                  </a:lnTo>
                  <a:lnTo>
                    <a:pt x="31" y="244"/>
                  </a:lnTo>
                  <a:lnTo>
                    <a:pt x="34" y="245"/>
                  </a:lnTo>
                  <a:lnTo>
                    <a:pt x="35" y="245"/>
                  </a:lnTo>
                  <a:lnTo>
                    <a:pt x="39" y="247"/>
                  </a:lnTo>
                  <a:lnTo>
                    <a:pt x="42" y="249"/>
                  </a:lnTo>
                  <a:lnTo>
                    <a:pt x="43" y="252"/>
                  </a:lnTo>
                  <a:lnTo>
                    <a:pt x="42" y="253"/>
                  </a:lnTo>
                  <a:lnTo>
                    <a:pt x="47" y="257"/>
                  </a:lnTo>
                  <a:lnTo>
                    <a:pt x="51" y="257"/>
                  </a:lnTo>
                  <a:lnTo>
                    <a:pt x="53" y="258"/>
                  </a:lnTo>
                  <a:lnTo>
                    <a:pt x="55" y="258"/>
                  </a:lnTo>
                  <a:lnTo>
                    <a:pt x="69" y="261"/>
                  </a:lnTo>
                  <a:lnTo>
                    <a:pt x="74" y="261"/>
                  </a:lnTo>
                  <a:lnTo>
                    <a:pt x="84" y="257"/>
                  </a:lnTo>
                  <a:lnTo>
                    <a:pt x="92" y="255"/>
                  </a:lnTo>
                  <a:lnTo>
                    <a:pt x="98" y="257"/>
                  </a:lnTo>
                  <a:lnTo>
                    <a:pt x="98" y="258"/>
                  </a:lnTo>
                  <a:lnTo>
                    <a:pt x="101" y="260"/>
                  </a:lnTo>
                  <a:lnTo>
                    <a:pt x="103" y="260"/>
                  </a:lnTo>
                  <a:lnTo>
                    <a:pt x="104" y="261"/>
                  </a:lnTo>
                  <a:lnTo>
                    <a:pt x="108" y="260"/>
                  </a:lnTo>
                  <a:lnTo>
                    <a:pt x="109" y="261"/>
                  </a:lnTo>
                  <a:lnTo>
                    <a:pt x="108" y="271"/>
                  </a:lnTo>
                  <a:lnTo>
                    <a:pt x="104" y="273"/>
                  </a:lnTo>
                  <a:lnTo>
                    <a:pt x="104" y="274"/>
                  </a:lnTo>
                  <a:lnTo>
                    <a:pt x="101" y="274"/>
                  </a:lnTo>
                  <a:lnTo>
                    <a:pt x="101" y="279"/>
                  </a:lnTo>
                  <a:lnTo>
                    <a:pt x="100" y="279"/>
                  </a:lnTo>
                  <a:lnTo>
                    <a:pt x="93" y="281"/>
                  </a:lnTo>
                  <a:lnTo>
                    <a:pt x="95" y="282"/>
                  </a:lnTo>
                  <a:lnTo>
                    <a:pt x="95" y="287"/>
                  </a:lnTo>
                  <a:lnTo>
                    <a:pt x="98" y="289"/>
                  </a:lnTo>
                  <a:lnTo>
                    <a:pt x="103" y="290"/>
                  </a:lnTo>
                  <a:lnTo>
                    <a:pt x="103" y="292"/>
                  </a:lnTo>
                  <a:lnTo>
                    <a:pt x="106" y="295"/>
                  </a:lnTo>
                  <a:lnTo>
                    <a:pt x="104" y="298"/>
                  </a:lnTo>
                  <a:lnTo>
                    <a:pt x="101" y="297"/>
                  </a:lnTo>
                  <a:lnTo>
                    <a:pt x="100" y="300"/>
                  </a:lnTo>
                  <a:lnTo>
                    <a:pt x="98" y="300"/>
                  </a:lnTo>
                  <a:lnTo>
                    <a:pt x="93" y="297"/>
                  </a:lnTo>
                  <a:lnTo>
                    <a:pt x="90" y="298"/>
                  </a:lnTo>
                  <a:lnTo>
                    <a:pt x="92" y="302"/>
                  </a:lnTo>
                  <a:lnTo>
                    <a:pt x="96" y="305"/>
                  </a:lnTo>
                  <a:lnTo>
                    <a:pt x="96" y="311"/>
                  </a:lnTo>
                  <a:lnTo>
                    <a:pt x="101" y="314"/>
                  </a:lnTo>
                  <a:lnTo>
                    <a:pt x="101" y="316"/>
                  </a:lnTo>
                  <a:lnTo>
                    <a:pt x="109" y="316"/>
                  </a:lnTo>
                  <a:lnTo>
                    <a:pt x="111" y="318"/>
                  </a:lnTo>
                  <a:lnTo>
                    <a:pt x="117" y="318"/>
                  </a:lnTo>
                  <a:lnTo>
                    <a:pt x="119" y="319"/>
                  </a:lnTo>
                  <a:lnTo>
                    <a:pt x="135" y="326"/>
                  </a:lnTo>
                  <a:lnTo>
                    <a:pt x="140" y="327"/>
                  </a:lnTo>
                  <a:lnTo>
                    <a:pt x="140" y="324"/>
                  </a:lnTo>
                  <a:lnTo>
                    <a:pt x="156" y="326"/>
                  </a:lnTo>
                  <a:lnTo>
                    <a:pt x="170" y="332"/>
                  </a:lnTo>
                  <a:lnTo>
                    <a:pt x="173" y="337"/>
                  </a:lnTo>
                  <a:lnTo>
                    <a:pt x="177" y="338"/>
                  </a:lnTo>
                  <a:lnTo>
                    <a:pt x="180" y="335"/>
                  </a:lnTo>
                  <a:lnTo>
                    <a:pt x="185" y="335"/>
                  </a:lnTo>
                  <a:lnTo>
                    <a:pt x="186" y="342"/>
                  </a:lnTo>
                  <a:lnTo>
                    <a:pt x="188" y="342"/>
                  </a:lnTo>
                  <a:lnTo>
                    <a:pt x="189" y="343"/>
                  </a:lnTo>
                  <a:lnTo>
                    <a:pt x="196" y="343"/>
                  </a:lnTo>
                  <a:lnTo>
                    <a:pt x="201" y="343"/>
                  </a:lnTo>
                  <a:lnTo>
                    <a:pt x="202" y="346"/>
                  </a:lnTo>
                  <a:lnTo>
                    <a:pt x="205" y="348"/>
                  </a:lnTo>
                  <a:lnTo>
                    <a:pt x="210" y="348"/>
                  </a:lnTo>
                  <a:lnTo>
                    <a:pt x="215" y="351"/>
                  </a:lnTo>
                  <a:lnTo>
                    <a:pt x="217" y="351"/>
                  </a:lnTo>
                  <a:lnTo>
                    <a:pt x="223" y="351"/>
                  </a:lnTo>
                  <a:lnTo>
                    <a:pt x="225" y="350"/>
                  </a:lnTo>
                  <a:lnTo>
                    <a:pt x="236" y="353"/>
                  </a:lnTo>
                  <a:lnTo>
                    <a:pt x="242" y="353"/>
                  </a:lnTo>
                  <a:lnTo>
                    <a:pt x="244" y="351"/>
                  </a:lnTo>
                  <a:lnTo>
                    <a:pt x="247" y="351"/>
                  </a:lnTo>
                  <a:lnTo>
                    <a:pt x="257" y="350"/>
                  </a:lnTo>
                  <a:lnTo>
                    <a:pt x="258" y="353"/>
                  </a:lnTo>
                  <a:lnTo>
                    <a:pt x="258" y="358"/>
                  </a:lnTo>
                  <a:lnTo>
                    <a:pt x="262" y="358"/>
                  </a:lnTo>
                  <a:lnTo>
                    <a:pt x="268" y="350"/>
                  </a:lnTo>
                  <a:lnTo>
                    <a:pt x="274" y="348"/>
                  </a:lnTo>
                  <a:lnTo>
                    <a:pt x="274" y="348"/>
                  </a:lnTo>
                  <a:lnTo>
                    <a:pt x="279" y="348"/>
                  </a:lnTo>
                  <a:lnTo>
                    <a:pt x="282" y="350"/>
                  </a:lnTo>
                  <a:lnTo>
                    <a:pt x="290" y="351"/>
                  </a:lnTo>
                  <a:lnTo>
                    <a:pt x="297" y="350"/>
                  </a:lnTo>
                  <a:lnTo>
                    <a:pt x="302" y="353"/>
                  </a:lnTo>
                  <a:lnTo>
                    <a:pt x="321" y="348"/>
                  </a:lnTo>
                  <a:lnTo>
                    <a:pt x="340" y="335"/>
                  </a:lnTo>
                  <a:lnTo>
                    <a:pt x="351" y="337"/>
                  </a:lnTo>
                  <a:lnTo>
                    <a:pt x="361" y="334"/>
                  </a:lnTo>
                  <a:lnTo>
                    <a:pt x="364" y="335"/>
                  </a:lnTo>
                  <a:lnTo>
                    <a:pt x="366" y="338"/>
                  </a:lnTo>
                  <a:lnTo>
                    <a:pt x="369" y="338"/>
                  </a:lnTo>
                  <a:lnTo>
                    <a:pt x="369" y="345"/>
                  </a:lnTo>
                  <a:lnTo>
                    <a:pt x="382" y="345"/>
                  </a:lnTo>
                  <a:lnTo>
                    <a:pt x="385" y="346"/>
                  </a:lnTo>
                  <a:lnTo>
                    <a:pt x="387" y="348"/>
                  </a:lnTo>
                  <a:lnTo>
                    <a:pt x="388" y="346"/>
                  </a:lnTo>
                  <a:lnTo>
                    <a:pt x="393" y="348"/>
                  </a:lnTo>
                  <a:lnTo>
                    <a:pt x="398" y="350"/>
                  </a:lnTo>
                  <a:lnTo>
                    <a:pt x="401" y="354"/>
                  </a:lnTo>
                  <a:lnTo>
                    <a:pt x="406" y="356"/>
                  </a:lnTo>
                  <a:lnTo>
                    <a:pt x="411" y="366"/>
                  </a:lnTo>
                  <a:lnTo>
                    <a:pt x="412" y="372"/>
                  </a:lnTo>
                  <a:lnTo>
                    <a:pt x="411" y="377"/>
                  </a:lnTo>
                  <a:lnTo>
                    <a:pt x="404" y="383"/>
                  </a:lnTo>
                  <a:lnTo>
                    <a:pt x="403" y="390"/>
                  </a:lnTo>
                  <a:lnTo>
                    <a:pt x="406" y="395"/>
                  </a:lnTo>
                  <a:lnTo>
                    <a:pt x="404" y="398"/>
                  </a:lnTo>
                  <a:lnTo>
                    <a:pt x="406" y="398"/>
                  </a:lnTo>
                  <a:lnTo>
                    <a:pt x="414" y="395"/>
                  </a:lnTo>
                  <a:lnTo>
                    <a:pt x="422" y="395"/>
                  </a:lnTo>
                  <a:lnTo>
                    <a:pt x="425" y="403"/>
                  </a:lnTo>
                  <a:lnTo>
                    <a:pt x="435" y="406"/>
                  </a:lnTo>
                  <a:lnTo>
                    <a:pt x="435" y="415"/>
                  </a:lnTo>
                  <a:lnTo>
                    <a:pt x="444" y="417"/>
                  </a:lnTo>
                  <a:lnTo>
                    <a:pt x="446" y="419"/>
                  </a:lnTo>
                  <a:lnTo>
                    <a:pt x="451" y="422"/>
                  </a:lnTo>
                  <a:lnTo>
                    <a:pt x="457" y="422"/>
                  </a:lnTo>
                  <a:lnTo>
                    <a:pt x="460" y="419"/>
                  </a:lnTo>
                  <a:lnTo>
                    <a:pt x="464" y="419"/>
                  </a:lnTo>
                  <a:lnTo>
                    <a:pt x="464" y="420"/>
                  </a:lnTo>
                  <a:lnTo>
                    <a:pt x="467" y="425"/>
                  </a:lnTo>
                  <a:lnTo>
                    <a:pt x="473" y="425"/>
                  </a:lnTo>
                  <a:lnTo>
                    <a:pt x="473" y="422"/>
                  </a:lnTo>
                  <a:lnTo>
                    <a:pt x="470" y="419"/>
                  </a:lnTo>
                  <a:lnTo>
                    <a:pt x="468" y="412"/>
                  </a:lnTo>
                  <a:lnTo>
                    <a:pt x="470" y="411"/>
                  </a:lnTo>
                  <a:lnTo>
                    <a:pt x="478" y="412"/>
                  </a:lnTo>
                  <a:lnTo>
                    <a:pt x="481" y="409"/>
                  </a:lnTo>
                  <a:lnTo>
                    <a:pt x="489" y="411"/>
                  </a:lnTo>
                  <a:lnTo>
                    <a:pt x="496" y="409"/>
                  </a:lnTo>
                  <a:lnTo>
                    <a:pt x="497" y="411"/>
                  </a:lnTo>
                  <a:lnTo>
                    <a:pt x="500" y="409"/>
                  </a:lnTo>
                  <a:lnTo>
                    <a:pt x="502" y="411"/>
                  </a:lnTo>
                  <a:lnTo>
                    <a:pt x="507" y="409"/>
                  </a:lnTo>
                  <a:lnTo>
                    <a:pt x="510" y="409"/>
                  </a:lnTo>
                  <a:lnTo>
                    <a:pt x="520" y="404"/>
                  </a:lnTo>
                  <a:lnTo>
                    <a:pt x="534" y="407"/>
                  </a:lnTo>
                  <a:lnTo>
                    <a:pt x="542" y="409"/>
                  </a:lnTo>
                  <a:lnTo>
                    <a:pt x="544" y="411"/>
                  </a:lnTo>
                  <a:lnTo>
                    <a:pt x="544" y="412"/>
                  </a:lnTo>
                  <a:lnTo>
                    <a:pt x="549" y="419"/>
                  </a:lnTo>
                  <a:lnTo>
                    <a:pt x="558" y="422"/>
                  </a:lnTo>
                  <a:lnTo>
                    <a:pt x="568" y="422"/>
                  </a:lnTo>
                  <a:lnTo>
                    <a:pt x="571" y="422"/>
                  </a:lnTo>
                  <a:lnTo>
                    <a:pt x="573" y="423"/>
                  </a:lnTo>
                  <a:lnTo>
                    <a:pt x="573" y="422"/>
                  </a:lnTo>
                  <a:lnTo>
                    <a:pt x="577" y="420"/>
                  </a:lnTo>
                  <a:lnTo>
                    <a:pt x="584" y="422"/>
                  </a:lnTo>
                  <a:lnTo>
                    <a:pt x="587" y="423"/>
                  </a:lnTo>
                  <a:lnTo>
                    <a:pt x="593" y="422"/>
                  </a:lnTo>
                  <a:lnTo>
                    <a:pt x="595" y="422"/>
                  </a:lnTo>
                  <a:lnTo>
                    <a:pt x="595" y="428"/>
                  </a:lnTo>
                  <a:lnTo>
                    <a:pt x="601" y="435"/>
                  </a:lnTo>
                  <a:lnTo>
                    <a:pt x="605" y="435"/>
                  </a:lnTo>
                  <a:lnTo>
                    <a:pt x="609" y="435"/>
                  </a:lnTo>
                  <a:lnTo>
                    <a:pt x="608" y="431"/>
                  </a:lnTo>
                  <a:lnTo>
                    <a:pt x="605" y="428"/>
                  </a:lnTo>
                  <a:lnTo>
                    <a:pt x="606" y="423"/>
                  </a:lnTo>
                  <a:lnTo>
                    <a:pt x="608" y="423"/>
                  </a:lnTo>
                  <a:lnTo>
                    <a:pt x="614" y="422"/>
                  </a:lnTo>
                  <a:lnTo>
                    <a:pt x="624" y="420"/>
                  </a:lnTo>
                  <a:lnTo>
                    <a:pt x="626" y="419"/>
                  </a:lnTo>
                  <a:lnTo>
                    <a:pt x="632" y="419"/>
                  </a:lnTo>
                  <a:lnTo>
                    <a:pt x="642" y="417"/>
                  </a:lnTo>
                  <a:lnTo>
                    <a:pt x="642" y="409"/>
                  </a:lnTo>
                  <a:lnTo>
                    <a:pt x="648" y="414"/>
                  </a:lnTo>
                  <a:lnTo>
                    <a:pt x="650" y="414"/>
                  </a:lnTo>
                  <a:lnTo>
                    <a:pt x="648" y="407"/>
                  </a:lnTo>
                  <a:lnTo>
                    <a:pt x="654" y="411"/>
                  </a:lnTo>
                  <a:lnTo>
                    <a:pt x="656" y="412"/>
                  </a:lnTo>
                  <a:lnTo>
                    <a:pt x="661" y="412"/>
                  </a:lnTo>
                  <a:lnTo>
                    <a:pt x="661" y="411"/>
                  </a:lnTo>
                  <a:lnTo>
                    <a:pt x="662" y="411"/>
                  </a:lnTo>
                  <a:lnTo>
                    <a:pt x="664" y="412"/>
                  </a:lnTo>
                  <a:lnTo>
                    <a:pt x="666" y="411"/>
                  </a:lnTo>
                  <a:lnTo>
                    <a:pt x="664" y="409"/>
                  </a:lnTo>
                  <a:lnTo>
                    <a:pt x="667" y="407"/>
                  </a:lnTo>
                  <a:lnTo>
                    <a:pt x="667" y="411"/>
                  </a:lnTo>
                  <a:lnTo>
                    <a:pt x="674" y="407"/>
                  </a:lnTo>
                  <a:lnTo>
                    <a:pt x="677" y="409"/>
                  </a:lnTo>
                  <a:lnTo>
                    <a:pt x="680" y="407"/>
                  </a:lnTo>
                  <a:lnTo>
                    <a:pt x="685" y="407"/>
                  </a:lnTo>
                  <a:lnTo>
                    <a:pt x="691" y="406"/>
                  </a:lnTo>
                  <a:lnTo>
                    <a:pt x="696" y="399"/>
                  </a:lnTo>
                  <a:lnTo>
                    <a:pt x="704" y="398"/>
                  </a:lnTo>
                  <a:lnTo>
                    <a:pt x="706" y="396"/>
                  </a:lnTo>
                  <a:lnTo>
                    <a:pt x="707" y="396"/>
                  </a:lnTo>
                  <a:lnTo>
                    <a:pt x="707" y="395"/>
                  </a:lnTo>
                  <a:lnTo>
                    <a:pt x="711" y="393"/>
                  </a:lnTo>
                  <a:lnTo>
                    <a:pt x="712" y="390"/>
                  </a:lnTo>
                  <a:lnTo>
                    <a:pt x="709" y="390"/>
                  </a:lnTo>
                  <a:lnTo>
                    <a:pt x="712" y="388"/>
                  </a:lnTo>
                  <a:lnTo>
                    <a:pt x="719" y="388"/>
                  </a:lnTo>
                  <a:lnTo>
                    <a:pt x="722" y="382"/>
                  </a:lnTo>
                  <a:lnTo>
                    <a:pt x="725" y="380"/>
                  </a:lnTo>
                  <a:lnTo>
                    <a:pt x="725" y="378"/>
                  </a:lnTo>
                  <a:lnTo>
                    <a:pt x="728" y="378"/>
                  </a:lnTo>
                  <a:lnTo>
                    <a:pt x="727" y="375"/>
                  </a:lnTo>
                  <a:lnTo>
                    <a:pt x="728" y="369"/>
                  </a:lnTo>
                  <a:lnTo>
                    <a:pt x="725" y="364"/>
                  </a:lnTo>
                  <a:lnTo>
                    <a:pt x="728" y="362"/>
                  </a:lnTo>
                  <a:lnTo>
                    <a:pt x="731" y="366"/>
                  </a:lnTo>
                  <a:lnTo>
                    <a:pt x="733" y="361"/>
                  </a:lnTo>
                  <a:lnTo>
                    <a:pt x="736" y="354"/>
                  </a:lnTo>
                  <a:lnTo>
                    <a:pt x="739" y="351"/>
                  </a:lnTo>
                  <a:lnTo>
                    <a:pt x="741" y="346"/>
                  </a:lnTo>
                  <a:lnTo>
                    <a:pt x="743" y="345"/>
                  </a:lnTo>
                  <a:lnTo>
                    <a:pt x="746" y="348"/>
                  </a:lnTo>
                  <a:lnTo>
                    <a:pt x="746" y="338"/>
                  </a:lnTo>
                  <a:lnTo>
                    <a:pt x="744" y="335"/>
                  </a:lnTo>
                  <a:lnTo>
                    <a:pt x="749" y="335"/>
                  </a:lnTo>
                  <a:lnTo>
                    <a:pt x="749" y="334"/>
                  </a:lnTo>
                  <a:lnTo>
                    <a:pt x="747" y="330"/>
                  </a:lnTo>
                  <a:lnTo>
                    <a:pt x="743" y="332"/>
                  </a:lnTo>
                  <a:lnTo>
                    <a:pt x="749" y="327"/>
                  </a:lnTo>
                  <a:lnTo>
                    <a:pt x="743" y="326"/>
                  </a:lnTo>
                  <a:lnTo>
                    <a:pt x="735" y="322"/>
                  </a:lnTo>
                  <a:lnTo>
                    <a:pt x="730" y="324"/>
                  </a:lnTo>
                  <a:lnTo>
                    <a:pt x="723" y="322"/>
                  </a:lnTo>
                  <a:lnTo>
                    <a:pt x="722" y="322"/>
                  </a:lnTo>
                  <a:lnTo>
                    <a:pt x="730" y="322"/>
                  </a:lnTo>
                  <a:lnTo>
                    <a:pt x="743" y="314"/>
                  </a:lnTo>
                  <a:lnTo>
                    <a:pt x="738" y="311"/>
                  </a:lnTo>
                  <a:lnTo>
                    <a:pt x="736" y="310"/>
                  </a:lnTo>
                  <a:lnTo>
                    <a:pt x="730" y="306"/>
                  </a:lnTo>
                  <a:lnTo>
                    <a:pt x="722" y="305"/>
                  </a:lnTo>
                  <a:lnTo>
                    <a:pt x="720" y="303"/>
                  </a:lnTo>
                  <a:lnTo>
                    <a:pt x="714" y="303"/>
                  </a:lnTo>
                  <a:lnTo>
                    <a:pt x="712" y="303"/>
                  </a:lnTo>
                  <a:lnTo>
                    <a:pt x="720" y="302"/>
                  </a:lnTo>
                  <a:lnTo>
                    <a:pt x="739" y="306"/>
                  </a:lnTo>
                  <a:lnTo>
                    <a:pt x="730" y="300"/>
                  </a:lnTo>
                  <a:lnTo>
                    <a:pt x="728" y="298"/>
                  </a:lnTo>
                  <a:lnTo>
                    <a:pt x="722" y="294"/>
                  </a:lnTo>
                  <a:lnTo>
                    <a:pt x="712" y="281"/>
                  </a:lnTo>
                  <a:lnTo>
                    <a:pt x="704" y="274"/>
                  </a:lnTo>
                  <a:lnTo>
                    <a:pt x="688" y="269"/>
                  </a:lnTo>
                  <a:lnTo>
                    <a:pt x="686" y="268"/>
                  </a:lnTo>
                  <a:lnTo>
                    <a:pt x="691" y="258"/>
                  </a:lnTo>
                  <a:lnTo>
                    <a:pt x="696" y="255"/>
                  </a:lnTo>
                  <a:lnTo>
                    <a:pt x="698" y="253"/>
                  </a:lnTo>
                  <a:lnTo>
                    <a:pt x="694" y="252"/>
                  </a:lnTo>
                  <a:lnTo>
                    <a:pt x="696" y="250"/>
                  </a:lnTo>
                  <a:lnTo>
                    <a:pt x="698" y="250"/>
                  </a:lnTo>
                  <a:lnTo>
                    <a:pt x="699" y="252"/>
                  </a:lnTo>
                  <a:lnTo>
                    <a:pt x="703" y="252"/>
                  </a:lnTo>
                  <a:lnTo>
                    <a:pt x="706" y="249"/>
                  </a:lnTo>
                  <a:lnTo>
                    <a:pt x="704" y="245"/>
                  </a:lnTo>
                  <a:lnTo>
                    <a:pt x="715" y="244"/>
                  </a:lnTo>
                  <a:lnTo>
                    <a:pt x="719" y="241"/>
                  </a:lnTo>
                  <a:lnTo>
                    <a:pt x="722" y="241"/>
                  </a:lnTo>
                  <a:lnTo>
                    <a:pt x="725" y="244"/>
                  </a:lnTo>
                  <a:lnTo>
                    <a:pt x="727" y="241"/>
                  </a:lnTo>
                  <a:lnTo>
                    <a:pt x="727" y="236"/>
                  </a:lnTo>
                  <a:lnTo>
                    <a:pt x="719" y="234"/>
                  </a:lnTo>
                  <a:lnTo>
                    <a:pt x="711" y="236"/>
                  </a:lnTo>
                  <a:lnTo>
                    <a:pt x="699" y="231"/>
                  </a:lnTo>
                  <a:lnTo>
                    <a:pt x="691" y="233"/>
                  </a:lnTo>
                  <a:lnTo>
                    <a:pt x="685" y="239"/>
                  </a:lnTo>
                  <a:lnTo>
                    <a:pt x="682" y="239"/>
                  </a:lnTo>
                  <a:lnTo>
                    <a:pt x="674" y="237"/>
                  </a:lnTo>
                  <a:lnTo>
                    <a:pt x="666" y="231"/>
                  </a:lnTo>
                  <a:lnTo>
                    <a:pt x="656" y="226"/>
                  </a:lnTo>
                  <a:lnTo>
                    <a:pt x="648" y="221"/>
                  </a:lnTo>
                  <a:lnTo>
                    <a:pt x="648" y="218"/>
                  </a:lnTo>
                  <a:lnTo>
                    <a:pt x="648" y="215"/>
                  </a:lnTo>
                  <a:lnTo>
                    <a:pt x="650" y="213"/>
                  </a:lnTo>
                  <a:lnTo>
                    <a:pt x="658" y="213"/>
                  </a:lnTo>
                  <a:lnTo>
                    <a:pt x="667" y="212"/>
                  </a:lnTo>
                  <a:lnTo>
                    <a:pt x="669" y="205"/>
                  </a:lnTo>
                  <a:lnTo>
                    <a:pt x="682" y="199"/>
                  </a:lnTo>
                  <a:lnTo>
                    <a:pt x="688" y="189"/>
                  </a:lnTo>
                  <a:lnTo>
                    <a:pt x="698" y="189"/>
                  </a:lnTo>
                  <a:lnTo>
                    <a:pt x="698" y="188"/>
                  </a:lnTo>
                  <a:lnTo>
                    <a:pt x="707" y="196"/>
                  </a:lnTo>
                  <a:lnTo>
                    <a:pt x="699" y="205"/>
                  </a:lnTo>
                  <a:lnTo>
                    <a:pt x="699" y="207"/>
                  </a:lnTo>
                  <a:lnTo>
                    <a:pt x="698" y="209"/>
                  </a:lnTo>
                  <a:lnTo>
                    <a:pt x="704" y="210"/>
                  </a:lnTo>
                  <a:lnTo>
                    <a:pt x="704" y="215"/>
                  </a:lnTo>
                  <a:lnTo>
                    <a:pt x="699" y="215"/>
                  </a:lnTo>
                  <a:lnTo>
                    <a:pt x="698" y="217"/>
                  </a:lnTo>
                  <a:lnTo>
                    <a:pt x="701" y="218"/>
                  </a:lnTo>
                  <a:lnTo>
                    <a:pt x="709" y="215"/>
                  </a:lnTo>
                  <a:lnTo>
                    <a:pt x="714" y="210"/>
                  </a:lnTo>
                  <a:lnTo>
                    <a:pt x="727" y="204"/>
                  </a:lnTo>
                  <a:lnTo>
                    <a:pt x="728" y="205"/>
                  </a:lnTo>
                  <a:lnTo>
                    <a:pt x="739" y="202"/>
                  </a:lnTo>
                  <a:lnTo>
                    <a:pt x="744" y="196"/>
                  </a:lnTo>
                  <a:lnTo>
                    <a:pt x="757" y="191"/>
                  </a:lnTo>
                  <a:lnTo>
                    <a:pt x="768" y="180"/>
                  </a:lnTo>
                  <a:lnTo>
                    <a:pt x="778" y="183"/>
                  </a:lnTo>
                  <a:lnTo>
                    <a:pt x="789" y="183"/>
                  </a:lnTo>
                  <a:lnTo>
                    <a:pt x="786" y="176"/>
                  </a:lnTo>
                  <a:lnTo>
                    <a:pt x="786" y="175"/>
                  </a:lnTo>
                  <a:lnTo>
                    <a:pt x="797" y="173"/>
                  </a:lnTo>
                  <a:lnTo>
                    <a:pt x="804" y="170"/>
                  </a:lnTo>
                  <a:lnTo>
                    <a:pt x="807" y="162"/>
                  </a:lnTo>
                  <a:lnTo>
                    <a:pt x="808" y="160"/>
                  </a:lnTo>
                  <a:lnTo>
                    <a:pt x="815" y="165"/>
                  </a:lnTo>
                  <a:lnTo>
                    <a:pt x="818" y="165"/>
                  </a:lnTo>
                  <a:lnTo>
                    <a:pt x="816" y="162"/>
                  </a:lnTo>
                  <a:lnTo>
                    <a:pt x="823" y="154"/>
                  </a:lnTo>
                  <a:lnTo>
                    <a:pt x="820" y="144"/>
                  </a:lnTo>
                  <a:lnTo>
                    <a:pt x="812" y="136"/>
                  </a:lnTo>
                  <a:lnTo>
                    <a:pt x="823" y="128"/>
                  </a:lnTo>
                  <a:lnTo>
                    <a:pt x="836" y="130"/>
                  </a:lnTo>
                  <a:lnTo>
                    <a:pt x="837" y="132"/>
                  </a:lnTo>
                  <a:lnTo>
                    <a:pt x="840" y="130"/>
                  </a:lnTo>
                  <a:lnTo>
                    <a:pt x="845" y="116"/>
                  </a:lnTo>
                  <a:lnTo>
                    <a:pt x="845" y="98"/>
                  </a:lnTo>
                  <a:lnTo>
                    <a:pt x="850" y="93"/>
                  </a:lnTo>
                  <a:lnTo>
                    <a:pt x="845" y="80"/>
                  </a:lnTo>
                  <a:lnTo>
                    <a:pt x="816" y="9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83" name="Forma Livre 259">
              <a:extLst>
                <a:ext uri="{FF2B5EF4-FFF2-40B4-BE49-F238E27FC236}">
                  <a16:creationId xmlns:a16="http://schemas.microsoft.com/office/drawing/2014/main" id="{42CCEDAC-2BB6-D894-1018-5A8CF0129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796" y="-2464103"/>
              <a:ext cx="348047" cy="164507"/>
            </a:xfrm>
            <a:custGeom>
              <a:avLst/>
              <a:gdLst/>
              <a:ahLst/>
              <a:cxnLst>
                <a:cxn ang="0">
                  <a:pos x="6" y="67"/>
                </a:cxn>
                <a:cxn ang="0">
                  <a:pos x="41" y="73"/>
                </a:cxn>
                <a:cxn ang="0">
                  <a:pos x="67" y="62"/>
                </a:cxn>
                <a:cxn ang="0">
                  <a:pos x="99" y="68"/>
                </a:cxn>
                <a:cxn ang="0">
                  <a:pos x="105" y="78"/>
                </a:cxn>
                <a:cxn ang="0">
                  <a:pos x="113" y="93"/>
                </a:cxn>
                <a:cxn ang="0">
                  <a:pos x="94" y="102"/>
                </a:cxn>
                <a:cxn ang="0">
                  <a:pos x="91" y="107"/>
                </a:cxn>
                <a:cxn ang="0">
                  <a:pos x="109" y="107"/>
                </a:cxn>
                <a:cxn ang="0">
                  <a:pos x="112" y="101"/>
                </a:cxn>
                <a:cxn ang="0">
                  <a:pos x="120" y="102"/>
                </a:cxn>
                <a:cxn ang="0">
                  <a:pos x="123" y="96"/>
                </a:cxn>
                <a:cxn ang="0">
                  <a:pos x="139" y="89"/>
                </a:cxn>
                <a:cxn ang="0">
                  <a:pos x="149" y="93"/>
                </a:cxn>
                <a:cxn ang="0">
                  <a:pos x="142" y="96"/>
                </a:cxn>
                <a:cxn ang="0">
                  <a:pos x="170" y="97"/>
                </a:cxn>
                <a:cxn ang="0">
                  <a:pos x="155" y="107"/>
                </a:cxn>
                <a:cxn ang="0">
                  <a:pos x="170" y="120"/>
                </a:cxn>
                <a:cxn ang="0">
                  <a:pos x="186" y="117"/>
                </a:cxn>
                <a:cxn ang="0">
                  <a:pos x="206" y="113"/>
                </a:cxn>
                <a:cxn ang="0">
                  <a:pos x="203" y="107"/>
                </a:cxn>
                <a:cxn ang="0">
                  <a:pos x="197" y="109"/>
                </a:cxn>
                <a:cxn ang="0">
                  <a:pos x="184" y="104"/>
                </a:cxn>
                <a:cxn ang="0">
                  <a:pos x="182" y="99"/>
                </a:cxn>
                <a:cxn ang="0">
                  <a:pos x="174" y="97"/>
                </a:cxn>
                <a:cxn ang="0">
                  <a:pos x="176" y="94"/>
                </a:cxn>
                <a:cxn ang="0">
                  <a:pos x="182" y="99"/>
                </a:cxn>
                <a:cxn ang="0">
                  <a:pos x="189" y="101"/>
                </a:cxn>
                <a:cxn ang="0">
                  <a:pos x="194" y="94"/>
                </a:cxn>
                <a:cxn ang="0">
                  <a:pos x="211" y="86"/>
                </a:cxn>
                <a:cxn ang="0">
                  <a:pos x="224" y="83"/>
                </a:cxn>
                <a:cxn ang="0">
                  <a:pos x="240" y="70"/>
                </a:cxn>
                <a:cxn ang="0">
                  <a:pos x="253" y="60"/>
                </a:cxn>
                <a:cxn ang="0">
                  <a:pos x="250" y="52"/>
                </a:cxn>
                <a:cxn ang="0">
                  <a:pos x="255" y="43"/>
                </a:cxn>
                <a:cxn ang="0">
                  <a:pos x="215" y="30"/>
                </a:cxn>
                <a:cxn ang="0">
                  <a:pos x="181" y="17"/>
                </a:cxn>
                <a:cxn ang="0">
                  <a:pos x="170" y="8"/>
                </a:cxn>
                <a:cxn ang="0">
                  <a:pos x="122" y="4"/>
                </a:cxn>
                <a:cxn ang="0">
                  <a:pos x="113" y="17"/>
                </a:cxn>
                <a:cxn ang="0">
                  <a:pos x="94" y="12"/>
                </a:cxn>
                <a:cxn ang="0">
                  <a:pos x="73" y="16"/>
                </a:cxn>
                <a:cxn ang="0">
                  <a:pos x="62" y="9"/>
                </a:cxn>
                <a:cxn ang="0">
                  <a:pos x="27" y="8"/>
                </a:cxn>
                <a:cxn ang="0">
                  <a:pos x="19" y="22"/>
                </a:cxn>
                <a:cxn ang="0">
                  <a:pos x="24" y="32"/>
                </a:cxn>
                <a:cxn ang="0">
                  <a:pos x="6" y="52"/>
                </a:cxn>
              </a:cxnLst>
              <a:rect l="0" t="0" r="r" b="b"/>
              <a:pathLst>
                <a:path w="256" h="121">
                  <a:moveTo>
                    <a:pt x="3" y="52"/>
                  </a:moveTo>
                  <a:lnTo>
                    <a:pt x="0" y="64"/>
                  </a:lnTo>
                  <a:lnTo>
                    <a:pt x="6" y="67"/>
                  </a:lnTo>
                  <a:lnTo>
                    <a:pt x="9" y="70"/>
                  </a:lnTo>
                  <a:lnTo>
                    <a:pt x="35" y="70"/>
                  </a:lnTo>
                  <a:lnTo>
                    <a:pt x="41" y="73"/>
                  </a:lnTo>
                  <a:lnTo>
                    <a:pt x="64" y="67"/>
                  </a:lnTo>
                  <a:lnTo>
                    <a:pt x="64" y="67"/>
                  </a:lnTo>
                  <a:lnTo>
                    <a:pt x="67" y="62"/>
                  </a:lnTo>
                  <a:lnTo>
                    <a:pt x="75" y="62"/>
                  </a:lnTo>
                  <a:lnTo>
                    <a:pt x="86" y="67"/>
                  </a:lnTo>
                  <a:lnTo>
                    <a:pt x="99" y="68"/>
                  </a:lnTo>
                  <a:lnTo>
                    <a:pt x="101" y="70"/>
                  </a:lnTo>
                  <a:lnTo>
                    <a:pt x="101" y="75"/>
                  </a:lnTo>
                  <a:lnTo>
                    <a:pt x="105" y="78"/>
                  </a:lnTo>
                  <a:lnTo>
                    <a:pt x="109" y="83"/>
                  </a:lnTo>
                  <a:lnTo>
                    <a:pt x="113" y="86"/>
                  </a:lnTo>
                  <a:lnTo>
                    <a:pt x="113" y="93"/>
                  </a:lnTo>
                  <a:lnTo>
                    <a:pt x="101" y="93"/>
                  </a:lnTo>
                  <a:lnTo>
                    <a:pt x="101" y="97"/>
                  </a:lnTo>
                  <a:lnTo>
                    <a:pt x="94" y="102"/>
                  </a:lnTo>
                  <a:lnTo>
                    <a:pt x="94" y="105"/>
                  </a:lnTo>
                  <a:lnTo>
                    <a:pt x="89" y="105"/>
                  </a:lnTo>
                  <a:lnTo>
                    <a:pt x="91" y="107"/>
                  </a:lnTo>
                  <a:lnTo>
                    <a:pt x="93" y="107"/>
                  </a:lnTo>
                  <a:lnTo>
                    <a:pt x="96" y="110"/>
                  </a:lnTo>
                  <a:lnTo>
                    <a:pt x="109" y="107"/>
                  </a:lnTo>
                  <a:lnTo>
                    <a:pt x="112" y="109"/>
                  </a:lnTo>
                  <a:lnTo>
                    <a:pt x="112" y="109"/>
                  </a:lnTo>
                  <a:lnTo>
                    <a:pt x="112" y="101"/>
                  </a:lnTo>
                  <a:lnTo>
                    <a:pt x="113" y="104"/>
                  </a:lnTo>
                  <a:lnTo>
                    <a:pt x="113" y="104"/>
                  </a:lnTo>
                  <a:lnTo>
                    <a:pt x="120" y="102"/>
                  </a:lnTo>
                  <a:lnTo>
                    <a:pt x="123" y="99"/>
                  </a:lnTo>
                  <a:lnTo>
                    <a:pt x="118" y="94"/>
                  </a:lnTo>
                  <a:lnTo>
                    <a:pt x="123" y="96"/>
                  </a:lnTo>
                  <a:lnTo>
                    <a:pt x="126" y="91"/>
                  </a:lnTo>
                  <a:lnTo>
                    <a:pt x="139" y="88"/>
                  </a:lnTo>
                  <a:lnTo>
                    <a:pt x="139" y="89"/>
                  </a:lnTo>
                  <a:lnTo>
                    <a:pt x="141" y="89"/>
                  </a:lnTo>
                  <a:lnTo>
                    <a:pt x="144" y="88"/>
                  </a:lnTo>
                  <a:lnTo>
                    <a:pt x="149" y="93"/>
                  </a:lnTo>
                  <a:lnTo>
                    <a:pt x="139" y="93"/>
                  </a:lnTo>
                  <a:lnTo>
                    <a:pt x="146" y="93"/>
                  </a:lnTo>
                  <a:lnTo>
                    <a:pt x="142" y="96"/>
                  </a:lnTo>
                  <a:lnTo>
                    <a:pt x="154" y="99"/>
                  </a:lnTo>
                  <a:lnTo>
                    <a:pt x="163" y="96"/>
                  </a:lnTo>
                  <a:lnTo>
                    <a:pt x="170" y="97"/>
                  </a:lnTo>
                  <a:lnTo>
                    <a:pt x="171" y="99"/>
                  </a:lnTo>
                  <a:lnTo>
                    <a:pt x="163" y="102"/>
                  </a:lnTo>
                  <a:lnTo>
                    <a:pt x="155" y="107"/>
                  </a:lnTo>
                  <a:lnTo>
                    <a:pt x="168" y="112"/>
                  </a:lnTo>
                  <a:lnTo>
                    <a:pt x="170" y="115"/>
                  </a:lnTo>
                  <a:lnTo>
                    <a:pt x="170" y="120"/>
                  </a:lnTo>
                  <a:lnTo>
                    <a:pt x="178" y="121"/>
                  </a:lnTo>
                  <a:lnTo>
                    <a:pt x="182" y="120"/>
                  </a:lnTo>
                  <a:lnTo>
                    <a:pt x="186" y="117"/>
                  </a:lnTo>
                  <a:lnTo>
                    <a:pt x="190" y="117"/>
                  </a:lnTo>
                  <a:lnTo>
                    <a:pt x="198" y="112"/>
                  </a:lnTo>
                  <a:lnTo>
                    <a:pt x="206" y="113"/>
                  </a:lnTo>
                  <a:lnTo>
                    <a:pt x="211" y="112"/>
                  </a:lnTo>
                  <a:lnTo>
                    <a:pt x="213" y="107"/>
                  </a:lnTo>
                  <a:lnTo>
                    <a:pt x="203" y="107"/>
                  </a:lnTo>
                  <a:lnTo>
                    <a:pt x="200" y="109"/>
                  </a:lnTo>
                  <a:lnTo>
                    <a:pt x="197" y="107"/>
                  </a:lnTo>
                  <a:lnTo>
                    <a:pt x="197" y="109"/>
                  </a:lnTo>
                  <a:lnTo>
                    <a:pt x="190" y="109"/>
                  </a:lnTo>
                  <a:lnTo>
                    <a:pt x="189" y="104"/>
                  </a:lnTo>
                  <a:lnTo>
                    <a:pt x="184" y="104"/>
                  </a:lnTo>
                  <a:lnTo>
                    <a:pt x="186" y="102"/>
                  </a:lnTo>
                  <a:lnTo>
                    <a:pt x="182" y="102"/>
                  </a:lnTo>
                  <a:lnTo>
                    <a:pt x="182" y="99"/>
                  </a:lnTo>
                  <a:lnTo>
                    <a:pt x="178" y="99"/>
                  </a:lnTo>
                  <a:lnTo>
                    <a:pt x="178" y="101"/>
                  </a:lnTo>
                  <a:lnTo>
                    <a:pt x="174" y="97"/>
                  </a:lnTo>
                  <a:lnTo>
                    <a:pt x="171" y="96"/>
                  </a:lnTo>
                  <a:lnTo>
                    <a:pt x="176" y="97"/>
                  </a:lnTo>
                  <a:lnTo>
                    <a:pt x="176" y="94"/>
                  </a:lnTo>
                  <a:lnTo>
                    <a:pt x="178" y="97"/>
                  </a:lnTo>
                  <a:lnTo>
                    <a:pt x="181" y="97"/>
                  </a:lnTo>
                  <a:lnTo>
                    <a:pt x="182" y="99"/>
                  </a:lnTo>
                  <a:lnTo>
                    <a:pt x="184" y="97"/>
                  </a:lnTo>
                  <a:lnTo>
                    <a:pt x="187" y="101"/>
                  </a:lnTo>
                  <a:lnTo>
                    <a:pt x="189" y="101"/>
                  </a:lnTo>
                  <a:lnTo>
                    <a:pt x="187" y="96"/>
                  </a:lnTo>
                  <a:lnTo>
                    <a:pt x="190" y="93"/>
                  </a:lnTo>
                  <a:lnTo>
                    <a:pt x="194" y="94"/>
                  </a:lnTo>
                  <a:lnTo>
                    <a:pt x="200" y="89"/>
                  </a:lnTo>
                  <a:lnTo>
                    <a:pt x="205" y="89"/>
                  </a:lnTo>
                  <a:lnTo>
                    <a:pt x="211" y="86"/>
                  </a:lnTo>
                  <a:lnTo>
                    <a:pt x="215" y="88"/>
                  </a:lnTo>
                  <a:lnTo>
                    <a:pt x="215" y="86"/>
                  </a:lnTo>
                  <a:lnTo>
                    <a:pt x="224" y="83"/>
                  </a:lnTo>
                  <a:lnTo>
                    <a:pt x="232" y="81"/>
                  </a:lnTo>
                  <a:lnTo>
                    <a:pt x="232" y="76"/>
                  </a:lnTo>
                  <a:lnTo>
                    <a:pt x="240" y="70"/>
                  </a:lnTo>
                  <a:lnTo>
                    <a:pt x="253" y="70"/>
                  </a:lnTo>
                  <a:lnTo>
                    <a:pt x="255" y="64"/>
                  </a:lnTo>
                  <a:lnTo>
                    <a:pt x="253" y="60"/>
                  </a:lnTo>
                  <a:lnTo>
                    <a:pt x="250" y="57"/>
                  </a:lnTo>
                  <a:lnTo>
                    <a:pt x="255" y="54"/>
                  </a:lnTo>
                  <a:lnTo>
                    <a:pt x="250" y="52"/>
                  </a:lnTo>
                  <a:lnTo>
                    <a:pt x="256" y="49"/>
                  </a:lnTo>
                  <a:lnTo>
                    <a:pt x="253" y="44"/>
                  </a:lnTo>
                  <a:lnTo>
                    <a:pt x="255" y="43"/>
                  </a:lnTo>
                  <a:lnTo>
                    <a:pt x="229" y="36"/>
                  </a:lnTo>
                  <a:lnTo>
                    <a:pt x="224" y="38"/>
                  </a:lnTo>
                  <a:lnTo>
                    <a:pt x="215" y="30"/>
                  </a:lnTo>
                  <a:lnTo>
                    <a:pt x="203" y="32"/>
                  </a:lnTo>
                  <a:lnTo>
                    <a:pt x="189" y="30"/>
                  </a:lnTo>
                  <a:lnTo>
                    <a:pt x="181" y="17"/>
                  </a:lnTo>
                  <a:lnTo>
                    <a:pt x="168" y="16"/>
                  </a:lnTo>
                  <a:lnTo>
                    <a:pt x="165" y="9"/>
                  </a:lnTo>
                  <a:lnTo>
                    <a:pt x="170" y="8"/>
                  </a:lnTo>
                  <a:lnTo>
                    <a:pt x="160" y="0"/>
                  </a:lnTo>
                  <a:lnTo>
                    <a:pt x="133" y="3"/>
                  </a:lnTo>
                  <a:lnTo>
                    <a:pt x="122" y="4"/>
                  </a:lnTo>
                  <a:lnTo>
                    <a:pt x="117" y="8"/>
                  </a:lnTo>
                  <a:lnTo>
                    <a:pt x="117" y="16"/>
                  </a:lnTo>
                  <a:lnTo>
                    <a:pt x="113" y="17"/>
                  </a:lnTo>
                  <a:lnTo>
                    <a:pt x="110" y="16"/>
                  </a:lnTo>
                  <a:lnTo>
                    <a:pt x="101" y="17"/>
                  </a:lnTo>
                  <a:lnTo>
                    <a:pt x="94" y="12"/>
                  </a:lnTo>
                  <a:lnTo>
                    <a:pt x="89" y="16"/>
                  </a:lnTo>
                  <a:lnTo>
                    <a:pt x="81" y="12"/>
                  </a:lnTo>
                  <a:lnTo>
                    <a:pt x="73" y="16"/>
                  </a:lnTo>
                  <a:lnTo>
                    <a:pt x="72" y="12"/>
                  </a:lnTo>
                  <a:lnTo>
                    <a:pt x="67" y="12"/>
                  </a:lnTo>
                  <a:lnTo>
                    <a:pt x="62" y="9"/>
                  </a:lnTo>
                  <a:lnTo>
                    <a:pt x="46" y="6"/>
                  </a:lnTo>
                  <a:lnTo>
                    <a:pt x="40" y="6"/>
                  </a:lnTo>
                  <a:lnTo>
                    <a:pt x="27" y="8"/>
                  </a:lnTo>
                  <a:lnTo>
                    <a:pt x="24" y="11"/>
                  </a:lnTo>
                  <a:lnTo>
                    <a:pt x="14" y="12"/>
                  </a:lnTo>
                  <a:lnTo>
                    <a:pt x="19" y="22"/>
                  </a:lnTo>
                  <a:lnTo>
                    <a:pt x="22" y="24"/>
                  </a:lnTo>
                  <a:lnTo>
                    <a:pt x="24" y="30"/>
                  </a:lnTo>
                  <a:lnTo>
                    <a:pt x="24" y="32"/>
                  </a:lnTo>
                  <a:lnTo>
                    <a:pt x="11" y="41"/>
                  </a:lnTo>
                  <a:lnTo>
                    <a:pt x="6" y="48"/>
                  </a:lnTo>
                  <a:lnTo>
                    <a:pt x="6" y="52"/>
                  </a:lnTo>
                  <a:lnTo>
                    <a:pt x="3" y="52"/>
                  </a:lnTo>
                  <a:lnTo>
                    <a:pt x="3" y="5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84" name="Forma Livre 260">
              <a:extLst>
                <a:ext uri="{FF2B5EF4-FFF2-40B4-BE49-F238E27FC236}">
                  <a16:creationId xmlns:a16="http://schemas.microsoft.com/office/drawing/2014/main" id="{8473D48B-0006-EF98-0859-1598C6685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2315911"/>
              <a:ext cx="78854" cy="54382"/>
            </a:xfrm>
            <a:custGeom>
              <a:avLst/>
              <a:gdLst/>
              <a:ahLst/>
              <a:cxnLst>
                <a:cxn ang="0">
                  <a:pos x="50" y="6"/>
                </a:cxn>
                <a:cxn ang="0">
                  <a:pos x="53" y="6"/>
                </a:cxn>
                <a:cxn ang="0">
                  <a:pos x="53" y="6"/>
                </a:cxn>
                <a:cxn ang="0">
                  <a:pos x="50" y="12"/>
                </a:cxn>
                <a:cxn ang="0">
                  <a:pos x="50" y="14"/>
                </a:cxn>
                <a:cxn ang="0">
                  <a:pos x="58" y="17"/>
                </a:cxn>
                <a:cxn ang="0">
                  <a:pos x="57" y="19"/>
                </a:cxn>
                <a:cxn ang="0">
                  <a:pos x="53" y="19"/>
                </a:cxn>
                <a:cxn ang="0">
                  <a:pos x="52" y="19"/>
                </a:cxn>
                <a:cxn ang="0">
                  <a:pos x="57" y="22"/>
                </a:cxn>
                <a:cxn ang="0">
                  <a:pos x="57" y="24"/>
                </a:cxn>
                <a:cxn ang="0">
                  <a:pos x="50" y="25"/>
                </a:cxn>
                <a:cxn ang="0">
                  <a:pos x="49" y="25"/>
                </a:cxn>
                <a:cxn ang="0">
                  <a:pos x="50" y="28"/>
                </a:cxn>
                <a:cxn ang="0">
                  <a:pos x="50" y="28"/>
                </a:cxn>
                <a:cxn ang="0">
                  <a:pos x="50" y="28"/>
                </a:cxn>
                <a:cxn ang="0">
                  <a:pos x="49" y="28"/>
                </a:cxn>
                <a:cxn ang="0">
                  <a:pos x="47" y="28"/>
                </a:cxn>
                <a:cxn ang="0">
                  <a:pos x="44" y="30"/>
                </a:cxn>
                <a:cxn ang="0">
                  <a:pos x="44" y="32"/>
                </a:cxn>
                <a:cxn ang="0">
                  <a:pos x="42" y="32"/>
                </a:cxn>
                <a:cxn ang="0">
                  <a:pos x="42" y="35"/>
                </a:cxn>
                <a:cxn ang="0">
                  <a:pos x="44" y="36"/>
                </a:cxn>
                <a:cxn ang="0">
                  <a:pos x="44" y="38"/>
                </a:cxn>
                <a:cxn ang="0">
                  <a:pos x="42" y="40"/>
                </a:cxn>
                <a:cxn ang="0">
                  <a:pos x="41" y="40"/>
                </a:cxn>
                <a:cxn ang="0">
                  <a:pos x="41" y="38"/>
                </a:cxn>
                <a:cxn ang="0">
                  <a:pos x="39" y="38"/>
                </a:cxn>
                <a:cxn ang="0">
                  <a:pos x="37" y="36"/>
                </a:cxn>
                <a:cxn ang="0">
                  <a:pos x="34" y="36"/>
                </a:cxn>
                <a:cxn ang="0">
                  <a:pos x="33" y="35"/>
                </a:cxn>
                <a:cxn ang="0">
                  <a:pos x="33" y="33"/>
                </a:cxn>
                <a:cxn ang="0">
                  <a:pos x="31" y="33"/>
                </a:cxn>
                <a:cxn ang="0">
                  <a:pos x="29" y="35"/>
                </a:cxn>
                <a:cxn ang="0">
                  <a:pos x="28" y="33"/>
                </a:cxn>
                <a:cxn ang="0">
                  <a:pos x="28" y="33"/>
                </a:cxn>
                <a:cxn ang="0">
                  <a:pos x="31" y="33"/>
                </a:cxn>
                <a:cxn ang="0">
                  <a:pos x="24" y="28"/>
                </a:cxn>
                <a:cxn ang="0">
                  <a:pos x="23" y="27"/>
                </a:cxn>
                <a:cxn ang="0">
                  <a:pos x="7" y="16"/>
                </a:cxn>
                <a:cxn ang="0">
                  <a:pos x="7" y="11"/>
                </a:cxn>
                <a:cxn ang="0">
                  <a:pos x="4" y="8"/>
                </a:cxn>
                <a:cxn ang="0">
                  <a:pos x="0" y="6"/>
                </a:cxn>
                <a:cxn ang="0">
                  <a:pos x="0" y="1"/>
                </a:cxn>
                <a:cxn ang="0">
                  <a:pos x="5" y="1"/>
                </a:cxn>
                <a:cxn ang="0">
                  <a:pos x="10" y="4"/>
                </a:cxn>
                <a:cxn ang="0">
                  <a:pos x="12" y="1"/>
                </a:cxn>
                <a:cxn ang="0">
                  <a:pos x="15" y="1"/>
                </a:cxn>
                <a:cxn ang="0">
                  <a:pos x="18" y="0"/>
                </a:cxn>
                <a:cxn ang="0">
                  <a:pos x="31" y="3"/>
                </a:cxn>
                <a:cxn ang="0">
                  <a:pos x="33" y="3"/>
                </a:cxn>
                <a:cxn ang="0">
                  <a:pos x="44" y="3"/>
                </a:cxn>
                <a:cxn ang="0">
                  <a:pos x="45" y="6"/>
                </a:cxn>
                <a:cxn ang="0">
                  <a:pos x="50" y="6"/>
                </a:cxn>
                <a:cxn ang="0">
                  <a:pos x="50" y="6"/>
                </a:cxn>
              </a:cxnLst>
              <a:rect l="0" t="0" r="r" b="b"/>
              <a:pathLst>
                <a:path w="58" h="40">
                  <a:moveTo>
                    <a:pt x="50" y="6"/>
                  </a:moveTo>
                  <a:lnTo>
                    <a:pt x="53" y="6"/>
                  </a:lnTo>
                  <a:lnTo>
                    <a:pt x="53" y="6"/>
                  </a:lnTo>
                  <a:lnTo>
                    <a:pt x="50" y="12"/>
                  </a:lnTo>
                  <a:lnTo>
                    <a:pt x="50" y="14"/>
                  </a:lnTo>
                  <a:lnTo>
                    <a:pt x="58" y="17"/>
                  </a:lnTo>
                  <a:lnTo>
                    <a:pt x="57" y="19"/>
                  </a:lnTo>
                  <a:lnTo>
                    <a:pt x="53" y="19"/>
                  </a:lnTo>
                  <a:lnTo>
                    <a:pt x="52" y="19"/>
                  </a:lnTo>
                  <a:lnTo>
                    <a:pt x="57" y="22"/>
                  </a:lnTo>
                  <a:lnTo>
                    <a:pt x="57" y="24"/>
                  </a:lnTo>
                  <a:lnTo>
                    <a:pt x="50" y="25"/>
                  </a:lnTo>
                  <a:lnTo>
                    <a:pt x="49" y="25"/>
                  </a:lnTo>
                  <a:lnTo>
                    <a:pt x="50" y="28"/>
                  </a:lnTo>
                  <a:lnTo>
                    <a:pt x="50" y="28"/>
                  </a:lnTo>
                  <a:lnTo>
                    <a:pt x="50" y="28"/>
                  </a:lnTo>
                  <a:lnTo>
                    <a:pt x="49" y="28"/>
                  </a:lnTo>
                  <a:lnTo>
                    <a:pt x="47" y="28"/>
                  </a:lnTo>
                  <a:lnTo>
                    <a:pt x="44" y="30"/>
                  </a:lnTo>
                  <a:lnTo>
                    <a:pt x="44" y="32"/>
                  </a:lnTo>
                  <a:lnTo>
                    <a:pt x="42" y="32"/>
                  </a:lnTo>
                  <a:lnTo>
                    <a:pt x="42" y="35"/>
                  </a:lnTo>
                  <a:lnTo>
                    <a:pt x="44" y="36"/>
                  </a:lnTo>
                  <a:lnTo>
                    <a:pt x="44" y="38"/>
                  </a:lnTo>
                  <a:lnTo>
                    <a:pt x="42" y="40"/>
                  </a:lnTo>
                  <a:lnTo>
                    <a:pt x="41" y="40"/>
                  </a:lnTo>
                  <a:lnTo>
                    <a:pt x="41" y="38"/>
                  </a:lnTo>
                  <a:lnTo>
                    <a:pt x="39" y="38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5"/>
                  </a:lnTo>
                  <a:lnTo>
                    <a:pt x="33" y="33"/>
                  </a:lnTo>
                  <a:lnTo>
                    <a:pt x="31" y="33"/>
                  </a:lnTo>
                  <a:lnTo>
                    <a:pt x="29" y="35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31" y="33"/>
                  </a:lnTo>
                  <a:lnTo>
                    <a:pt x="24" y="28"/>
                  </a:lnTo>
                  <a:lnTo>
                    <a:pt x="23" y="27"/>
                  </a:lnTo>
                  <a:lnTo>
                    <a:pt x="7" y="16"/>
                  </a:lnTo>
                  <a:lnTo>
                    <a:pt x="7" y="11"/>
                  </a:lnTo>
                  <a:lnTo>
                    <a:pt x="4" y="8"/>
                  </a:lnTo>
                  <a:lnTo>
                    <a:pt x="0" y="6"/>
                  </a:lnTo>
                  <a:lnTo>
                    <a:pt x="0" y="1"/>
                  </a:lnTo>
                  <a:lnTo>
                    <a:pt x="5" y="1"/>
                  </a:lnTo>
                  <a:lnTo>
                    <a:pt x="10" y="4"/>
                  </a:lnTo>
                  <a:lnTo>
                    <a:pt x="12" y="1"/>
                  </a:lnTo>
                  <a:lnTo>
                    <a:pt x="15" y="1"/>
                  </a:lnTo>
                  <a:lnTo>
                    <a:pt x="18" y="0"/>
                  </a:lnTo>
                  <a:lnTo>
                    <a:pt x="31" y="3"/>
                  </a:lnTo>
                  <a:lnTo>
                    <a:pt x="33" y="3"/>
                  </a:lnTo>
                  <a:lnTo>
                    <a:pt x="44" y="3"/>
                  </a:lnTo>
                  <a:lnTo>
                    <a:pt x="45" y="6"/>
                  </a:lnTo>
                  <a:lnTo>
                    <a:pt x="50" y="6"/>
                  </a:lnTo>
                  <a:lnTo>
                    <a:pt x="5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85" name="Forma Livre 261">
              <a:extLst>
                <a:ext uri="{FF2B5EF4-FFF2-40B4-BE49-F238E27FC236}">
                  <a16:creationId xmlns:a16="http://schemas.microsoft.com/office/drawing/2014/main" id="{B0259D45-1560-3F08-BFB0-A2724BF73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964" y="-1686437"/>
              <a:ext cx="403789" cy="256957"/>
            </a:xfrm>
            <a:custGeom>
              <a:avLst/>
              <a:gdLst/>
              <a:ahLst/>
              <a:cxnLst>
                <a:cxn ang="0">
                  <a:pos x="284" y="37"/>
                </a:cxn>
                <a:cxn ang="0">
                  <a:pos x="290" y="29"/>
                </a:cxn>
                <a:cxn ang="0">
                  <a:pos x="289" y="16"/>
                </a:cxn>
                <a:cxn ang="0">
                  <a:pos x="268" y="6"/>
                </a:cxn>
                <a:cxn ang="0">
                  <a:pos x="254" y="6"/>
                </a:cxn>
                <a:cxn ang="0">
                  <a:pos x="244" y="8"/>
                </a:cxn>
                <a:cxn ang="0">
                  <a:pos x="226" y="0"/>
                </a:cxn>
                <a:cxn ang="0">
                  <a:pos x="220" y="2"/>
                </a:cxn>
                <a:cxn ang="0">
                  <a:pos x="215" y="0"/>
                </a:cxn>
                <a:cxn ang="0">
                  <a:pos x="197" y="0"/>
                </a:cxn>
                <a:cxn ang="0">
                  <a:pos x="191" y="3"/>
                </a:cxn>
                <a:cxn ang="0">
                  <a:pos x="169" y="6"/>
                </a:cxn>
                <a:cxn ang="0">
                  <a:pos x="157" y="6"/>
                </a:cxn>
                <a:cxn ang="0">
                  <a:pos x="154" y="10"/>
                </a:cxn>
                <a:cxn ang="0">
                  <a:pos x="130" y="6"/>
                </a:cxn>
                <a:cxn ang="0">
                  <a:pos x="125" y="8"/>
                </a:cxn>
                <a:cxn ang="0">
                  <a:pos x="108" y="2"/>
                </a:cxn>
                <a:cxn ang="0">
                  <a:pos x="98" y="16"/>
                </a:cxn>
                <a:cxn ang="0">
                  <a:pos x="95" y="22"/>
                </a:cxn>
                <a:cxn ang="0">
                  <a:pos x="84" y="59"/>
                </a:cxn>
                <a:cxn ang="0">
                  <a:pos x="63" y="74"/>
                </a:cxn>
                <a:cxn ang="0">
                  <a:pos x="61" y="87"/>
                </a:cxn>
                <a:cxn ang="0">
                  <a:pos x="42" y="101"/>
                </a:cxn>
                <a:cxn ang="0">
                  <a:pos x="32" y="101"/>
                </a:cxn>
                <a:cxn ang="0">
                  <a:pos x="23" y="99"/>
                </a:cxn>
                <a:cxn ang="0">
                  <a:pos x="16" y="103"/>
                </a:cxn>
                <a:cxn ang="0">
                  <a:pos x="5" y="104"/>
                </a:cxn>
                <a:cxn ang="0">
                  <a:pos x="0" y="112"/>
                </a:cxn>
                <a:cxn ang="0">
                  <a:pos x="16" y="112"/>
                </a:cxn>
                <a:cxn ang="0">
                  <a:pos x="40" y="112"/>
                </a:cxn>
                <a:cxn ang="0">
                  <a:pos x="63" y="112"/>
                </a:cxn>
                <a:cxn ang="0">
                  <a:pos x="76" y="127"/>
                </a:cxn>
                <a:cxn ang="0">
                  <a:pos x="90" y="136"/>
                </a:cxn>
                <a:cxn ang="0">
                  <a:pos x="114" y="135"/>
                </a:cxn>
                <a:cxn ang="0">
                  <a:pos x="137" y="123"/>
                </a:cxn>
                <a:cxn ang="0">
                  <a:pos x="151" y="127"/>
                </a:cxn>
                <a:cxn ang="0">
                  <a:pos x="156" y="144"/>
                </a:cxn>
                <a:cxn ang="0">
                  <a:pos x="161" y="160"/>
                </a:cxn>
                <a:cxn ang="0">
                  <a:pos x="165" y="168"/>
                </a:cxn>
                <a:cxn ang="0">
                  <a:pos x="178" y="165"/>
                </a:cxn>
                <a:cxn ang="0">
                  <a:pos x="193" y="164"/>
                </a:cxn>
                <a:cxn ang="0">
                  <a:pos x="201" y="168"/>
                </a:cxn>
                <a:cxn ang="0">
                  <a:pos x="215" y="170"/>
                </a:cxn>
                <a:cxn ang="0">
                  <a:pos x="242" y="173"/>
                </a:cxn>
                <a:cxn ang="0">
                  <a:pos x="260" y="178"/>
                </a:cxn>
                <a:cxn ang="0">
                  <a:pos x="273" y="186"/>
                </a:cxn>
                <a:cxn ang="0">
                  <a:pos x="282" y="186"/>
                </a:cxn>
                <a:cxn ang="0">
                  <a:pos x="286" y="178"/>
                </a:cxn>
                <a:cxn ang="0">
                  <a:pos x="266" y="173"/>
                </a:cxn>
                <a:cxn ang="0">
                  <a:pos x="271" y="154"/>
                </a:cxn>
                <a:cxn ang="0">
                  <a:pos x="270" y="144"/>
                </a:cxn>
                <a:cxn ang="0">
                  <a:pos x="271" y="141"/>
                </a:cxn>
                <a:cxn ang="0">
                  <a:pos x="295" y="136"/>
                </a:cxn>
                <a:cxn ang="0">
                  <a:pos x="281" y="123"/>
                </a:cxn>
                <a:cxn ang="0">
                  <a:pos x="274" y="111"/>
                </a:cxn>
                <a:cxn ang="0">
                  <a:pos x="270" y="104"/>
                </a:cxn>
                <a:cxn ang="0">
                  <a:pos x="270" y="96"/>
                </a:cxn>
                <a:cxn ang="0">
                  <a:pos x="270" y="93"/>
                </a:cxn>
                <a:cxn ang="0">
                  <a:pos x="270" y="82"/>
                </a:cxn>
                <a:cxn ang="0">
                  <a:pos x="265" y="77"/>
                </a:cxn>
                <a:cxn ang="0">
                  <a:pos x="274" y="66"/>
                </a:cxn>
                <a:cxn ang="0">
                  <a:pos x="274" y="54"/>
                </a:cxn>
                <a:cxn ang="0">
                  <a:pos x="286" y="40"/>
                </a:cxn>
              </a:cxnLst>
              <a:rect l="0" t="0" r="r" b="b"/>
              <a:pathLst>
                <a:path w="297" h="189">
                  <a:moveTo>
                    <a:pt x="286" y="40"/>
                  </a:moveTo>
                  <a:lnTo>
                    <a:pt x="284" y="37"/>
                  </a:lnTo>
                  <a:lnTo>
                    <a:pt x="297" y="30"/>
                  </a:lnTo>
                  <a:lnTo>
                    <a:pt x="290" y="29"/>
                  </a:lnTo>
                  <a:lnTo>
                    <a:pt x="289" y="26"/>
                  </a:lnTo>
                  <a:lnTo>
                    <a:pt x="289" y="16"/>
                  </a:lnTo>
                  <a:lnTo>
                    <a:pt x="287" y="16"/>
                  </a:lnTo>
                  <a:lnTo>
                    <a:pt x="268" y="6"/>
                  </a:lnTo>
                  <a:lnTo>
                    <a:pt x="265" y="8"/>
                  </a:lnTo>
                  <a:lnTo>
                    <a:pt x="254" y="6"/>
                  </a:lnTo>
                  <a:lnTo>
                    <a:pt x="250" y="10"/>
                  </a:lnTo>
                  <a:lnTo>
                    <a:pt x="244" y="8"/>
                  </a:lnTo>
                  <a:lnTo>
                    <a:pt x="234" y="0"/>
                  </a:lnTo>
                  <a:lnTo>
                    <a:pt x="226" y="0"/>
                  </a:lnTo>
                  <a:lnTo>
                    <a:pt x="225" y="3"/>
                  </a:lnTo>
                  <a:lnTo>
                    <a:pt x="220" y="2"/>
                  </a:lnTo>
                  <a:lnTo>
                    <a:pt x="218" y="3"/>
                  </a:lnTo>
                  <a:lnTo>
                    <a:pt x="215" y="0"/>
                  </a:lnTo>
                  <a:lnTo>
                    <a:pt x="204" y="2"/>
                  </a:lnTo>
                  <a:lnTo>
                    <a:pt x="197" y="0"/>
                  </a:lnTo>
                  <a:lnTo>
                    <a:pt x="197" y="3"/>
                  </a:lnTo>
                  <a:lnTo>
                    <a:pt x="191" y="3"/>
                  </a:lnTo>
                  <a:lnTo>
                    <a:pt x="188" y="2"/>
                  </a:lnTo>
                  <a:lnTo>
                    <a:pt x="169" y="6"/>
                  </a:lnTo>
                  <a:lnTo>
                    <a:pt x="161" y="5"/>
                  </a:lnTo>
                  <a:lnTo>
                    <a:pt x="157" y="6"/>
                  </a:lnTo>
                  <a:lnTo>
                    <a:pt x="157" y="10"/>
                  </a:lnTo>
                  <a:lnTo>
                    <a:pt x="154" y="10"/>
                  </a:lnTo>
                  <a:lnTo>
                    <a:pt x="140" y="10"/>
                  </a:lnTo>
                  <a:lnTo>
                    <a:pt x="130" y="6"/>
                  </a:lnTo>
                  <a:lnTo>
                    <a:pt x="127" y="8"/>
                  </a:lnTo>
                  <a:lnTo>
                    <a:pt x="125" y="8"/>
                  </a:lnTo>
                  <a:lnTo>
                    <a:pt x="116" y="2"/>
                  </a:lnTo>
                  <a:lnTo>
                    <a:pt x="108" y="2"/>
                  </a:lnTo>
                  <a:lnTo>
                    <a:pt x="98" y="8"/>
                  </a:lnTo>
                  <a:lnTo>
                    <a:pt x="98" y="16"/>
                  </a:lnTo>
                  <a:lnTo>
                    <a:pt x="95" y="16"/>
                  </a:lnTo>
                  <a:lnTo>
                    <a:pt x="95" y="22"/>
                  </a:lnTo>
                  <a:lnTo>
                    <a:pt x="87" y="34"/>
                  </a:lnTo>
                  <a:lnTo>
                    <a:pt x="84" y="59"/>
                  </a:lnTo>
                  <a:lnTo>
                    <a:pt x="69" y="67"/>
                  </a:lnTo>
                  <a:lnTo>
                    <a:pt x="63" y="74"/>
                  </a:lnTo>
                  <a:lnTo>
                    <a:pt x="61" y="79"/>
                  </a:lnTo>
                  <a:lnTo>
                    <a:pt x="61" y="87"/>
                  </a:lnTo>
                  <a:lnTo>
                    <a:pt x="56" y="93"/>
                  </a:lnTo>
                  <a:lnTo>
                    <a:pt x="42" y="101"/>
                  </a:lnTo>
                  <a:lnTo>
                    <a:pt x="35" y="103"/>
                  </a:lnTo>
                  <a:lnTo>
                    <a:pt x="32" y="101"/>
                  </a:lnTo>
                  <a:lnTo>
                    <a:pt x="31" y="98"/>
                  </a:lnTo>
                  <a:lnTo>
                    <a:pt x="23" y="99"/>
                  </a:lnTo>
                  <a:lnTo>
                    <a:pt x="19" y="103"/>
                  </a:lnTo>
                  <a:lnTo>
                    <a:pt x="16" y="103"/>
                  </a:lnTo>
                  <a:lnTo>
                    <a:pt x="11" y="101"/>
                  </a:lnTo>
                  <a:lnTo>
                    <a:pt x="5" y="104"/>
                  </a:lnTo>
                  <a:lnTo>
                    <a:pt x="3" y="112"/>
                  </a:lnTo>
                  <a:lnTo>
                    <a:pt x="0" y="112"/>
                  </a:lnTo>
                  <a:lnTo>
                    <a:pt x="0" y="117"/>
                  </a:lnTo>
                  <a:lnTo>
                    <a:pt x="16" y="112"/>
                  </a:lnTo>
                  <a:lnTo>
                    <a:pt x="27" y="112"/>
                  </a:lnTo>
                  <a:lnTo>
                    <a:pt x="40" y="112"/>
                  </a:lnTo>
                  <a:lnTo>
                    <a:pt x="52" y="112"/>
                  </a:lnTo>
                  <a:lnTo>
                    <a:pt x="63" y="112"/>
                  </a:lnTo>
                  <a:lnTo>
                    <a:pt x="69" y="115"/>
                  </a:lnTo>
                  <a:lnTo>
                    <a:pt x="76" y="127"/>
                  </a:lnTo>
                  <a:lnTo>
                    <a:pt x="85" y="135"/>
                  </a:lnTo>
                  <a:lnTo>
                    <a:pt x="90" y="136"/>
                  </a:lnTo>
                  <a:lnTo>
                    <a:pt x="103" y="135"/>
                  </a:lnTo>
                  <a:lnTo>
                    <a:pt x="114" y="135"/>
                  </a:lnTo>
                  <a:lnTo>
                    <a:pt x="117" y="123"/>
                  </a:lnTo>
                  <a:lnTo>
                    <a:pt x="137" y="123"/>
                  </a:lnTo>
                  <a:lnTo>
                    <a:pt x="137" y="127"/>
                  </a:lnTo>
                  <a:lnTo>
                    <a:pt x="151" y="127"/>
                  </a:lnTo>
                  <a:lnTo>
                    <a:pt x="153" y="130"/>
                  </a:lnTo>
                  <a:lnTo>
                    <a:pt x="156" y="144"/>
                  </a:lnTo>
                  <a:lnTo>
                    <a:pt x="156" y="149"/>
                  </a:lnTo>
                  <a:lnTo>
                    <a:pt x="161" y="160"/>
                  </a:lnTo>
                  <a:lnTo>
                    <a:pt x="159" y="167"/>
                  </a:lnTo>
                  <a:lnTo>
                    <a:pt x="165" y="168"/>
                  </a:lnTo>
                  <a:lnTo>
                    <a:pt x="169" y="165"/>
                  </a:lnTo>
                  <a:lnTo>
                    <a:pt x="178" y="165"/>
                  </a:lnTo>
                  <a:lnTo>
                    <a:pt x="189" y="165"/>
                  </a:lnTo>
                  <a:lnTo>
                    <a:pt x="193" y="164"/>
                  </a:lnTo>
                  <a:lnTo>
                    <a:pt x="197" y="164"/>
                  </a:lnTo>
                  <a:lnTo>
                    <a:pt x="201" y="168"/>
                  </a:lnTo>
                  <a:lnTo>
                    <a:pt x="212" y="165"/>
                  </a:lnTo>
                  <a:lnTo>
                    <a:pt x="215" y="170"/>
                  </a:lnTo>
                  <a:lnTo>
                    <a:pt x="230" y="175"/>
                  </a:lnTo>
                  <a:lnTo>
                    <a:pt x="242" y="173"/>
                  </a:lnTo>
                  <a:lnTo>
                    <a:pt x="249" y="176"/>
                  </a:lnTo>
                  <a:lnTo>
                    <a:pt x="260" y="178"/>
                  </a:lnTo>
                  <a:lnTo>
                    <a:pt x="265" y="183"/>
                  </a:lnTo>
                  <a:lnTo>
                    <a:pt x="273" y="186"/>
                  </a:lnTo>
                  <a:lnTo>
                    <a:pt x="279" y="188"/>
                  </a:lnTo>
                  <a:lnTo>
                    <a:pt x="282" y="186"/>
                  </a:lnTo>
                  <a:lnTo>
                    <a:pt x="287" y="189"/>
                  </a:lnTo>
                  <a:lnTo>
                    <a:pt x="286" y="178"/>
                  </a:lnTo>
                  <a:lnTo>
                    <a:pt x="274" y="178"/>
                  </a:lnTo>
                  <a:lnTo>
                    <a:pt x="266" y="173"/>
                  </a:lnTo>
                  <a:lnTo>
                    <a:pt x="271" y="159"/>
                  </a:lnTo>
                  <a:lnTo>
                    <a:pt x="271" y="154"/>
                  </a:lnTo>
                  <a:lnTo>
                    <a:pt x="270" y="148"/>
                  </a:lnTo>
                  <a:lnTo>
                    <a:pt x="270" y="144"/>
                  </a:lnTo>
                  <a:lnTo>
                    <a:pt x="271" y="143"/>
                  </a:lnTo>
                  <a:lnTo>
                    <a:pt x="271" y="141"/>
                  </a:lnTo>
                  <a:lnTo>
                    <a:pt x="273" y="139"/>
                  </a:lnTo>
                  <a:lnTo>
                    <a:pt x="295" y="136"/>
                  </a:lnTo>
                  <a:lnTo>
                    <a:pt x="292" y="130"/>
                  </a:lnTo>
                  <a:lnTo>
                    <a:pt x="281" y="123"/>
                  </a:lnTo>
                  <a:lnTo>
                    <a:pt x="274" y="119"/>
                  </a:lnTo>
                  <a:lnTo>
                    <a:pt x="274" y="111"/>
                  </a:lnTo>
                  <a:lnTo>
                    <a:pt x="271" y="107"/>
                  </a:lnTo>
                  <a:lnTo>
                    <a:pt x="270" y="104"/>
                  </a:lnTo>
                  <a:lnTo>
                    <a:pt x="271" y="98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70" y="93"/>
                  </a:lnTo>
                  <a:lnTo>
                    <a:pt x="271" y="87"/>
                  </a:lnTo>
                  <a:lnTo>
                    <a:pt x="270" y="82"/>
                  </a:lnTo>
                  <a:lnTo>
                    <a:pt x="268" y="80"/>
                  </a:lnTo>
                  <a:lnTo>
                    <a:pt x="265" y="77"/>
                  </a:lnTo>
                  <a:lnTo>
                    <a:pt x="268" y="72"/>
                  </a:lnTo>
                  <a:lnTo>
                    <a:pt x="274" y="66"/>
                  </a:lnTo>
                  <a:lnTo>
                    <a:pt x="274" y="56"/>
                  </a:lnTo>
                  <a:lnTo>
                    <a:pt x="274" y="54"/>
                  </a:lnTo>
                  <a:lnTo>
                    <a:pt x="276" y="48"/>
                  </a:lnTo>
                  <a:lnTo>
                    <a:pt x="286" y="40"/>
                  </a:lnTo>
                  <a:lnTo>
                    <a:pt x="286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86" name="Forma Livre 262">
              <a:extLst>
                <a:ext uri="{FF2B5EF4-FFF2-40B4-BE49-F238E27FC236}">
                  <a16:creationId xmlns:a16="http://schemas.microsoft.com/office/drawing/2014/main" id="{BF6A3269-4D74-D767-3D29-7D092FC73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1303042"/>
              <a:ext cx="368440" cy="198495"/>
            </a:xfrm>
            <a:custGeom>
              <a:avLst/>
              <a:gdLst/>
              <a:ahLst/>
              <a:cxnLst>
                <a:cxn ang="0">
                  <a:pos x="22" y="77"/>
                </a:cxn>
                <a:cxn ang="0">
                  <a:pos x="18" y="74"/>
                </a:cxn>
                <a:cxn ang="0">
                  <a:pos x="6" y="71"/>
                </a:cxn>
                <a:cxn ang="0">
                  <a:pos x="0" y="74"/>
                </a:cxn>
                <a:cxn ang="0">
                  <a:pos x="32" y="112"/>
                </a:cxn>
                <a:cxn ang="0">
                  <a:pos x="30" y="124"/>
                </a:cxn>
                <a:cxn ang="0">
                  <a:pos x="27" y="125"/>
                </a:cxn>
                <a:cxn ang="0">
                  <a:pos x="29" y="128"/>
                </a:cxn>
                <a:cxn ang="0">
                  <a:pos x="37" y="138"/>
                </a:cxn>
                <a:cxn ang="0">
                  <a:pos x="38" y="140"/>
                </a:cxn>
                <a:cxn ang="0">
                  <a:pos x="43" y="143"/>
                </a:cxn>
                <a:cxn ang="0">
                  <a:pos x="53" y="145"/>
                </a:cxn>
                <a:cxn ang="0">
                  <a:pos x="66" y="146"/>
                </a:cxn>
                <a:cxn ang="0">
                  <a:pos x="95" y="143"/>
                </a:cxn>
                <a:cxn ang="0">
                  <a:pos x="101" y="138"/>
                </a:cxn>
                <a:cxn ang="0">
                  <a:pos x="117" y="140"/>
                </a:cxn>
                <a:cxn ang="0">
                  <a:pos x="146" y="140"/>
                </a:cxn>
                <a:cxn ang="0">
                  <a:pos x="160" y="138"/>
                </a:cxn>
                <a:cxn ang="0">
                  <a:pos x="162" y="135"/>
                </a:cxn>
                <a:cxn ang="0">
                  <a:pos x="184" y="132"/>
                </a:cxn>
                <a:cxn ang="0">
                  <a:pos x="221" y="109"/>
                </a:cxn>
                <a:cxn ang="0">
                  <a:pos x="250" y="80"/>
                </a:cxn>
                <a:cxn ang="0">
                  <a:pos x="271" y="52"/>
                </a:cxn>
                <a:cxn ang="0">
                  <a:pos x="257" y="40"/>
                </a:cxn>
                <a:cxn ang="0">
                  <a:pos x="245" y="7"/>
                </a:cxn>
                <a:cxn ang="0">
                  <a:pos x="232" y="2"/>
                </a:cxn>
                <a:cxn ang="0">
                  <a:pos x="212" y="0"/>
                </a:cxn>
                <a:cxn ang="0">
                  <a:pos x="189" y="7"/>
                </a:cxn>
                <a:cxn ang="0">
                  <a:pos x="170" y="19"/>
                </a:cxn>
                <a:cxn ang="0">
                  <a:pos x="152" y="31"/>
                </a:cxn>
                <a:cxn ang="0">
                  <a:pos x="135" y="40"/>
                </a:cxn>
                <a:cxn ang="0">
                  <a:pos x="112" y="37"/>
                </a:cxn>
                <a:cxn ang="0">
                  <a:pos x="83" y="53"/>
                </a:cxn>
                <a:cxn ang="0">
                  <a:pos x="69" y="50"/>
                </a:cxn>
                <a:cxn ang="0">
                  <a:pos x="71" y="39"/>
                </a:cxn>
                <a:cxn ang="0">
                  <a:pos x="55" y="42"/>
                </a:cxn>
                <a:cxn ang="0">
                  <a:pos x="58" y="72"/>
                </a:cxn>
                <a:cxn ang="0">
                  <a:pos x="43" y="77"/>
                </a:cxn>
              </a:cxnLst>
              <a:rect l="0" t="0" r="r" b="b"/>
              <a:pathLst>
                <a:path w="271" h="146">
                  <a:moveTo>
                    <a:pt x="43" y="77"/>
                  </a:moveTo>
                  <a:lnTo>
                    <a:pt x="22" y="77"/>
                  </a:lnTo>
                  <a:lnTo>
                    <a:pt x="18" y="76"/>
                  </a:lnTo>
                  <a:lnTo>
                    <a:pt x="18" y="74"/>
                  </a:lnTo>
                  <a:lnTo>
                    <a:pt x="10" y="69"/>
                  </a:lnTo>
                  <a:lnTo>
                    <a:pt x="6" y="71"/>
                  </a:lnTo>
                  <a:lnTo>
                    <a:pt x="3" y="74"/>
                  </a:lnTo>
                  <a:lnTo>
                    <a:pt x="0" y="74"/>
                  </a:lnTo>
                  <a:lnTo>
                    <a:pt x="18" y="98"/>
                  </a:lnTo>
                  <a:lnTo>
                    <a:pt x="32" y="112"/>
                  </a:lnTo>
                  <a:lnTo>
                    <a:pt x="34" y="120"/>
                  </a:lnTo>
                  <a:lnTo>
                    <a:pt x="30" y="124"/>
                  </a:lnTo>
                  <a:lnTo>
                    <a:pt x="27" y="122"/>
                  </a:lnTo>
                  <a:lnTo>
                    <a:pt x="27" y="125"/>
                  </a:lnTo>
                  <a:lnTo>
                    <a:pt x="29" y="127"/>
                  </a:lnTo>
                  <a:lnTo>
                    <a:pt x="29" y="128"/>
                  </a:lnTo>
                  <a:lnTo>
                    <a:pt x="37" y="135"/>
                  </a:lnTo>
                  <a:lnTo>
                    <a:pt x="37" y="138"/>
                  </a:lnTo>
                  <a:lnTo>
                    <a:pt x="38" y="143"/>
                  </a:lnTo>
                  <a:lnTo>
                    <a:pt x="38" y="140"/>
                  </a:lnTo>
                  <a:lnTo>
                    <a:pt x="43" y="138"/>
                  </a:lnTo>
                  <a:lnTo>
                    <a:pt x="43" y="143"/>
                  </a:lnTo>
                  <a:lnTo>
                    <a:pt x="51" y="143"/>
                  </a:lnTo>
                  <a:lnTo>
                    <a:pt x="53" y="145"/>
                  </a:lnTo>
                  <a:lnTo>
                    <a:pt x="56" y="146"/>
                  </a:lnTo>
                  <a:lnTo>
                    <a:pt x="66" y="146"/>
                  </a:lnTo>
                  <a:lnTo>
                    <a:pt x="71" y="143"/>
                  </a:lnTo>
                  <a:lnTo>
                    <a:pt x="95" y="143"/>
                  </a:lnTo>
                  <a:lnTo>
                    <a:pt x="96" y="141"/>
                  </a:lnTo>
                  <a:lnTo>
                    <a:pt x="101" y="138"/>
                  </a:lnTo>
                  <a:lnTo>
                    <a:pt x="107" y="138"/>
                  </a:lnTo>
                  <a:lnTo>
                    <a:pt x="117" y="140"/>
                  </a:lnTo>
                  <a:lnTo>
                    <a:pt x="125" y="138"/>
                  </a:lnTo>
                  <a:lnTo>
                    <a:pt x="146" y="140"/>
                  </a:lnTo>
                  <a:lnTo>
                    <a:pt x="148" y="138"/>
                  </a:lnTo>
                  <a:lnTo>
                    <a:pt x="160" y="138"/>
                  </a:lnTo>
                  <a:lnTo>
                    <a:pt x="159" y="135"/>
                  </a:lnTo>
                  <a:lnTo>
                    <a:pt x="162" y="135"/>
                  </a:lnTo>
                  <a:lnTo>
                    <a:pt x="178" y="133"/>
                  </a:lnTo>
                  <a:lnTo>
                    <a:pt x="184" y="132"/>
                  </a:lnTo>
                  <a:lnTo>
                    <a:pt x="207" y="120"/>
                  </a:lnTo>
                  <a:lnTo>
                    <a:pt x="221" y="109"/>
                  </a:lnTo>
                  <a:lnTo>
                    <a:pt x="231" y="103"/>
                  </a:lnTo>
                  <a:lnTo>
                    <a:pt x="250" y="80"/>
                  </a:lnTo>
                  <a:lnTo>
                    <a:pt x="266" y="71"/>
                  </a:lnTo>
                  <a:lnTo>
                    <a:pt x="271" y="52"/>
                  </a:lnTo>
                  <a:lnTo>
                    <a:pt x="258" y="52"/>
                  </a:lnTo>
                  <a:lnTo>
                    <a:pt x="257" y="40"/>
                  </a:lnTo>
                  <a:lnTo>
                    <a:pt x="253" y="24"/>
                  </a:lnTo>
                  <a:lnTo>
                    <a:pt x="245" y="7"/>
                  </a:lnTo>
                  <a:lnTo>
                    <a:pt x="237" y="2"/>
                  </a:lnTo>
                  <a:lnTo>
                    <a:pt x="232" y="2"/>
                  </a:lnTo>
                  <a:lnTo>
                    <a:pt x="221" y="2"/>
                  </a:lnTo>
                  <a:lnTo>
                    <a:pt x="212" y="0"/>
                  </a:lnTo>
                  <a:lnTo>
                    <a:pt x="207" y="0"/>
                  </a:lnTo>
                  <a:lnTo>
                    <a:pt x="189" y="7"/>
                  </a:lnTo>
                  <a:lnTo>
                    <a:pt x="178" y="13"/>
                  </a:lnTo>
                  <a:lnTo>
                    <a:pt x="170" y="19"/>
                  </a:lnTo>
                  <a:lnTo>
                    <a:pt x="165" y="24"/>
                  </a:lnTo>
                  <a:lnTo>
                    <a:pt x="152" y="31"/>
                  </a:lnTo>
                  <a:lnTo>
                    <a:pt x="148" y="39"/>
                  </a:lnTo>
                  <a:lnTo>
                    <a:pt x="135" y="40"/>
                  </a:lnTo>
                  <a:lnTo>
                    <a:pt x="119" y="37"/>
                  </a:lnTo>
                  <a:lnTo>
                    <a:pt x="112" y="37"/>
                  </a:lnTo>
                  <a:lnTo>
                    <a:pt x="93" y="52"/>
                  </a:lnTo>
                  <a:lnTo>
                    <a:pt x="83" y="53"/>
                  </a:lnTo>
                  <a:lnTo>
                    <a:pt x="69" y="52"/>
                  </a:lnTo>
                  <a:lnTo>
                    <a:pt x="69" y="50"/>
                  </a:lnTo>
                  <a:lnTo>
                    <a:pt x="71" y="43"/>
                  </a:lnTo>
                  <a:lnTo>
                    <a:pt x="71" y="39"/>
                  </a:lnTo>
                  <a:lnTo>
                    <a:pt x="55" y="29"/>
                  </a:lnTo>
                  <a:lnTo>
                    <a:pt x="55" y="42"/>
                  </a:lnTo>
                  <a:lnTo>
                    <a:pt x="56" y="55"/>
                  </a:lnTo>
                  <a:lnTo>
                    <a:pt x="58" y="72"/>
                  </a:lnTo>
                  <a:lnTo>
                    <a:pt x="43" y="77"/>
                  </a:lnTo>
                  <a:lnTo>
                    <a:pt x="43" y="7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87" name="Forma Livre 263">
              <a:extLst>
                <a:ext uri="{FF2B5EF4-FFF2-40B4-BE49-F238E27FC236}">
                  <a16:creationId xmlns:a16="http://schemas.microsoft.com/office/drawing/2014/main" id="{D68C1876-BDEB-CF5D-C2CF-C4E052DA0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1304401"/>
              <a:ext cx="520711" cy="538385"/>
            </a:xfrm>
            <a:custGeom>
              <a:avLst/>
              <a:gdLst/>
              <a:ahLst/>
              <a:cxnLst>
                <a:cxn ang="0">
                  <a:pos x="16" y="391"/>
                </a:cxn>
                <a:cxn ang="0">
                  <a:pos x="6" y="370"/>
                </a:cxn>
                <a:cxn ang="0">
                  <a:pos x="3" y="352"/>
                </a:cxn>
                <a:cxn ang="0">
                  <a:pos x="22" y="324"/>
                </a:cxn>
                <a:cxn ang="0">
                  <a:pos x="41" y="291"/>
                </a:cxn>
                <a:cxn ang="0">
                  <a:pos x="38" y="282"/>
                </a:cxn>
                <a:cxn ang="0">
                  <a:pos x="48" y="277"/>
                </a:cxn>
                <a:cxn ang="0">
                  <a:pos x="41" y="264"/>
                </a:cxn>
                <a:cxn ang="0">
                  <a:pos x="41" y="250"/>
                </a:cxn>
                <a:cxn ang="0">
                  <a:pos x="46" y="234"/>
                </a:cxn>
                <a:cxn ang="0">
                  <a:pos x="68" y="197"/>
                </a:cxn>
                <a:cxn ang="0">
                  <a:pos x="73" y="171"/>
                </a:cxn>
                <a:cxn ang="0">
                  <a:pos x="88" y="154"/>
                </a:cxn>
                <a:cxn ang="0">
                  <a:pos x="97" y="133"/>
                </a:cxn>
                <a:cxn ang="0">
                  <a:pos x="93" y="120"/>
                </a:cxn>
                <a:cxn ang="0">
                  <a:pos x="93" y="107"/>
                </a:cxn>
                <a:cxn ang="0">
                  <a:pos x="115" y="70"/>
                </a:cxn>
                <a:cxn ang="0">
                  <a:pos x="137" y="56"/>
                </a:cxn>
                <a:cxn ang="0">
                  <a:pos x="139" y="36"/>
                </a:cxn>
                <a:cxn ang="0">
                  <a:pos x="165" y="16"/>
                </a:cxn>
                <a:cxn ang="0">
                  <a:pos x="187" y="3"/>
                </a:cxn>
                <a:cxn ang="0">
                  <a:pos x="216" y="3"/>
                </a:cxn>
                <a:cxn ang="0">
                  <a:pos x="243" y="6"/>
                </a:cxn>
                <a:cxn ang="0">
                  <a:pos x="267" y="24"/>
                </a:cxn>
                <a:cxn ang="0">
                  <a:pos x="315" y="38"/>
                </a:cxn>
                <a:cxn ang="0">
                  <a:pos x="304" y="56"/>
                </a:cxn>
                <a:cxn ang="0">
                  <a:pos x="328" y="62"/>
                </a:cxn>
                <a:cxn ang="0">
                  <a:pos x="370" y="41"/>
                </a:cxn>
                <a:cxn ang="0">
                  <a:pos x="383" y="49"/>
                </a:cxn>
                <a:cxn ang="0">
                  <a:pos x="364" y="64"/>
                </a:cxn>
                <a:cxn ang="0">
                  <a:pos x="311" y="94"/>
                </a:cxn>
                <a:cxn ang="0">
                  <a:pos x="299" y="115"/>
                </a:cxn>
                <a:cxn ang="0">
                  <a:pos x="290" y="139"/>
                </a:cxn>
                <a:cxn ang="0">
                  <a:pos x="301" y="150"/>
                </a:cxn>
                <a:cxn ang="0">
                  <a:pos x="309" y="168"/>
                </a:cxn>
                <a:cxn ang="0">
                  <a:pos x="312" y="178"/>
                </a:cxn>
                <a:cxn ang="0">
                  <a:pos x="290" y="195"/>
                </a:cxn>
                <a:cxn ang="0">
                  <a:pos x="221" y="202"/>
                </a:cxn>
                <a:cxn ang="0">
                  <a:pos x="219" y="208"/>
                </a:cxn>
                <a:cxn ang="0">
                  <a:pos x="213" y="216"/>
                </a:cxn>
                <a:cxn ang="0">
                  <a:pos x="205" y="229"/>
                </a:cxn>
                <a:cxn ang="0">
                  <a:pos x="170" y="227"/>
                </a:cxn>
                <a:cxn ang="0">
                  <a:pos x="163" y="243"/>
                </a:cxn>
                <a:cxn ang="0">
                  <a:pos x="173" y="248"/>
                </a:cxn>
                <a:cxn ang="0">
                  <a:pos x="186" y="243"/>
                </a:cxn>
                <a:cxn ang="0">
                  <a:pos x="184" y="253"/>
                </a:cxn>
                <a:cxn ang="0">
                  <a:pos x="171" y="250"/>
                </a:cxn>
                <a:cxn ang="0">
                  <a:pos x="174" y="256"/>
                </a:cxn>
                <a:cxn ang="0">
                  <a:pos x="157" y="264"/>
                </a:cxn>
                <a:cxn ang="0">
                  <a:pos x="147" y="285"/>
                </a:cxn>
                <a:cxn ang="0">
                  <a:pos x="125" y="288"/>
                </a:cxn>
                <a:cxn ang="0">
                  <a:pos x="113" y="307"/>
                </a:cxn>
                <a:cxn ang="0">
                  <a:pos x="141" y="315"/>
                </a:cxn>
                <a:cxn ang="0">
                  <a:pos x="137" y="328"/>
                </a:cxn>
                <a:cxn ang="0">
                  <a:pos x="129" y="332"/>
                </a:cxn>
                <a:cxn ang="0">
                  <a:pos x="99" y="349"/>
                </a:cxn>
                <a:cxn ang="0">
                  <a:pos x="88" y="360"/>
                </a:cxn>
                <a:cxn ang="0">
                  <a:pos x="85" y="362"/>
                </a:cxn>
                <a:cxn ang="0">
                  <a:pos x="70" y="375"/>
                </a:cxn>
                <a:cxn ang="0">
                  <a:pos x="72" y="386"/>
                </a:cxn>
              </a:cxnLst>
              <a:rect l="0" t="0" r="r" b="b"/>
              <a:pathLst>
                <a:path w="383" h="396">
                  <a:moveTo>
                    <a:pt x="81" y="396"/>
                  </a:moveTo>
                  <a:lnTo>
                    <a:pt x="57" y="392"/>
                  </a:lnTo>
                  <a:lnTo>
                    <a:pt x="16" y="391"/>
                  </a:lnTo>
                  <a:lnTo>
                    <a:pt x="14" y="386"/>
                  </a:lnTo>
                  <a:lnTo>
                    <a:pt x="16" y="370"/>
                  </a:lnTo>
                  <a:lnTo>
                    <a:pt x="6" y="370"/>
                  </a:lnTo>
                  <a:lnTo>
                    <a:pt x="0" y="372"/>
                  </a:lnTo>
                  <a:lnTo>
                    <a:pt x="0" y="362"/>
                  </a:lnTo>
                  <a:lnTo>
                    <a:pt x="3" y="352"/>
                  </a:lnTo>
                  <a:lnTo>
                    <a:pt x="17" y="341"/>
                  </a:lnTo>
                  <a:lnTo>
                    <a:pt x="22" y="333"/>
                  </a:lnTo>
                  <a:lnTo>
                    <a:pt x="22" y="324"/>
                  </a:lnTo>
                  <a:lnTo>
                    <a:pt x="33" y="315"/>
                  </a:lnTo>
                  <a:lnTo>
                    <a:pt x="38" y="307"/>
                  </a:lnTo>
                  <a:lnTo>
                    <a:pt x="41" y="291"/>
                  </a:lnTo>
                  <a:lnTo>
                    <a:pt x="46" y="287"/>
                  </a:lnTo>
                  <a:lnTo>
                    <a:pt x="38" y="283"/>
                  </a:lnTo>
                  <a:lnTo>
                    <a:pt x="38" y="282"/>
                  </a:lnTo>
                  <a:lnTo>
                    <a:pt x="48" y="282"/>
                  </a:lnTo>
                  <a:lnTo>
                    <a:pt x="49" y="279"/>
                  </a:lnTo>
                  <a:lnTo>
                    <a:pt x="48" y="277"/>
                  </a:lnTo>
                  <a:lnTo>
                    <a:pt x="41" y="275"/>
                  </a:lnTo>
                  <a:lnTo>
                    <a:pt x="43" y="269"/>
                  </a:lnTo>
                  <a:lnTo>
                    <a:pt x="41" y="264"/>
                  </a:lnTo>
                  <a:lnTo>
                    <a:pt x="43" y="258"/>
                  </a:lnTo>
                  <a:lnTo>
                    <a:pt x="40" y="256"/>
                  </a:lnTo>
                  <a:lnTo>
                    <a:pt x="41" y="250"/>
                  </a:lnTo>
                  <a:lnTo>
                    <a:pt x="49" y="240"/>
                  </a:lnTo>
                  <a:lnTo>
                    <a:pt x="49" y="239"/>
                  </a:lnTo>
                  <a:lnTo>
                    <a:pt x="46" y="234"/>
                  </a:lnTo>
                  <a:lnTo>
                    <a:pt x="52" y="216"/>
                  </a:lnTo>
                  <a:lnTo>
                    <a:pt x="62" y="203"/>
                  </a:lnTo>
                  <a:lnTo>
                    <a:pt x="68" y="197"/>
                  </a:lnTo>
                  <a:lnTo>
                    <a:pt x="67" y="187"/>
                  </a:lnTo>
                  <a:lnTo>
                    <a:pt x="72" y="173"/>
                  </a:lnTo>
                  <a:lnTo>
                    <a:pt x="73" y="171"/>
                  </a:lnTo>
                  <a:lnTo>
                    <a:pt x="83" y="165"/>
                  </a:lnTo>
                  <a:lnTo>
                    <a:pt x="85" y="155"/>
                  </a:lnTo>
                  <a:lnTo>
                    <a:pt x="88" y="154"/>
                  </a:lnTo>
                  <a:lnTo>
                    <a:pt x="91" y="147"/>
                  </a:lnTo>
                  <a:lnTo>
                    <a:pt x="97" y="142"/>
                  </a:lnTo>
                  <a:lnTo>
                    <a:pt x="97" y="133"/>
                  </a:lnTo>
                  <a:lnTo>
                    <a:pt x="96" y="129"/>
                  </a:lnTo>
                  <a:lnTo>
                    <a:pt x="96" y="125"/>
                  </a:lnTo>
                  <a:lnTo>
                    <a:pt x="93" y="120"/>
                  </a:lnTo>
                  <a:lnTo>
                    <a:pt x="94" y="113"/>
                  </a:lnTo>
                  <a:lnTo>
                    <a:pt x="93" y="112"/>
                  </a:lnTo>
                  <a:lnTo>
                    <a:pt x="93" y="107"/>
                  </a:lnTo>
                  <a:lnTo>
                    <a:pt x="104" y="96"/>
                  </a:lnTo>
                  <a:lnTo>
                    <a:pt x="107" y="85"/>
                  </a:lnTo>
                  <a:lnTo>
                    <a:pt x="115" y="70"/>
                  </a:lnTo>
                  <a:lnTo>
                    <a:pt x="125" y="65"/>
                  </a:lnTo>
                  <a:lnTo>
                    <a:pt x="128" y="61"/>
                  </a:lnTo>
                  <a:lnTo>
                    <a:pt x="137" y="56"/>
                  </a:lnTo>
                  <a:lnTo>
                    <a:pt x="137" y="41"/>
                  </a:lnTo>
                  <a:lnTo>
                    <a:pt x="137" y="38"/>
                  </a:lnTo>
                  <a:lnTo>
                    <a:pt x="139" y="36"/>
                  </a:lnTo>
                  <a:lnTo>
                    <a:pt x="141" y="30"/>
                  </a:lnTo>
                  <a:lnTo>
                    <a:pt x="162" y="24"/>
                  </a:lnTo>
                  <a:lnTo>
                    <a:pt x="165" y="16"/>
                  </a:lnTo>
                  <a:lnTo>
                    <a:pt x="165" y="11"/>
                  </a:lnTo>
                  <a:lnTo>
                    <a:pt x="184" y="0"/>
                  </a:lnTo>
                  <a:lnTo>
                    <a:pt x="187" y="3"/>
                  </a:lnTo>
                  <a:lnTo>
                    <a:pt x="206" y="4"/>
                  </a:lnTo>
                  <a:lnTo>
                    <a:pt x="211" y="9"/>
                  </a:lnTo>
                  <a:lnTo>
                    <a:pt x="216" y="3"/>
                  </a:lnTo>
                  <a:lnTo>
                    <a:pt x="232" y="3"/>
                  </a:lnTo>
                  <a:lnTo>
                    <a:pt x="240" y="6"/>
                  </a:lnTo>
                  <a:lnTo>
                    <a:pt x="243" y="6"/>
                  </a:lnTo>
                  <a:lnTo>
                    <a:pt x="253" y="14"/>
                  </a:lnTo>
                  <a:lnTo>
                    <a:pt x="264" y="20"/>
                  </a:lnTo>
                  <a:lnTo>
                    <a:pt x="267" y="24"/>
                  </a:lnTo>
                  <a:lnTo>
                    <a:pt x="287" y="27"/>
                  </a:lnTo>
                  <a:lnTo>
                    <a:pt x="304" y="33"/>
                  </a:lnTo>
                  <a:lnTo>
                    <a:pt x="315" y="38"/>
                  </a:lnTo>
                  <a:lnTo>
                    <a:pt x="315" y="43"/>
                  </a:lnTo>
                  <a:lnTo>
                    <a:pt x="304" y="54"/>
                  </a:lnTo>
                  <a:lnTo>
                    <a:pt x="304" y="56"/>
                  </a:lnTo>
                  <a:lnTo>
                    <a:pt x="303" y="59"/>
                  </a:lnTo>
                  <a:lnTo>
                    <a:pt x="319" y="61"/>
                  </a:lnTo>
                  <a:lnTo>
                    <a:pt x="328" y="62"/>
                  </a:lnTo>
                  <a:lnTo>
                    <a:pt x="348" y="61"/>
                  </a:lnTo>
                  <a:lnTo>
                    <a:pt x="365" y="51"/>
                  </a:lnTo>
                  <a:lnTo>
                    <a:pt x="370" y="41"/>
                  </a:lnTo>
                  <a:lnTo>
                    <a:pt x="378" y="41"/>
                  </a:lnTo>
                  <a:lnTo>
                    <a:pt x="380" y="43"/>
                  </a:lnTo>
                  <a:lnTo>
                    <a:pt x="383" y="49"/>
                  </a:lnTo>
                  <a:lnTo>
                    <a:pt x="380" y="59"/>
                  </a:lnTo>
                  <a:lnTo>
                    <a:pt x="372" y="62"/>
                  </a:lnTo>
                  <a:lnTo>
                    <a:pt x="364" y="64"/>
                  </a:lnTo>
                  <a:lnTo>
                    <a:pt x="343" y="75"/>
                  </a:lnTo>
                  <a:lnTo>
                    <a:pt x="327" y="86"/>
                  </a:lnTo>
                  <a:lnTo>
                    <a:pt x="311" y="94"/>
                  </a:lnTo>
                  <a:lnTo>
                    <a:pt x="306" y="97"/>
                  </a:lnTo>
                  <a:lnTo>
                    <a:pt x="304" y="109"/>
                  </a:lnTo>
                  <a:lnTo>
                    <a:pt x="299" y="115"/>
                  </a:lnTo>
                  <a:lnTo>
                    <a:pt x="298" y="126"/>
                  </a:lnTo>
                  <a:lnTo>
                    <a:pt x="293" y="131"/>
                  </a:lnTo>
                  <a:lnTo>
                    <a:pt x="290" y="139"/>
                  </a:lnTo>
                  <a:lnTo>
                    <a:pt x="288" y="144"/>
                  </a:lnTo>
                  <a:lnTo>
                    <a:pt x="290" y="147"/>
                  </a:lnTo>
                  <a:lnTo>
                    <a:pt x="301" y="150"/>
                  </a:lnTo>
                  <a:lnTo>
                    <a:pt x="309" y="155"/>
                  </a:lnTo>
                  <a:lnTo>
                    <a:pt x="304" y="162"/>
                  </a:lnTo>
                  <a:lnTo>
                    <a:pt x="309" y="168"/>
                  </a:lnTo>
                  <a:lnTo>
                    <a:pt x="315" y="168"/>
                  </a:lnTo>
                  <a:lnTo>
                    <a:pt x="315" y="176"/>
                  </a:lnTo>
                  <a:lnTo>
                    <a:pt x="312" y="178"/>
                  </a:lnTo>
                  <a:lnTo>
                    <a:pt x="299" y="187"/>
                  </a:lnTo>
                  <a:lnTo>
                    <a:pt x="298" y="192"/>
                  </a:lnTo>
                  <a:lnTo>
                    <a:pt x="290" y="195"/>
                  </a:lnTo>
                  <a:lnTo>
                    <a:pt x="266" y="200"/>
                  </a:lnTo>
                  <a:lnTo>
                    <a:pt x="238" y="202"/>
                  </a:lnTo>
                  <a:lnTo>
                    <a:pt x="221" y="202"/>
                  </a:lnTo>
                  <a:lnTo>
                    <a:pt x="216" y="198"/>
                  </a:lnTo>
                  <a:lnTo>
                    <a:pt x="216" y="205"/>
                  </a:lnTo>
                  <a:lnTo>
                    <a:pt x="219" y="208"/>
                  </a:lnTo>
                  <a:lnTo>
                    <a:pt x="218" y="211"/>
                  </a:lnTo>
                  <a:lnTo>
                    <a:pt x="218" y="213"/>
                  </a:lnTo>
                  <a:lnTo>
                    <a:pt x="213" y="216"/>
                  </a:lnTo>
                  <a:lnTo>
                    <a:pt x="213" y="226"/>
                  </a:lnTo>
                  <a:lnTo>
                    <a:pt x="210" y="229"/>
                  </a:lnTo>
                  <a:lnTo>
                    <a:pt x="205" y="229"/>
                  </a:lnTo>
                  <a:lnTo>
                    <a:pt x="198" y="231"/>
                  </a:lnTo>
                  <a:lnTo>
                    <a:pt x="187" y="231"/>
                  </a:lnTo>
                  <a:lnTo>
                    <a:pt x="170" y="227"/>
                  </a:lnTo>
                  <a:lnTo>
                    <a:pt x="168" y="224"/>
                  </a:lnTo>
                  <a:lnTo>
                    <a:pt x="165" y="227"/>
                  </a:lnTo>
                  <a:lnTo>
                    <a:pt x="163" y="243"/>
                  </a:lnTo>
                  <a:lnTo>
                    <a:pt x="171" y="247"/>
                  </a:lnTo>
                  <a:lnTo>
                    <a:pt x="171" y="248"/>
                  </a:lnTo>
                  <a:lnTo>
                    <a:pt x="173" y="248"/>
                  </a:lnTo>
                  <a:lnTo>
                    <a:pt x="179" y="248"/>
                  </a:lnTo>
                  <a:lnTo>
                    <a:pt x="176" y="245"/>
                  </a:lnTo>
                  <a:lnTo>
                    <a:pt x="186" y="243"/>
                  </a:lnTo>
                  <a:lnTo>
                    <a:pt x="187" y="245"/>
                  </a:lnTo>
                  <a:lnTo>
                    <a:pt x="187" y="250"/>
                  </a:lnTo>
                  <a:lnTo>
                    <a:pt x="184" y="253"/>
                  </a:lnTo>
                  <a:lnTo>
                    <a:pt x="176" y="253"/>
                  </a:lnTo>
                  <a:lnTo>
                    <a:pt x="176" y="251"/>
                  </a:lnTo>
                  <a:lnTo>
                    <a:pt x="171" y="250"/>
                  </a:lnTo>
                  <a:lnTo>
                    <a:pt x="162" y="253"/>
                  </a:lnTo>
                  <a:lnTo>
                    <a:pt x="162" y="253"/>
                  </a:lnTo>
                  <a:lnTo>
                    <a:pt x="174" y="256"/>
                  </a:lnTo>
                  <a:lnTo>
                    <a:pt x="163" y="259"/>
                  </a:lnTo>
                  <a:lnTo>
                    <a:pt x="162" y="261"/>
                  </a:lnTo>
                  <a:lnTo>
                    <a:pt x="157" y="264"/>
                  </a:lnTo>
                  <a:lnTo>
                    <a:pt x="155" y="275"/>
                  </a:lnTo>
                  <a:lnTo>
                    <a:pt x="147" y="280"/>
                  </a:lnTo>
                  <a:lnTo>
                    <a:pt x="147" y="285"/>
                  </a:lnTo>
                  <a:lnTo>
                    <a:pt x="137" y="285"/>
                  </a:lnTo>
                  <a:lnTo>
                    <a:pt x="131" y="287"/>
                  </a:lnTo>
                  <a:lnTo>
                    <a:pt x="125" y="288"/>
                  </a:lnTo>
                  <a:lnTo>
                    <a:pt x="112" y="298"/>
                  </a:lnTo>
                  <a:lnTo>
                    <a:pt x="110" y="301"/>
                  </a:lnTo>
                  <a:lnTo>
                    <a:pt x="113" y="307"/>
                  </a:lnTo>
                  <a:lnTo>
                    <a:pt x="123" y="314"/>
                  </a:lnTo>
                  <a:lnTo>
                    <a:pt x="137" y="315"/>
                  </a:lnTo>
                  <a:lnTo>
                    <a:pt x="141" y="315"/>
                  </a:lnTo>
                  <a:lnTo>
                    <a:pt x="141" y="322"/>
                  </a:lnTo>
                  <a:lnTo>
                    <a:pt x="136" y="324"/>
                  </a:lnTo>
                  <a:lnTo>
                    <a:pt x="137" y="328"/>
                  </a:lnTo>
                  <a:lnTo>
                    <a:pt x="134" y="328"/>
                  </a:lnTo>
                  <a:lnTo>
                    <a:pt x="134" y="330"/>
                  </a:lnTo>
                  <a:lnTo>
                    <a:pt x="129" y="332"/>
                  </a:lnTo>
                  <a:lnTo>
                    <a:pt x="104" y="344"/>
                  </a:lnTo>
                  <a:lnTo>
                    <a:pt x="101" y="348"/>
                  </a:lnTo>
                  <a:lnTo>
                    <a:pt x="99" y="349"/>
                  </a:lnTo>
                  <a:lnTo>
                    <a:pt x="102" y="349"/>
                  </a:lnTo>
                  <a:lnTo>
                    <a:pt x="96" y="359"/>
                  </a:lnTo>
                  <a:lnTo>
                    <a:pt x="88" y="360"/>
                  </a:lnTo>
                  <a:lnTo>
                    <a:pt x="83" y="356"/>
                  </a:lnTo>
                  <a:lnTo>
                    <a:pt x="83" y="359"/>
                  </a:lnTo>
                  <a:lnTo>
                    <a:pt x="85" y="362"/>
                  </a:lnTo>
                  <a:lnTo>
                    <a:pt x="75" y="367"/>
                  </a:lnTo>
                  <a:lnTo>
                    <a:pt x="67" y="376"/>
                  </a:lnTo>
                  <a:lnTo>
                    <a:pt x="70" y="375"/>
                  </a:lnTo>
                  <a:lnTo>
                    <a:pt x="72" y="383"/>
                  </a:lnTo>
                  <a:lnTo>
                    <a:pt x="65" y="384"/>
                  </a:lnTo>
                  <a:lnTo>
                    <a:pt x="72" y="386"/>
                  </a:lnTo>
                  <a:lnTo>
                    <a:pt x="81" y="396"/>
                  </a:lnTo>
                  <a:lnTo>
                    <a:pt x="81" y="39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88" name="Forma Livre 264">
              <a:extLst>
                <a:ext uri="{FF2B5EF4-FFF2-40B4-BE49-F238E27FC236}">
                  <a16:creationId xmlns:a16="http://schemas.microsoft.com/office/drawing/2014/main" id="{DA63B08B-41AE-B039-E0BA-A0138DE7C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2403" y="-1859100"/>
              <a:ext cx="82933" cy="6118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42" y="0"/>
                </a:cxn>
                <a:cxn ang="0">
                  <a:pos x="28" y="2"/>
                </a:cxn>
                <a:cxn ang="0">
                  <a:pos x="26" y="7"/>
                </a:cxn>
                <a:cxn ang="0">
                  <a:pos x="16" y="7"/>
                </a:cxn>
                <a:cxn ang="0">
                  <a:pos x="28" y="13"/>
                </a:cxn>
                <a:cxn ang="0">
                  <a:pos x="31" y="16"/>
                </a:cxn>
                <a:cxn ang="0">
                  <a:pos x="29" y="20"/>
                </a:cxn>
                <a:cxn ang="0">
                  <a:pos x="15" y="20"/>
                </a:cxn>
                <a:cxn ang="0">
                  <a:pos x="2" y="31"/>
                </a:cxn>
                <a:cxn ang="0">
                  <a:pos x="2" y="32"/>
                </a:cxn>
                <a:cxn ang="0">
                  <a:pos x="0" y="36"/>
                </a:cxn>
                <a:cxn ang="0">
                  <a:pos x="12" y="42"/>
                </a:cxn>
                <a:cxn ang="0">
                  <a:pos x="31" y="45"/>
                </a:cxn>
                <a:cxn ang="0">
                  <a:pos x="34" y="42"/>
                </a:cxn>
                <a:cxn ang="0">
                  <a:pos x="39" y="40"/>
                </a:cxn>
                <a:cxn ang="0">
                  <a:pos x="42" y="37"/>
                </a:cxn>
                <a:cxn ang="0">
                  <a:pos x="47" y="36"/>
                </a:cxn>
                <a:cxn ang="0">
                  <a:pos x="47" y="32"/>
                </a:cxn>
                <a:cxn ang="0">
                  <a:pos x="60" y="26"/>
                </a:cxn>
                <a:cxn ang="0">
                  <a:pos x="61" y="23"/>
                </a:cxn>
                <a:cxn ang="0">
                  <a:pos x="60" y="23"/>
                </a:cxn>
                <a:cxn ang="0">
                  <a:pos x="57" y="23"/>
                </a:cxn>
                <a:cxn ang="0">
                  <a:pos x="55" y="21"/>
                </a:cxn>
                <a:cxn ang="0">
                  <a:pos x="49" y="21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1" h="45">
                  <a:moveTo>
                    <a:pt x="55" y="0"/>
                  </a:moveTo>
                  <a:lnTo>
                    <a:pt x="42" y="0"/>
                  </a:lnTo>
                  <a:lnTo>
                    <a:pt x="28" y="2"/>
                  </a:lnTo>
                  <a:lnTo>
                    <a:pt x="26" y="7"/>
                  </a:lnTo>
                  <a:lnTo>
                    <a:pt x="16" y="7"/>
                  </a:lnTo>
                  <a:lnTo>
                    <a:pt x="28" y="13"/>
                  </a:lnTo>
                  <a:lnTo>
                    <a:pt x="31" y="16"/>
                  </a:lnTo>
                  <a:lnTo>
                    <a:pt x="29" y="20"/>
                  </a:lnTo>
                  <a:lnTo>
                    <a:pt x="15" y="20"/>
                  </a:lnTo>
                  <a:lnTo>
                    <a:pt x="2" y="31"/>
                  </a:lnTo>
                  <a:lnTo>
                    <a:pt x="2" y="32"/>
                  </a:lnTo>
                  <a:lnTo>
                    <a:pt x="0" y="36"/>
                  </a:lnTo>
                  <a:lnTo>
                    <a:pt x="12" y="42"/>
                  </a:lnTo>
                  <a:lnTo>
                    <a:pt x="31" y="45"/>
                  </a:lnTo>
                  <a:lnTo>
                    <a:pt x="34" y="42"/>
                  </a:lnTo>
                  <a:lnTo>
                    <a:pt x="39" y="40"/>
                  </a:lnTo>
                  <a:lnTo>
                    <a:pt x="42" y="37"/>
                  </a:lnTo>
                  <a:lnTo>
                    <a:pt x="47" y="36"/>
                  </a:lnTo>
                  <a:lnTo>
                    <a:pt x="47" y="32"/>
                  </a:lnTo>
                  <a:lnTo>
                    <a:pt x="60" y="26"/>
                  </a:lnTo>
                  <a:lnTo>
                    <a:pt x="61" y="23"/>
                  </a:lnTo>
                  <a:lnTo>
                    <a:pt x="60" y="23"/>
                  </a:lnTo>
                  <a:lnTo>
                    <a:pt x="57" y="23"/>
                  </a:lnTo>
                  <a:lnTo>
                    <a:pt x="55" y="21"/>
                  </a:lnTo>
                  <a:lnTo>
                    <a:pt x="49" y="21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89" name="Forma Livre 265">
              <a:extLst>
                <a:ext uri="{FF2B5EF4-FFF2-40B4-BE49-F238E27FC236}">
                  <a16:creationId xmlns:a16="http://schemas.microsoft.com/office/drawing/2014/main" id="{F3F8F0DC-5245-0664-B7BD-C56F451A5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9212" y="-1501537"/>
              <a:ext cx="252878" cy="140035"/>
            </a:xfrm>
            <a:custGeom>
              <a:avLst/>
              <a:gdLst/>
              <a:ahLst/>
              <a:cxnLst>
                <a:cxn ang="0">
                  <a:pos x="95" y="90"/>
                </a:cxn>
                <a:cxn ang="0">
                  <a:pos x="104" y="87"/>
                </a:cxn>
                <a:cxn ang="0">
                  <a:pos x="111" y="85"/>
                </a:cxn>
                <a:cxn ang="0">
                  <a:pos x="127" y="77"/>
                </a:cxn>
                <a:cxn ang="0">
                  <a:pos x="136" y="77"/>
                </a:cxn>
                <a:cxn ang="0">
                  <a:pos x="143" y="68"/>
                </a:cxn>
                <a:cxn ang="0">
                  <a:pos x="170" y="63"/>
                </a:cxn>
                <a:cxn ang="0">
                  <a:pos x="178" y="60"/>
                </a:cxn>
                <a:cxn ang="0">
                  <a:pos x="178" y="52"/>
                </a:cxn>
                <a:cxn ang="0">
                  <a:pos x="185" y="44"/>
                </a:cxn>
                <a:cxn ang="0">
                  <a:pos x="181" y="34"/>
                </a:cxn>
                <a:cxn ang="0">
                  <a:pos x="186" y="26"/>
                </a:cxn>
                <a:cxn ang="0">
                  <a:pos x="178" y="15"/>
                </a:cxn>
                <a:cxn ang="0">
                  <a:pos x="173" y="13"/>
                </a:cxn>
                <a:cxn ang="0">
                  <a:pos x="148" y="3"/>
                </a:cxn>
                <a:cxn ang="0">
                  <a:pos x="141" y="7"/>
                </a:cxn>
                <a:cxn ang="0">
                  <a:pos x="133" y="0"/>
                </a:cxn>
                <a:cxn ang="0">
                  <a:pos x="109" y="5"/>
                </a:cxn>
                <a:cxn ang="0">
                  <a:pos x="108" y="8"/>
                </a:cxn>
                <a:cxn ang="0">
                  <a:pos x="109" y="18"/>
                </a:cxn>
                <a:cxn ang="0">
                  <a:pos x="104" y="37"/>
                </a:cxn>
                <a:cxn ang="0">
                  <a:pos x="124" y="42"/>
                </a:cxn>
                <a:cxn ang="0">
                  <a:pos x="120" y="50"/>
                </a:cxn>
                <a:cxn ang="0">
                  <a:pos x="111" y="50"/>
                </a:cxn>
                <a:cxn ang="0">
                  <a:pos x="98" y="42"/>
                </a:cxn>
                <a:cxn ang="0">
                  <a:pos x="80" y="37"/>
                </a:cxn>
                <a:cxn ang="0">
                  <a:pos x="53" y="34"/>
                </a:cxn>
                <a:cxn ang="0">
                  <a:pos x="39" y="32"/>
                </a:cxn>
                <a:cxn ang="0">
                  <a:pos x="31" y="28"/>
                </a:cxn>
                <a:cxn ang="0">
                  <a:pos x="31" y="47"/>
                </a:cxn>
                <a:cxn ang="0">
                  <a:pos x="23" y="50"/>
                </a:cxn>
                <a:cxn ang="0">
                  <a:pos x="0" y="50"/>
                </a:cxn>
                <a:cxn ang="0">
                  <a:pos x="2" y="64"/>
                </a:cxn>
                <a:cxn ang="0">
                  <a:pos x="3" y="87"/>
                </a:cxn>
                <a:cxn ang="0">
                  <a:pos x="37" y="95"/>
                </a:cxn>
                <a:cxn ang="0">
                  <a:pos x="55" y="100"/>
                </a:cxn>
                <a:cxn ang="0">
                  <a:pos x="76" y="101"/>
                </a:cxn>
                <a:cxn ang="0">
                  <a:pos x="84" y="101"/>
                </a:cxn>
                <a:cxn ang="0">
                  <a:pos x="85" y="100"/>
                </a:cxn>
              </a:cxnLst>
              <a:rect l="0" t="0" r="r" b="b"/>
              <a:pathLst>
                <a:path w="186" h="103">
                  <a:moveTo>
                    <a:pt x="85" y="100"/>
                  </a:moveTo>
                  <a:lnTo>
                    <a:pt x="95" y="90"/>
                  </a:lnTo>
                  <a:lnTo>
                    <a:pt x="100" y="90"/>
                  </a:lnTo>
                  <a:lnTo>
                    <a:pt x="104" y="87"/>
                  </a:lnTo>
                  <a:lnTo>
                    <a:pt x="111" y="87"/>
                  </a:lnTo>
                  <a:lnTo>
                    <a:pt x="111" y="85"/>
                  </a:lnTo>
                  <a:lnTo>
                    <a:pt x="111" y="80"/>
                  </a:lnTo>
                  <a:lnTo>
                    <a:pt x="127" y="77"/>
                  </a:lnTo>
                  <a:lnTo>
                    <a:pt x="132" y="77"/>
                  </a:lnTo>
                  <a:lnTo>
                    <a:pt x="136" y="77"/>
                  </a:lnTo>
                  <a:lnTo>
                    <a:pt x="132" y="71"/>
                  </a:lnTo>
                  <a:lnTo>
                    <a:pt x="143" y="68"/>
                  </a:lnTo>
                  <a:lnTo>
                    <a:pt x="156" y="66"/>
                  </a:lnTo>
                  <a:lnTo>
                    <a:pt x="170" y="63"/>
                  </a:lnTo>
                  <a:lnTo>
                    <a:pt x="181" y="60"/>
                  </a:lnTo>
                  <a:lnTo>
                    <a:pt x="178" y="60"/>
                  </a:lnTo>
                  <a:lnTo>
                    <a:pt x="175" y="56"/>
                  </a:lnTo>
                  <a:lnTo>
                    <a:pt x="178" y="52"/>
                  </a:lnTo>
                  <a:lnTo>
                    <a:pt x="178" y="47"/>
                  </a:lnTo>
                  <a:lnTo>
                    <a:pt x="185" y="44"/>
                  </a:lnTo>
                  <a:lnTo>
                    <a:pt x="181" y="42"/>
                  </a:lnTo>
                  <a:lnTo>
                    <a:pt x="181" y="34"/>
                  </a:lnTo>
                  <a:lnTo>
                    <a:pt x="181" y="28"/>
                  </a:lnTo>
                  <a:lnTo>
                    <a:pt x="186" y="26"/>
                  </a:lnTo>
                  <a:lnTo>
                    <a:pt x="180" y="16"/>
                  </a:lnTo>
                  <a:lnTo>
                    <a:pt x="178" y="15"/>
                  </a:lnTo>
                  <a:lnTo>
                    <a:pt x="175" y="15"/>
                  </a:lnTo>
                  <a:lnTo>
                    <a:pt x="173" y="13"/>
                  </a:lnTo>
                  <a:lnTo>
                    <a:pt x="154" y="8"/>
                  </a:lnTo>
                  <a:lnTo>
                    <a:pt x="148" y="3"/>
                  </a:lnTo>
                  <a:lnTo>
                    <a:pt x="143" y="3"/>
                  </a:lnTo>
                  <a:lnTo>
                    <a:pt x="141" y="7"/>
                  </a:lnTo>
                  <a:lnTo>
                    <a:pt x="135" y="3"/>
                  </a:lnTo>
                  <a:lnTo>
                    <a:pt x="133" y="0"/>
                  </a:lnTo>
                  <a:lnTo>
                    <a:pt x="111" y="3"/>
                  </a:lnTo>
                  <a:lnTo>
                    <a:pt x="109" y="5"/>
                  </a:lnTo>
                  <a:lnTo>
                    <a:pt x="109" y="7"/>
                  </a:lnTo>
                  <a:lnTo>
                    <a:pt x="108" y="8"/>
                  </a:lnTo>
                  <a:lnTo>
                    <a:pt x="108" y="12"/>
                  </a:lnTo>
                  <a:lnTo>
                    <a:pt x="109" y="18"/>
                  </a:lnTo>
                  <a:lnTo>
                    <a:pt x="109" y="23"/>
                  </a:lnTo>
                  <a:lnTo>
                    <a:pt x="104" y="37"/>
                  </a:lnTo>
                  <a:lnTo>
                    <a:pt x="112" y="42"/>
                  </a:lnTo>
                  <a:lnTo>
                    <a:pt x="124" y="42"/>
                  </a:lnTo>
                  <a:lnTo>
                    <a:pt x="125" y="53"/>
                  </a:lnTo>
                  <a:lnTo>
                    <a:pt x="120" y="50"/>
                  </a:lnTo>
                  <a:lnTo>
                    <a:pt x="117" y="52"/>
                  </a:lnTo>
                  <a:lnTo>
                    <a:pt x="111" y="50"/>
                  </a:lnTo>
                  <a:lnTo>
                    <a:pt x="103" y="47"/>
                  </a:lnTo>
                  <a:lnTo>
                    <a:pt x="98" y="42"/>
                  </a:lnTo>
                  <a:lnTo>
                    <a:pt x="87" y="40"/>
                  </a:lnTo>
                  <a:lnTo>
                    <a:pt x="80" y="37"/>
                  </a:lnTo>
                  <a:lnTo>
                    <a:pt x="68" y="39"/>
                  </a:lnTo>
                  <a:lnTo>
                    <a:pt x="53" y="34"/>
                  </a:lnTo>
                  <a:lnTo>
                    <a:pt x="50" y="29"/>
                  </a:lnTo>
                  <a:lnTo>
                    <a:pt x="39" y="32"/>
                  </a:lnTo>
                  <a:lnTo>
                    <a:pt x="35" y="28"/>
                  </a:lnTo>
                  <a:lnTo>
                    <a:pt x="31" y="28"/>
                  </a:lnTo>
                  <a:lnTo>
                    <a:pt x="32" y="29"/>
                  </a:lnTo>
                  <a:lnTo>
                    <a:pt x="31" y="47"/>
                  </a:lnTo>
                  <a:lnTo>
                    <a:pt x="35" y="50"/>
                  </a:lnTo>
                  <a:lnTo>
                    <a:pt x="23" y="50"/>
                  </a:lnTo>
                  <a:lnTo>
                    <a:pt x="11" y="50"/>
                  </a:lnTo>
                  <a:lnTo>
                    <a:pt x="0" y="50"/>
                  </a:lnTo>
                  <a:lnTo>
                    <a:pt x="0" y="56"/>
                  </a:lnTo>
                  <a:lnTo>
                    <a:pt x="2" y="64"/>
                  </a:lnTo>
                  <a:lnTo>
                    <a:pt x="2" y="76"/>
                  </a:lnTo>
                  <a:lnTo>
                    <a:pt x="3" y="87"/>
                  </a:lnTo>
                  <a:lnTo>
                    <a:pt x="23" y="98"/>
                  </a:lnTo>
                  <a:lnTo>
                    <a:pt x="37" y="95"/>
                  </a:lnTo>
                  <a:lnTo>
                    <a:pt x="50" y="96"/>
                  </a:lnTo>
                  <a:lnTo>
                    <a:pt x="55" y="100"/>
                  </a:lnTo>
                  <a:lnTo>
                    <a:pt x="68" y="101"/>
                  </a:lnTo>
                  <a:lnTo>
                    <a:pt x="76" y="101"/>
                  </a:lnTo>
                  <a:lnTo>
                    <a:pt x="79" y="103"/>
                  </a:lnTo>
                  <a:lnTo>
                    <a:pt x="84" y="101"/>
                  </a:lnTo>
                  <a:lnTo>
                    <a:pt x="85" y="100"/>
                  </a:lnTo>
                  <a:lnTo>
                    <a:pt x="85" y="10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90" name="Forma Livre 266">
              <a:extLst>
                <a:ext uri="{FF2B5EF4-FFF2-40B4-BE49-F238E27FC236}">
                  <a16:creationId xmlns:a16="http://schemas.microsoft.com/office/drawing/2014/main" id="{797C7E57-CA22-2691-73A4-83B06B9B8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2253372"/>
              <a:ext cx="110125" cy="61180"/>
            </a:xfrm>
            <a:custGeom>
              <a:avLst/>
              <a:gdLst/>
              <a:ahLst/>
              <a:cxnLst>
                <a:cxn ang="0">
                  <a:pos x="64" y="45"/>
                </a:cxn>
                <a:cxn ang="0">
                  <a:pos x="62" y="37"/>
                </a:cxn>
                <a:cxn ang="0">
                  <a:pos x="64" y="35"/>
                </a:cxn>
                <a:cxn ang="0">
                  <a:pos x="69" y="39"/>
                </a:cxn>
                <a:cxn ang="0">
                  <a:pos x="69" y="37"/>
                </a:cxn>
                <a:cxn ang="0">
                  <a:pos x="70" y="24"/>
                </a:cxn>
                <a:cxn ang="0">
                  <a:pos x="75" y="21"/>
                </a:cxn>
                <a:cxn ang="0">
                  <a:pos x="78" y="21"/>
                </a:cxn>
                <a:cxn ang="0">
                  <a:pos x="81" y="23"/>
                </a:cxn>
                <a:cxn ang="0">
                  <a:pos x="78" y="19"/>
                </a:cxn>
                <a:cxn ang="0">
                  <a:pos x="75" y="18"/>
                </a:cxn>
                <a:cxn ang="0">
                  <a:pos x="70" y="18"/>
                </a:cxn>
                <a:cxn ang="0">
                  <a:pos x="59" y="6"/>
                </a:cxn>
                <a:cxn ang="0">
                  <a:pos x="51" y="2"/>
                </a:cxn>
                <a:cxn ang="0">
                  <a:pos x="41" y="10"/>
                </a:cxn>
                <a:cxn ang="0">
                  <a:pos x="35" y="8"/>
                </a:cxn>
                <a:cxn ang="0">
                  <a:pos x="32" y="5"/>
                </a:cxn>
                <a:cxn ang="0">
                  <a:pos x="20" y="0"/>
                </a:cxn>
                <a:cxn ang="0">
                  <a:pos x="17" y="3"/>
                </a:cxn>
                <a:cxn ang="0">
                  <a:pos x="24" y="8"/>
                </a:cxn>
                <a:cxn ang="0">
                  <a:pos x="25" y="10"/>
                </a:cxn>
                <a:cxn ang="0">
                  <a:pos x="24" y="10"/>
                </a:cxn>
                <a:cxn ang="0">
                  <a:pos x="16" y="10"/>
                </a:cxn>
                <a:cxn ang="0">
                  <a:pos x="8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1"/>
                </a:cxn>
                <a:cxn ang="0">
                  <a:pos x="8" y="13"/>
                </a:cxn>
                <a:cxn ang="0">
                  <a:pos x="9" y="19"/>
                </a:cxn>
                <a:cxn ang="0">
                  <a:pos x="16" y="23"/>
                </a:cxn>
                <a:cxn ang="0">
                  <a:pos x="16" y="26"/>
                </a:cxn>
                <a:cxn ang="0">
                  <a:pos x="14" y="26"/>
                </a:cxn>
                <a:cxn ang="0">
                  <a:pos x="14" y="27"/>
                </a:cxn>
                <a:cxn ang="0">
                  <a:pos x="22" y="31"/>
                </a:cxn>
                <a:cxn ang="0">
                  <a:pos x="25" y="31"/>
                </a:cxn>
                <a:cxn ang="0">
                  <a:pos x="25" y="34"/>
                </a:cxn>
                <a:cxn ang="0">
                  <a:pos x="27" y="35"/>
                </a:cxn>
                <a:cxn ang="0">
                  <a:pos x="27" y="37"/>
                </a:cxn>
                <a:cxn ang="0">
                  <a:pos x="24" y="37"/>
                </a:cxn>
                <a:cxn ang="0">
                  <a:pos x="27" y="40"/>
                </a:cxn>
                <a:cxn ang="0">
                  <a:pos x="32" y="40"/>
                </a:cxn>
                <a:cxn ang="0">
                  <a:pos x="36" y="34"/>
                </a:cxn>
                <a:cxn ang="0">
                  <a:pos x="46" y="31"/>
                </a:cxn>
                <a:cxn ang="0">
                  <a:pos x="53" y="32"/>
                </a:cxn>
                <a:cxn ang="0">
                  <a:pos x="54" y="39"/>
                </a:cxn>
                <a:cxn ang="0">
                  <a:pos x="49" y="42"/>
                </a:cxn>
                <a:cxn ang="0">
                  <a:pos x="59" y="45"/>
                </a:cxn>
                <a:cxn ang="0">
                  <a:pos x="64" y="45"/>
                </a:cxn>
                <a:cxn ang="0">
                  <a:pos x="64" y="45"/>
                </a:cxn>
              </a:cxnLst>
              <a:rect l="0" t="0" r="r" b="b"/>
              <a:pathLst>
                <a:path w="81" h="45">
                  <a:moveTo>
                    <a:pt x="64" y="45"/>
                  </a:moveTo>
                  <a:lnTo>
                    <a:pt x="62" y="37"/>
                  </a:lnTo>
                  <a:lnTo>
                    <a:pt x="64" y="35"/>
                  </a:lnTo>
                  <a:lnTo>
                    <a:pt x="69" y="39"/>
                  </a:lnTo>
                  <a:lnTo>
                    <a:pt x="69" y="37"/>
                  </a:lnTo>
                  <a:lnTo>
                    <a:pt x="70" y="24"/>
                  </a:lnTo>
                  <a:lnTo>
                    <a:pt x="75" y="21"/>
                  </a:lnTo>
                  <a:lnTo>
                    <a:pt x="78" y="21"/>
                  </a:lnTo>
                  <a:lnTo>
                    <a:pt x="81" y="23"/>
                  </a:lnTo>
                  <a:lnTo>
                    <a:pt x="78" y="19"/>
                  </a:lnTo>
                  <a:lnTo>
                    <a:pt x="75" y="18"/>
                  </a:lnTo>
                  <a:lnTo>
                    <a:pt x="70" y="18"/>
                  </a:lnTo>
                  <a:lnTo>
                    <a:pt x="59" y="6"/>
                  </a:lnTo>
                  <a:lnTo>
                    <a:pt x="51" y="2"/>
                  </a:lnTo>
                  <a:lnTo>
                    <a:pt x="41" y="10"/>
                  </a:lnTo>
                  <a:lnTo>
                    <a:pt x="35" y="8"/>
                  </a:lnTo>
                  <a:lnTo>
                    <a:pt x="32" y="5"/>
                  </a:lnTo>
                  <a:lnTo>
                    <a:pt x="20" y="0"/>
                  </a:lnTo>
                  <a:lnTo>
                    <a:pt x="17" y="3"/>
                  </a:lnTo>
                  <a:lnTo>
                    <a:pt x="24" y="8"/>
                  </a:lnTo>
                  <a:lnTo>
                    <a:pt x="25" y="10"/>
                  </a:lnTo>
                  <a:lnTo>
                    <a:pt x="24" y="10"/>
                  </a:lnTo>
                  <a:lnTo>
                    <a:pt x="16" y="10"/>
                  </a:lnTo>
                  <a:lnTo>
                    <a:pt x="8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1"/>
                  </a:lnTo>
                  <a:lnTo>
                    <a:pt x="8" y="13"/>
                  </a:lnTo>
                  <a:lnTo>
                    <a:pt x="9" y="19"/>
                  </a:lnTo>
                  <a:lnTo>
                    <a:pt x="16" y="23"/>
                  </a:lnTo>
                  <a:lnTo>
                    <a:pt x="16" y="26"/>
                  </a:lnTo>
                  <a:lnTo>
                    <a:pt x="14" y="26"/>
                  </a:lnTo>
                  <a:lnTo>
                    <a:pt x="14" y="27"/>
                  </a:lnTo>
                  <a:lnTo>
                    <a:pt x="22" y="31"/>
                  </a:lnTo>
                  <a:lnTo>
                    <a:pt x="25" y="31"/>
                  </a:lnTo>
                  <a:lnTo>
                    <a:pt x="25" y="34"/>
                  </a:lnTo>
                  <a:lnTo>
                    <a:pt x="27" y="35"/>
                  </a:lnTo>
                  <a:lnTo>
                    <a:pt x="27" y="37"/>
                  </a:lnTo>
                  <a:lnTo>
                    <a:pt x="24" y="37"/>
                  </a:lnTo>
                  <a:lnTo>
                    <a:pt x="27" y="40"/>
                  </a:lnTo>
                  <a:lnTo>
                    <a:pt x="32" y="40"/>
                  </a:lnTo>
                  <a:lnTo>
                    <a:pt x="36" y="34"/>
                  </a:lnTo>
                  <a:lnTo>
                    <a:pt x="46" y="31"/>
                  </a:lnTo>
                  <a:lnTo>
                    <a:pt x="53" y="32"/>
                  </a:lnTo>
                  <a:lnTo>
                    <a:pt x="54" y="39"/>
                  </a:lnTo>
                  <a:lnTo>
                    <a:pt x="49" y="42"/>
                  </a:lnTo>
                  <a:lnTo>
                    <a:pt x="59" y="45"/>
                  </a:lnTo>
                  <a:lnTo>
                    <a:pt x="64" y="45"/>
                  </a:lnTo>
                  <a:lnTo>
                    <a:pt x="64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91" name="Forma Livre 267">
              <a:extLst>
                <a:ext uri="{FF2B5EF4-FFF2-40B4-BE49-F238E27FC236}">
                  <a16:creationId xmlns:a16="http://schemas.microsoft.com/office/drawing/2014/main" id="{F4024B3B-7332-B5E6-967B-571ED7649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1627975"/>
              <a:ext cx="123720" cy="87012"/>
            </a:xfrm>
            <a:custGeom>
              <a:avLst/>
              <a:gdLst/>
              <a:ahLst/>
              <a:cxnLst>
                <a:cxn ang="0">
                  <a:pos x="91" y="15"/>
                </a:cxn>
                <a:cxn ang="0">
                  <a:pos x="80" y="10"/>
                </a:cxn>
                <a:cxn ang="0">
                  <a:pos x="76" y="11"/>
                </a:cxn>
                <a:cxn ang="0">
                  <a:pos x="60" y="11"/>
                </a:cxn>
                <a:cxn ang="0">
                  <a:pos x="59" y="8"/>
                </a:cxn>
                <a:cxn ang="0">
                  <a:pos x="56" y="7"/>
                </a:cxn>
                <a:cxn ang="0">
                  <a:pos x="46" y="3"/>
                </a:cxn>
                <a:cxn ang="0">
                  <a:pos x="36" y="0"/>
                </a:cxn>
                <a:cxn ang="0">
                  <a:pos x="24" y="5"/>
                </a:cxn>
                <a:cxn ang="0">
                  <a:pos x="19" y="5"/>
                </a:cxn>
                <a:cxn ang="0">
                  <a:pos x="17" y="7"/>
                </a:cxn>
                <a:cxn ang="0">
                  <a:pos x="16" y="13"/>
                </a:cxn>
                <a:cxn ang="0">
                  <a:pos x="11" y="16"/>
                </a:cxn>
                <a:cxn ang="0">
                  <a:pos x="9" y="21"/>
                </a:cxn>
                <a:cxn ang="0">
                  <a:pos x="1" y="24"/>
                </a:cxn>
                <a:cxn ang="0">
                  <a:pos x="0" y="37"/>
                </a:cxn>
                <a:cxn ang="0">
                  <a:pos x="6" y="40"/>
                </a:cxn>
                <a:cxn ang="0">
                  <a:pos x="14" y="36"/>
                </a:cxn>
                <a:cxn ang="0">
                  <a:pos x="16" y="40"/>
                </a:cxn>
                <a:cxn ang="0">
                  <a:pos x="12" y="45"/>
                </a:cxn>
                <a:cxn ang="0">
                  <a:pos x="4" y="48"/>
                </a:cxn>
                <a:cxn ang="0">
                  <a:pos x="4" y="53"/>
                </a:cxn>
                <a:cxn ang="0">
                  <a:pos x="0" y="55"/>
                </a:cxn>
                <a:cxn ang="0">
                  <a:pos x="0" y="60"/>
                </a:cxn>
                <a:cxn ang="0">
                  <a:pos x="6" y="58"/>
                </a:cxn>
                <a:cxn ang="0">
                  <a:pos x="8" y="60"/>
                </a:cxn>
                <a:cxn ang="0">
                  <a:pos x="12" y="60"/>
                </a:cxn>
                <a:cxn ang="0">
                  <a:pos x="16" y="64"/>
                </a:cxn>
                <a:cxn ang="0">
                  <a:pos x="22" y="63"/>
                </a:cxn>
                <a:cxn ang="0">
                  <a:pos x="27" y="61"/>
                </a:cxn>
                <a:cxn ang="0">
                  <a:pos x="30" y="53"/>
                </a:cxn>
                <a:cxn ang="0">
                  <a:pos x="35" y="50"/>
                </a:cxn>
                <a:cxn ang="0">
                  <a:pos x="38" y="50"/>
                </a:cxn>
                <a:cxn ang="0">
                  <a:pos x="41" y="45"/>
                </a:cxn>
                <a:cxn ang="0">
                  <a:pos x="65" y="40"/>
                </a:cxn>
                <a:cxn ang="0">
                  <a:pos x="81" y="31"/>
                </a:cxn>
                <a:cxn ang="0">
                  <a:pos x="88" y="23"/>
                </a:cxn>
                <a:cxn ang="0">
                  <a:pos x="91" y="23"/>
                </a:cxn>
                <a:cxn ang="0">
                  <a:pos x="86" y="16"/>
                </a:cxn>
                <a:cxn ang="0">
                  <a:pos x="86" y="15"/>
                </a:cxn>
                <a:cxn ang="0">
                  <a:pos x="91" y="15"/>
                </a:cxn>
                <a:cxn ang="0">
                  <a:pos x="91" y="15"/>
                </a:cxn>
              </a:cxnLst>
              <a:rect l="0" t="0" r="r" b="b"/>
              <a:pathLst>
                <a:path w="91" h="64">
                  <a:moveTo>
                    <a:pt x="91" y="15"/>
                  </a:moveTo>
                  <a:lnTo>
                    <a:pt x="80" y="10"/>
                  </a:lnTo>
                  <a:lnTo>
                    <a:pt x="76" y="11"/>
                  </a:lnTo>
                  <a:lnTo>
                    <a:pt x="60" y="11"/>
                  </a:lnTo>
                  <a:lnTo>
                    <a:pt x="59" y="8"/>
                  </a:lnTo>
                  <a:lnTo>
                    <a:pt x="56" y="7"/>
                  </a:lnTo>
                  <a:lnTo>
                    <a:pt x="46" y="3"/>
                  </a:lnTo>
                  <a:lnTo>
                    <a:pt x="36" y="0"/>
                  </a:lnTo>
                  <a:lnTo>
                    <a:pt x="24" y="5"/>
                  </a:lnTo>
                  <a:lnTo>
                    <a:pt x="19" y="5"/>
                  </a:lnTo>
                  <a:lnTo>
                    <a:pt x="17" y="7"/>
                  </a:lnTo>
                  <a:lnTo>
                    <a:pt x="16" y="13"/>
                  </a:lnTo>
                  <a:lnTo>
                    <a:pt x="11" y="16"/>
                  </a:lnTo>
                  <a:lnTo>
                    <a:pt x="9" y="21"/>
                  </a:lnTo>
                  <a:lnTo>
                    <a:pt x="1" y="24"/>
                  </a:lnTo>
                  <a:lnTo>
                    <a:pt x="0" y="37"/>
                  </a:lnTo>
                  <a:lnTo>
                    <a:pt x="6" y="40"/>
                  </a:lnTo>
                  <a:lnTo>
                    <a:pt x="14" y="36"/>
                  </a:lnTo>
                  <a:lnTo>
                    <a:pt x="16" y="40"/>
                  </a:lnTo>
                  <a:lnTo>
                    <a:pt x="12" y="45"/>
                  </a:lnTo>
                  <a:lnTo>
                    <a:pt x="4" y="48"/>
                  </a:lnTo>
                  <a:lnTo>
                    <a:pt x="4" y="53"/>
                  </a:lnTo>
                  <a:lnTo>
                    <a:pt x="0" y="55"/>
                  </a:lnTo>
                  <a:lnTo>
                    <a:pt x="0" y="60"/>
                  </a:lnTo>
                  <a:lnTo>
                    <a:pt x="6" y="58"/>
                  </a:lnTo>
                  <a:lnTo>
                    <a:pt x="8" y="60"/>
                  </a:lnTo>
                  <a:lnTo>
                    <a:pt x="12" y="60"/>
                  </a:lnTo>
                  <a:lnTo>
                    <a:pt x="16" y="64"/>
                  </a:lnTo>
                  <a:lnTo>
                    <a:pt x="22" y="63"/>
                  </a:lnTo>
                  <a:lnTo>
                    <a:pt x="27" y="61"/>
                  </a:lnTo>
                  <a:lnTo>
                    <a:pt x="30" y="53"/>
                  </a:lnTo>
                  <a:lnTo>
                    <a:pt x="35" y="50"/>
                  </a:lnTo>
                  <a:lnTo>
                    <a:pt x="38" y="50"/>
                  </a:lnTo>
                  <a:lnTo>
                    <a:pt x="41" y="45"/>
                  </a:lnTo>
                  <a:lnTo>
                    <a:pt x="65" y="40"/>
                  </a:lnTo>
                  <a:lnTo>
                    <a:pt x="81" y="31"/>
                  </a:lnTo>
                  <a:lnTo>
                    <a:pt x="88" y="23"/>
                  </a:lnTo>
                  <a:lnTo>
                    <a:pt x="91" y="23"/>
                  </a:lnTo>
                  <a:lnTo>
                    <a:pt x="86" y="16"/>
                  </a:lnTo>
                  <a:lnTo>
                    <a:pt x="86" y="15"/>
                  </a:lnTo>
                  <a:lnTo>
                    <a:pt x="91" y="15"/>
                  </a:lnTo>
                  <a:lnTo>
                    <a:pt x="91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92" name="Forma Livre 268">
              <a:extLst>
                <a:ext uri="{FF2B5EF4-FFF2-40B4-BE49-F238E27FC236}">
                  <a16:creationId xmlns:a16="http://schemas.microsoft.com/office/drawing/2014/main" id="{8092469F-E446-A3C9-1EED-A5CCD168D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4405" y="-1780246"/>
              <a:ext cx="259676" cy="227046"/>
            </a:xfrm>
            <a:custGeom>
              <a:avLst/>
              <a:gdLst/>
              <a:ahLst/>
              <a:cxnLst>
                <a:cxn ang="0">
                  <a:pos x="137" y="157"/>
                </a:cxn>
                <a:cxn ang="0">
                  <a:pos x="127" y="164"/>
                </a:cxn>
                <a:cxn ang="0">
                  <a:pos x="122" y="162"/>
                </a:cxn>
                <a:cxn ang="0">
                  <a:pos x="130" y="152"/>
                </a:cxn>
                <a:cxn ang="0">
                  <a:pos x="113" y="149"/>
                </a:cxn>
                <a:cxn ang="0">
                  <a:pos x="98" y="151"/>
                </a:cxn>
                <a:cxn ang="0">
                  <a:pos x="84" y="148"/>
                </a:cxn>
                <a:cxn ang="0">
                  <a:pos x="81" y="143"/>
                </a:cxn>
                <a:cxn ang="0">
                  <a:pos x="73" y="136"/>
                </a:cxn>
                <a:cxn ang="0">
                  <a:pos x="63" y="128"/>
                </a:cxn>
                <a:cxn ang="0">
                  <a:pos x="44" y="122"/>
                </a:cxn>
                <a:cxn ang="0">
                  <a:pos x="24" y="123"/>
                </a:cxn>
                <a:cxn ang="0">
                  <a:pos x="20" y="119"/>
                </a:cxn>
                <a:cxn ang="0">
                  <a:pos x="0" y="112"/>
                </a:cxn>
                <a:cxn ang="0">
                  <a:pos x="2" y="107"/>
                </a:cxn>
                <a:cxn ang="0">
                  <a:pos x="8" y="101"/>
                </a:cxn>
                <a:cxn ang="0">
                  <a:pos x="26" y="93"/>
                </a:cxn>
                <a:cxn ang="0">
                  <a:pos x="37" y="85"/>
                </a:cxn>
                <a:cxn ang="0">
                  <a:pos x="29" y="87"/>
                </a:cxn>
                <a:cxn ang="0">
                  <a:pos x="31" y="71"/>
                </a:cxn>
                <a:cxn ang="0">
                  <a:pos x="34" y="61"/>
                </a:cxn>
                <a:cxn ang="0">
                  <a:pos x="28" y="51"/>
                </a:cxn>
                <a:cxn ang="0">
                  <a:pos x="34" y="48"/>
                </a:cxn>
                <a:cxn ang="0">
                  <a:pos x="37" y="40"/>
                </a:cxn>
                <a:cxn ang="0">
                  <a:pos x="47" y="45"/>
                </a:cxn>
                <a:cxn ang="0">
                  <a:pos x="55" y="35"/>
                </a:cxn>
                <a:cxn ang="0">
                  <a:pos x="66" y="29"/>
                </a:cxn>
                <a:cxn ang="0">
                  <a:pos x="81" y="14"/>
                </a:cxn>
                <a:cxn ang="0">
                  <a:pos x="87" y="14"/>
                </a:cxn>
                <a:cxn ang="0">
                  <a:pos x="93" y="11"/>
                </a:cxn>
                <a:cxn ang="0">
                  <a:pos x="108" y="10"/>
                </a:cxn>
                <a:cxn ang="0">
                  <a:pos x="129" y="2"/>
                </a:cxn>
                <a:cxn ang="0">
                  <a:pos x="132" y="0"/>
                </a:cxn>
                <a:cxn ang="0">
                  <a:pos x="142" y="2"/>
                </a:cxn>
                <a:cxn ang="0">
                  <a:pos x="138" y="5"/>
                </a:cxn>
                <a:cxn ang="0">
                  <a:pos x="117" y="14"/>
                </a:cxn>
                <a:cxn ang="0">
                  <a:pos x="108" y="27"/>
                </a:cxn>
                <a:cxn ang="0">
                  <a:pos x="111" y="34"/>
                </a:cxn>
                <a:cxn ang="0">
                  <a:pos x="116" y="42"/>
                </a:cxn>
                <a:cxn ang="0">
                  <a:pos x="121" y="53"/>
                </a:cxn>
                <a:cxn ang="0">
                  <a:pos x="143" y="53"/>
                </a:cxn>
                <a:cxn ang="0">
                  <a:pos x="159" y="64"/>
                </a:cxn>
                <a:cxn ang="0">
                  <a:pos x="175" y="64"/>
                </a:cxn>
                <a:cxn ang="0">
                  <a:pos x="190" y="63"/>
                </a:cxn>
                <a:cxn ang="0">
                  <a:pos x="183" y="72"/>
                </a:cxn>
                <a:cxn ang="0">
                  <a:pos x="182" y="85"/>
                </a:cxn>
                <a:cxn ang="0">
                  <a:pos x="188" y="91"/>
                </a:cxn>
                <a:cxn ang="0">
                  <a:pos x="186" y="103"/>
                </a:cxn>
                <a:cxn ang="0">
                  <a:pos x="186" y="114"/>
                </a:cxn>
                <a:cxn ang="0">
                  <a:pos x="183" y="106"/>
                </a:cxn>
                <a:cxn ang="0">
                  <a:pos x="170" y="106"/>
                </a:cxn>
                <a:cxn ang="0">
                  <a:pos x="145" y="107"/>
                </a:cxn>
                <a:cxn ang="0">
                  <a:pos x="145" y="115"/>
                </a:cxn>
                <a:cxn ang="0">
                  <a:pos x="153" y="119"/>
                </a:cxn>
                <a:cxn ang="0">
                  <a:pos x="138" y="120"/>
                </a:cxn>
                <a:cxn ang="0">
                  <a:pos x="143" y="132"/>
                </a:cxn>
                <a:cxn ang="0">
                  <a:pos x="142" y="146"/>
                </a:cxn>
              </a:cxnLst>
              <a:rect l="0" t="0" r="r" b="b"/>
              <a:pathLst>
                <a:path w="191" h="167">
                  <a:moveTo>
                    <a:pt x="142" y="146"/>
                  </a:moveTo>
                  <a:lnTo>
                    <a:pt x="137" y="157"/>
                  </a:lnTo>
                  <a:lnTo>
                    <a:pt x="132" y="167"/>
                  </a:lnTo>
                  <a:lnTo>
                    <a:pt x="127" y="164"/>
                  </a:lnTo>
                  <a:lnTo>
                    <a:pt x="122" y="164"/>
                  </a:lnTo>
                  <a:lnTo>
                    <a:pt x="122" y="162"/>
                  </a:lnTo>
                  <a:lnTo>
                    <a:pt x="132" y="154"/>
                  </a:lnTo>
                  <a:lnTo>
                    <a:pt x="130" y="152"/>
                  </a:lnTo>
                  <a:lnTo>
                    <a:pt x="119" y="149"/>
                  </a:lnTo>
                  <a:lnTo>
                    <a:pt x="113" y="149"/>
                  </a:lnTo>
                  <a:lnTo>
                    <a:pt x="105" y="149"/>
                  </a:lnTo>
                  <a:lnTo>
                    <a:pt x="98" y="151"/>
                  </a:lnTo>
                  <a:lnTo>
                    <a:pt x="85" y="151"/>
                  </a:lnTo>
                  <a:lnTo>
                    <a:pt x="84" y="148"/>
                  </a:lnTo>
                  <a:lnTo>
                    <a:pt x="85" y="144"/>
                  </a:lnTo>
                  <a:lnTo>
                    <a:pt x="81" y="143"/>
                  </a:lnTo>
                  <a:lnTo>
                    <a:pt x="77" y="138"/>
                  </a:lnTo>
                  <a:lnTo>
                    <a:pt x="73" y="136"/>
                  </a:lnTo>
                  <a:lnTo>
                    <a:pt x="68" y="132"/>
                  </a:lnTo>
                  <a:lnTo>
                    <a:pt x="63" y="128"/>
                  </a:lnTo>
                  <a:lnTo>
                    <a:pt x="55" y="127"/>
                  </a:lnTo>
                  <a:lnTo>
                    <a:pt x="44" y="122"/>
                  </a:lnTo>
                  <a:lnTo>
                    <a:pt x="40" y="123"/>
                  </a:lnTo>
                  <a:lnTo>
                    <a:pt x="24" y="123"/>
                  </a:lnTo>
                  <a:lnTo>
                    <a:pt x="23" y="120"/>
                  </a:lnTo>
                  <a:lnTo>
                    <a:pt x="20" y="119"/>
                  </a:lnTo>
                  <a:lnTo>
                    <a:pt x="10" y="115"/>
                  </a:lnTo>
                  <a:lnTo>
                    <a:pt x="0" y="112"/>
                  </a:lnTo>
                  <a:lnTo>
                    <a:pt x="0" y="109"/>
                  </a:lnTo>
                  <a:lnTo>
                    <a:pt x="2" y="107"/>
                  </a:lnTo>
                  <a:lnTo>
                    <a:pt x="7" y="107"/>
                  </a:lnTo>
                  <a:lnTo>
                    <a:pt x="8" y="101"/>
                  </a:lnTo>
                  <a:lnTo>
                    <a:pt x="23" y="98"/>
                  </a:lnTo>
                  <a:lnTo>
                    <a:pt x="26" y="93"/>
                  </a:lnTo>
                  <a:lnTo>
                    <a:pt x="36" y="87"/>
                  </a:lnTo>
                  <a:lnTo>
                    <a:pt x="37" y="85"/>
                  </a:lnTo>
                  <a:lnTo>
                    <a:pt x="32" y="87"/>
                  </a:lnTo>
                  <a:lnTo>
                    <a:pt x="29" y="87"/>
                  </a:lnTo>
                  <a:lnTo>
                    <a:pt x="31" y="80"/>
                  </a:lnTo>
                  <a:lnTo>
                    <a:pt x="31" y="71"/>
                  </a:lnTo>
                  <a:lnTo>
                    <a:pt x="34" y="69"/>
                  </a:lnTo>
                  <a:lnTo>
                    <a:pt x="34" y="61"/>
                  </a:lnTo>
                  <a:lnTo>
                    <a:pt x="31" y="58"/>
                  </a:lnTo>
                  <a:lnTo>
                    <a:pt x="28" y="51"/>
                  </a:lnTo>
                  <a:lnTo>
                    <a:pt x="32" y="48"/>
                  </a:lnTo>
                  <a:lnTo>
                    <a:pt x="34" y="48"/>
                  </a:lnTo>
                  <a:lnTo>
                    <a:pt x="40" y="45"/>
                  </a:lnTo>
                  <a:lnTo>
                    <a:pt x="37" y="40"/>
                  </a:lnTo>
                  <a:lnTo>
                    <a:pt x="39" y="39"/>
                  </a:lnTo>
                  <a:lnTo>
                    <a:pt x="47" y="45"/>
                  </a:lnTo>
                  <a:lnTo>
                    <a:pt x="47" y="39"/>
                  </a:lnTo>
                  <a:lnTo>
                    <a:pt x="55" y="35"/>
                  </a:lnTo>
                  <a:lnTo>
                    <a:pt x="61" y="30"/>
                  </a:lnTo>
                  <a:lnTo>
                    <a:pt x="66" y="29"/>
                  </a:lnTo>
                  <a:lnTo>
                    <a:pt x="71" y="19"/>
                  </a:lnTo>
                  <a:lnTo>
                    <a:pt x="81" y="14"/>
                  </a:lnTo>
                  <a:lnTo>
                    <a:pt x="85" y="14"/>
                  </a:lnTo>
                  <a:lnTo>
                    <a:pt x="87" y="14"/>
                  </a:lnTo>
                  <a:lnTo>
                    <a:pt x="89" y="16"/>
                  </a:lnTo>
                  <a:lnTo>
                    <a:pt x="93" y="11"/>
                  </a:lnTo>
                  <a:lnTo>
                    <a:pt x="101" y="11"/>
                  </a:lnTo>
                  <a:lnTo>
                    <a:pt x="108" y="10"/>
                  </a:lnTo>
                  <a:lnTo>
                    <a:pt x="124" y="6"/>
                  </a:lnTo>
                  <a:lnTo>
                    <a:pt x="129" y="2"/>
                  </a:lnTo>
                  <a:lnTo>
                    <a:pt x="132" y="2"/>
                  </a:lnTo>
                  <a:lnTo>
                    <a:pt x="132" y="0"/>
                  </a:lnTo>
                  <a:lnTo>
                    <a:pt x="135" y="0"/>
                  </a:lnTo>
                  <a:lnTo>
                    <a:pt x="142" y="2"/>
                  </a:lnTo>
                  <a:lnTo>
                    <a:pt x="142" y="3"/>
                  </a:lnTo>
                  <a:lnTo>
                    <a:pt x="138" y="5"/>
                  </a:lnTo>
                  <a:lnTo>
                    <a:pt x="130" y="6"/>
                  </a:lnTo>
                  <a:lnTo>
                    <a:pt x="117" y="14"/>
                  </a:lnTo>
                  <a:lnTo>
                    <a:pt x="113" y="19"/>
                  </a:lnTo>
                  <a:lnTo>
                    <a:pt x="108" y="27"/>
                  </a:lnTo>
                  <a:lnTo>
                    <a:pt x="103" y="32"/>
                  </a:lnTo>
                  <a:lnTo>
                    <a:pt x="111" y="34"/>
                  </a:lnTo>
                  <a:lnTo>
                    <a:pt x="111" y="39"/>
                  </a:lnTo>
                  <a:lnTo>
                    <a:pt x="116" y="42"/>
                  </a:lnTo>
                  <a:lnTo>
                    <a:pt x="116" y="50"/>
                  </a:lnTo>
                  <a:lnTo>
                    <a:pt x="121" y="53"/>
                  </a:lnTo>
                  <a:lnTo>
                    <a:pt x="129" y="55"/>
                  </a:lnTo>
                  <a:lnTo>
                    <a:pt x="143" y="53"/>
                  </a:lnTo>
                  <a:lnTo>
                    <a:pt x="151" y="55"/>
                  </a:lnTo>
                  <a:lnTo>
                    <a:pt x="159" y="64"/>
                  </a:lnTo>
                  <a:lnTo>
                    <a:pt x="167" y="63"/>
                  </a:lnTo>
                  <a:lnTo>
                    <a:pt x="175" y="64"/>
                  </a:lnTo>
                  <a:lnTo>
                    <a:pt x="185" y="63"/>
                  </a:lnTo>
                  <a:lnTo>
                    <a:pt x="190" y="63"/>
                  </a:lnTo>
                  <a:lnTo>
                    <a:pt x="190" y="66"/>
                  </a:lnTo>
                  <a:lnTo>
                    <a:pt x="183" y="72"/>
                  </a:lnTo>
                  <a:lnTo>
                    <a:pt x="180" y="79"/>
                  </a:lnTo>
                  <a:lnTo>
                    <a:pt x="182" y="85"/>
                  </a:lnTo>
                  <a:lnTo>
                    <a:pt x="186" y="88"/>
                  </a:lnTo>
                  <a:lnTo>
                    <a:pt x="188" y="91"/>
                  </a:lnTo>
                  <a:lnTo>
                    <a:pt x="178" y="98"/>
                  </a:lnTo>
                  <a:lnTo>
                    <a:pt x="186" y="103"/>
                  </a:lnTo>
                  <a:lnTo>
                    <a:pt x="191" y="112"/>
                  </a:lnTo>
                  <a:lnTo>
                    <a:pt x="186" y="114"/>
                  </a:lnTo>
                  <a:lnTo>
                    <a:pt x="186" y="107"/>
                  </a:lnTo>
                  <a:lnTo>
                    <a:pt x="183" y="106"/>
                  </a:lnTo>
                  <a:lnTo>
                    <a:pt x="174" y="107"/>
                  </a:lnTo>
                  <a:lnTo>
                    <a:pt x="170" y="106"/>
                  </a:lnTo>
                  <a:lnTo>
                    <a:pt x="167" y="107"/>
                  </a:lnTo>
                  <a:lnTo>
                    <a:pt x="145" y="107"/>
                  </a:lnTo>
                  <a:lnTo>
                    <a:pt x="143" y="114"/>
                  </a:lnTo>
                  <a:lnTo>
                    <a:pt x="145" y="115"/>
                  </a:lnTo>
                  <a:lnTo>
                    <a:pt x="151" y="115"/>
                  </a:lnTo>
                  <a:lnTo>
                    <a:pt x="153" y="119"/>
                  </a:lnTo>
                  <a:lnTo>
                    <a:pt x="148" y="119"/>
                  </a:lnTo>
                  <a:lnTo>
                    <a:pt x="138" y="120"/>
                  </a:lnTo>
                  <a:lnTo>
                    <a:pt x="138" y="127"/>
                  </a:lnTo>
                  <a:lnTo>
                    <a:pt x="143" y="132"/>
                  </a:lnTo>
                  <a:lnTo>
                    <a:pt x="146" y="138"/>
                  </a:lnTo>
                  <a:lnTo>
                    <a:pt x="142" y="146"/>
                  </a:lnTo>
                  <a:lnTo>
                    <a:pt x="142" y="14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93" name="Forma Livre 269">
              <a:extLst>
                <a:ext uri="{FF2B5EF4-FFF2-40B4-BE49-F238E27FC236}">
                  <a16:creationId xmlns:a16="http://schemas.microsoft.com/office/drawing/2014/main" id="{3434E940-CFD6-E1CD-3E23-F82FD3895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2775" y="-1682358"/>
              <a:ext cx="849724" cy="562857"/>
            </a:xfrm>
            <a:custGeom>
              <a:avLst/>
              <a:gdLst/>
              <a:ahLst/>
              <a:cxnLst>
                <a:cxn ang="0">
                  <a:pos x="311" y="398"/>
                </a:cxn>
                <a:cxn ang="0">
                  <a:pos x="357" y="363"/>
                </a:cxn>
                <a:cxn ang="0">
                  <a:pos x="380" y="339"/>
                </a:cxn>
                <a:cxn ang="0">
                  <a:pos x="388" y="318"/>
                </a:cxn>
                <a:cxn ang="0">
                  <a:pos x="444" y="294"/>
                </a:cxn>
                <a:cxn ang="0">
                  <a:pos x="457" y="290"/>
                </a:cxn>
                <a:cxn ang="0">
                  <a:pos x="492" y="289"/>
                </a:cxn>
                <a:cxn ang="0">
                  <a:pos x="522" y="265"/>
                </a:cxn>
                <a:cxn ang="0">
                  <a:pos x="545" y="233"/>
                </a:cxn>
                <a:cxn ang="0">
                  <a:pos x="558" y="185"/>
                </a:cxn>
                <a:cxn ang="0">
                  <a:pos x="598" y="159"/>
                </a:cxn>
                <a:cxn ang="0">
                  <a:pos x="625" y="124"/>
                </a:cxn>
                <a:cxn ang="0">
                  <a:pos x="591" y="103"/>
                </a:cxn>
                <a:cxn ang="0">
                  <a:pos x="517" y="82"/>
                </a:cxn>
                <a:cxn ang="0">
                  <a:pos x="479" y="76"/>
                </a:cxn>
                <a:cxn ang="0">
                  <a:pos x="471" y="68"/>
                </a:cxn>
                <a:cxn ang="0">
                  <a:pos x="445" y="63"/>
                </a:cxn>
                <a:cxn ang="0">
                  <a:pos x="415" y="68"/>
                </a:cxn>
                <a:cxn ang="0">
                  <a:pos x="378" y="72"/>
                </a:cxn>
                <a:cxn ang="0">
                  <a:pos x="367" y="71"/>
                </a:cxn>
                <a:cxn ang="0">
                  <a:pos x="375" y="64"/>
                </a:cxn>
                <a:cxn ang="0">
                  <a:pos x="370" y="64"/>
                </a:cxn>
                <a:cxn ang="0">
                  <a:pos x="388" y="34"/>
                </a:cxn>
                <a:cxn ang="0">
                  <a:pos x="372" y="11"/>
                </a:cxn>
                <a:cxn ang="0">
                  <a:pos x="338" y="32"/>
                </a:cxn>
                <a:cxn ang="0">
                  <a:pos x="309" y="29"/>
                </a:cxn>
                <a:cxn ang="0">
                  <a:pos x="291" y="34"/>
                </a:cxn>
                <a:cxn ang="0">
                  <a:pos x="261" y="39"/>
                </a:cxn>
                <a:cxn ang="0">
                  <a:pos x="242" y="35"/>
                </a:cxn>
                <a:cxn ang="0">
                  <a:pos x="246" y="13"/>
                </a:cxn>
                <a:cxn ang="0">
                  <a:pos x="240" y="0"/>
                </a:cxn>
                <a:cxn ang="0">
                  <a:pos x="219" y="8"/>
                </a:cxn>
                <a:cxn ang="0">
                  <a:pos x="184" y="15"/>
                </a:cxn>
                <a:cxn ang="0">
                  <a:pos x="171" y="16"/>
                </a:cxn>
                <a:cxn ang="0">
                  <a:pos x="182" y="31"/>
                </a:cxn>
                <a:cxn ang="0">
                  <a:pos x="144" y="45"/>
                </a:cxn>
                <a:cxn ang="0">
                  <a:pos x="121" y="35"/>
                </a:cxn>
                <a:cxn ang="0">
                  <a:pos x="102" y="35"/>
                </a:cxn>
                <a:cxn ang="0">
                  <a:pos x="86" y="43"/>
                </a:cxn>
                <a:cxn ang="0">
                  <a:pos x="73" y="55"/>
                </a:cxn>
                <a:cxn ang="0">
                  <a:pos x="72" y="85"/>
                </a:cxn>
                <a:cxn ang="0">
                  <a:pos x="40" y="100"/>
                </a:cxn>
                <a:cxn ang="0">
                  <a:pos x="6" y="120"/>
                </a:cxn>
                <a:cxn ang="0">
                  <a:pos x="9" y="148"/>
                </a:cxn>
                <a:cxn ang="0">
                  <a:pos x="38" y="153"/>
                </a:cxn>
                <a:cxn ang="0">
                  <a:pos x="60" y="164"/>
                </a:cxn>
                <a:cxn ang="0">
                  <a:pos x="131" y="151"/>
                </a:cxn>
                <a:cxn ang="0">
                  <a:pos x="128" y="167"/>
                </a:cxn>
                <a:cxn ang="0">
                  <a:pos x="165" y="183"/>
                </a:cxn>
                <a:cxn ang="0">
                  <a:pos x="200" y="191"/>
                </a:cxn>
                <a:cxn ang="0">
                  <a:pos x="202" y="209"/>
                </a:cxn>
                <a:cxn ang="0">
                  <a:pos x="234" y="229"/>
                </a:cxn>
                <a:cxn ang="0">
                  <a:pos x="237" y="254"/>
                </a:cxn>
                <a:cxn ang="0">
                  <a:pos x="235" y="265"/>
                </a:cxn>
                <a:cxn ang="0">
                  <a:pos x="259" y="281"/>
                </a:cxn>
                <a:cxn ang="0">
                  <a:pos x="272" y="300"/>
                </a:cxn>
                <a:cxn ang="0">
                  <a:pos x="290" y="306"/>
                </a:cxn>
                <a:cxn ang="0">
                  <a:pos x="298" y="327"/>
                </a:cxn>
                <a:cxn ang="0">
                  <a:pos x="258" y="353"/>
                </a:cxn>
                <a:cxn ang="0">
                  <a:pos x="235" y="371"/>
                </a:cxn>
                <a:cxn ang="0">
                  <a:pos x="254" y="382"/>
                </a:cxn>
                <a:cxn ang="0">
                  <a:pos x="279" y="390"/>
                </a:cxn>
                <a:cxn ang="0">
                  <a:pos x="290" y="407"/>
                </a:cxn>
              </a:cxnLst>
              <a:rect l="0" t="0" r="r" b="b"/>
              <a:pathLst>
                <a:path w="625" h="414">
                  <a:moveTo>
                    <a:pt x="291" y="414"/>
                  </a:moveTo>
                  <a:lnTo>
                    <a:pt x="299" y="409"/>
                  </a:lnTo>
                  <a:lnTo>
                    <a:pt x="307" y="404"/>
                  </a:lnTo>
                  <a:lnTo>
                    <a:pt x="311" y="398"/>
                  </a:lnTo>
                  <a:lnTo>
                    <a:pt x="333" y="387"/>
                  </a:lnTo>
                  <a:lnTo>
                    <a:pt x="348" y="375"/>
                  </a:lnTo>
                  <a:lnTo>
                    <a:pt x="349" y="372"/>
                  </a:lnTo>
                  <a:lnTo>
                    <a:pt x="357" y="363"/>
                  </a:lnTo>
                  <a:lnTo>
                    <a:pt x="365" y="356"/>
                  </a:lnTo>
                  <a:lnTo>
                    <a:pt x="373" y="355"/>
                  </a:lnTo>
                  <a:lnTo>
                    <a:pt x="378" y="350"/>
                  </a:lnTo>
                  <a:lnTo>
                    <a:pt x="380" y="339"/>
                  </a:lnTo>
                  <a:lnTo>
                    <a:pt x="383" y="337"/>
                  </a:lnTo>
                  <a:lnTo>
                    <a:pt x="381" y="335"/>
                  </a:lnTo>
                  <a:lnTo>
                    <a:pt x="380" y="326"/>
                  </a:lnTo>
                  <a:lnTo>
                    <a:pt x="388" y="318"/>
                  </a:lnTo>
                  <a:lnTo>
                    <a:pt x="416" y="303"/>
                  </a:lnTo>
                  <a:lnTo>
                    <a:pt x="428" y="298"/>
                  </a:lnTo>
                  <a:lnTo>
                    <a:pt x="436" y="298"/>
                  </a:lnTo>
                  <a:lnTo>
                    <a:pt x="444" y="294"/>
                  </a:lnTo>
                  <a:lnTo>
                    <a:pt x="450" y="294"/>
                  </a:lnTo>
                  <a:lnTo>
                    <a:pt x="450" y="292"/>
                  </a:lnTo>
                  <a:lnTo>
                    <a:pt x="453" y="290"/>
                  </a:lnTo>
                  <a:lnTo>
                    <a:pt x="457" y="290"/>
                  </a:lnTo>
                  <a:lnTo>
                    <a:pt x="463" y="289"/>
                  </a:lnTo>
                  <a:lnTo>
                    <a:pt x="469" y="290"/>
                  </a:lnTo>
                  <a:lnTo>
                    <a:pt x="474" y="289"/>
                  </a:lnTo>
                  <a:lnTo>
                    <a:pt x="492" y="289"/>
                  </a:lnTo>
                  <a:lnTo>
                    <a:pt x="495" y="286"/>
                  </a:lnTo>
                  <a:lnTo>
                    <a:pt x="509" y="279"/>
                  </a:lnTo>
                  <a:lnTo>
                    <a:pt x="513" y="271"/>
                  </a:lnTo>
                  <a:lnTo>
                    <a:pt x="522" y="265"/>
                  </a:lnTo>
                  <a:lnTo>
                    <a:pt x="529" y="257"/>
                  </a:lnTo>
                  <a:lnTo>
                    <a:pt x="535" y="252"/>
                  </a:lnTo>
                  <a:lnTo>
                    <a:pt x="538" y="239"/>
                  </a:lnTo>
                  <a:lnTo>
                    <a:pt x="545" y="233"/>
                  </a:lnTo>
                  <a:lnTo>
                    <a:pt x="551" y="213"/>
                  </a:lnTo>
                  <a:lnTo>
                    <a:pt x="550" y="199"/>
                  </a:lnTo>
                  <a:lnTo>
                    <a:pt x="554" y="186"/>
                  </a:lnTo>
                  <a:lnTo>
                    <a:pt x="558" y="185"/>
                  </a:lnTo>
                  <a:lnTo>
                    <a:pt x="562" y="185"/>
                  </a:lnTo>
                  <a:lnTo>
                    <a:pt x="567" y="181"/>
                  </a:lnTo>
                  <a:lnTo>
                    <a:pt x="582" y="167"/>
                  </a:lnTo>
                  <a:lnTo>
                    <a:pt x="598" y="159"/>
                  </a:lnTo>
                  <a:lnTo>
                    <a:pt x="599" y="157"/>
                  </a:lnTo>
                  <a:lnTo>
                    <a:pt x="617" y="143"/>
                  </a:lnTo>
                  <a:lnTo>
                    <a:pt x="623" y="133"/>
                  </a:lnTo>
                  <a:lnTo>
                    <a:pt x="625" y="124"/>
                  </a:lnTo>
                  <a:lnTo>
                    <a:pt x="625" y="120"/>
                  </a:lnTo>
                  <a:lnTo>
                    <a:pt x="622" y="111"/>
                  </a:lnTo>
                  <a:lnTo>
                    <a:pt x="617" y="104"/>
                  </a:lnTo>
                  <a:lnTo>
                    <a:pt x="591" y="103"/>
                  </a:lnTo>
                  <a:lnTo>
                    <a:pt x="567" y="90"/>
                  </a:lnTo>
                  <a:lnTo>
                    <a:pt x="554" y="84"/>
                  </a:lnTo>
                  <a:lnTo>
                    <a:pt x="548" y="82"/>
                  </a:lnTo>
                  <a:lnTo>
                    <a:pt x="517" y="82"/>
                  </a:lnTo>
                  <a:lnTo>
                    <a:pt x="492" y="77"/>
                  </a:lnTo>
                  <a:lnTo>
                    <a:pt x="490" y="76"/>
                  </a:lnTo>
                  <a:lnTo>
                    <a:pt x="476" y="80"/>
                  </a:lnTo>
                  <a:lnTo>
                    <a:pt x="479" y="76"/>
                  </a:lnTo>
                  <a:lnTo>
                    <a:pt x="477" y="74"/>
                  </a:lnTo>
                  <a:lnTo>
                    <a:pt x="474" y="74"/>
                  </a:lnTo>
                  <a:lnTo>
                    <a:pt x="476" y="71"/>
                  </a:lnTo>
                  <a:lnTo>
                    <a:pt x="471" y="68"/>
                  </a:lnTo>
                  <a:lnTo>
                    <a:pt x="463" y="69"/>
                  </a:lnTo>
                  <a:lnTo>
                    <a:pt x="461" y="66"/>
                  </a:lnTo>
                  <a:lnTo>
                    <a:pt x="450" y="63"/>
                  </a:lnTo>
                  <a:lnTo>
                    <a:pt x="445" y="63"/>
                  </a:lnTo>
                  <a:lnTo>
                    <a:pt x="436" y="60"/>
                  </a:lnTo>
                  <a:lnTo>
                    <a:pt x="424" y="60"/>
                  </a:lnTo>
                  <a:lnTo>
                    <a:pt x="421" y="60"/>
                  </a:lnTo>
                  <a:lnTo>
                    <a:pt x="415" y="68"/>
                  </a:lnTo>
                  <a:lnTo>
                    <a:pt x="405" y="69"/>
                  </a:lnTo>
                  <a:lnTo>
                    <a:pt x="399" y="77"/>
                  </a:lnTo>
                  <a:lnTo>
                    <a:pt x="399" y="71"/>
                  </a:lnTo>
                  <a:lnTo>
                    <a:pt x="378" y="72"/>
                  </a:lnTo>
                  <a:lnTo>
                    <a:pt x="375" y="72"/>
                  </a:lnTo>
                  <a:lnTo>
                    <a:pt x="368" y="72"/>
                  </a:lnTo>
                  <a:lnTo>
                    <a:pt x="365" y="74"/>
                  </a:lnTo>
                  <a:lnTo>
                    <a:pt x="367" y="71"/>
                  </a:lnTo>
                  <a:lnTo>
                    <a:pt x="375" y="72"/>
                  </a:lnTo>
                  <a:lnTo>
                    <a:pt x="380" y="71"/>
                  </a:lnTo>
                  <a:lnTo>
                    <a:pt x="380" y="66"/>
                  </a:lnTo>
                  <a:lnTo>
                    <a:pt x="375" y="64"/>
                  </a:lnTo>
                  <a:lnTo>
                    <a:pt x="380" y="61"/>
                  </a:lnTo>
                  <a:lnTo>
                    <a:pt x="375" y="61"/>
                  </a:lnTo>
                  <a:lnTo>
                    <a:pt x="373" y="64"/>
                  </a:lnTo>
                  <a:lnTo>
                    <a:pt x="370" y="64"/>
                  </a:lnTo>
                  <a:lnTo>
                    <a:pt x="368" y="58"/>
                  </a:lnTo>
                  <a:lnTo>
                    <a:pt x="391" y="43"/>
                  </a:lnTo>
                  <a:lnTo>
                    <a:pt x="394" y="35"/>
                  </a:lnTo>
                  <a:lnTo>
                    <a:pt x="388" y="34"/>
                  </a:lnTo>
                  <a:lnTo>
                    <a:pt x="383" y="24"/>
                  </a:lnTo>
                  <a:lnTo>
                    <a:pt x="378" y="13"/>
                  </a:lnTo>
                  <a:lnTo>
                    <a:pt x="375" y="10"/>
                  </a:lnTo>
                  <a:lnTo>
                    <a:pt x="372" y="11"/>
                  </a:lnTo>
                  <a:lnTo>
                    <a:pt x="359" y="21"/>
                  </a:lnTo>
                  <a:lnTo>
                    <a:pt x="356" y="27"/>
                  </a:lnTo>
                  <a:lnTo>
                    <a:pt x="346" y="32"/>
                  </a:lnTo>
                  <a:lnTo>
                    <a:pt x="338" y="32"/>
                  </a:lnTo>
                  <a:lnTo>
                    <a:pt x="330" y="32"/>
                  </a:lnTo>
                  <a:lnTo>
                    <a:pt x="325" y="29"/>
                  </a:lnTo>
                  <a:lnTo>
                    <a:pt x="315" y="27"/>
                  </a:lnTo>
                  <a:lnTo>
                    <a:pt x="309" y="29"/>
                  </a:lnTo>
                  <a:lnTo>
                    <a:pt x="303" y="29"/>
                  </a:lnTo>
                  <a:lnTo>
                    <a:pt x="301" y="29"/>
                  </a:lnTo>
                  <a:lnTo>
                    <a:pt x="301" y="34"/>
                  </a:lnTo>
                  <a:lnTo>
                    <a:pt x="291" y="34"/>
                  </a:lnTo>
                  <a:lnTo>
                    <a:pt x="285" y="34"/>
                  </a:lnTo>
                  <a:lnTo>
                    <a:pt x="280" y="32"/>
                  </a:lnTo>
                  <a:lnTo>
                    <a:pt x="274" y="35"/>
                  </a:lnTo>
                  <a:lnTo>
                    <a:pt x="261" y="39"/>
                  </a:lnTo>
                  <a:lnTo>
                    <a:pt x="256" y="40"/>
                  </a:lnTo>
                  <a:lnTo>
                    <a:pt x="250" y="40"/>
                  </a:lnTo>
                  <a:lnTo>
                    <a:pt x="246" y="39"/>
                  </a:lnTo>
                  <a:lnTo>
                    <a:pt x="242" y="35"/>
                  </a:lnTo>
                  <a:lnTo>
                    <a:pt x="242" y="31"/>
                  </a:lnTo>
                  <a:lnTo>
                    <a:pt x="238" y="27"/>
                  </a:lnTo>
                  <a:lnTo>
                    <a:pt x="242" y="16"/>
                  </a:lnTo>
                  <a:lnTo>
                    <a:pt x="246" y="13"/>
                  </a:lnTo>
                  <a:lnTo>
                    <a:pt x="245" y="8"/>
                  </a:lnTo>
                  <a:lnTo>
                    <a:pt x="238" y="7"/>
                  </a:lnTo>
                  <a:lnTo>
                    <a:pt x="240" y="3"/>
                  </a:lnTo>
                  <a:lnTo>
                    <a:pt x="240" y="0"/>
                  </a:lnTo>
                  <a:lnTo>
                    <a:pt x="230" y="2"/>
                  </a:lnTo>
                  <a:lnTo>
                    <a:pt x="230" y="3"/>
                  </a:lnTo>
                  <a:lnTo>
                    <a:pt x="224" y="7"/>
                  </a:lnTo>
                  <a:lnTo>
                    <a:pt x="219" y="8"/>
                  </a:lnTo>
                  <a:lnTo>
                    <a:pt x="211" y="11"/>
                  </a:lnTo>
                  <a:lnTo>
                    <a:pt x="198" y="11"/>
                  </a:lnTo>
                  <a:lnTo>
                    <a:pt x="190" y="15"/>
                  </a:lnTo>
                  <a:lnTo>
                    <a:pt x="184" y="15"/>
                  </a:lnTo>
                  <a:lnTo>
                    <a:pt x="173" y="11"/>
                  </a:lnTo>
                  <a:lnTo>
                    <a:pt x="163" y="10"/>
                  </a:lnTo>
                  <a:lnTo>
                    <a:pt x="165" y="13"/>
                  </a:lnTo>
                  <a:lnTo>
                    <a:pt x="171" y="16"/>
                  </a:lnTo>
                  <a:lnTo>
                    <a:pt x="170" y="23"/>
                  </a:lnTo>
                  <a:lnTo>
                    <a:pt x="171" y="29"/>
                  </a:lnTo>
                  <a:lnTo>
                    <a:pt x="182" y="29"/>
                  </a:lnTo>
                  <a:lnTo>
                    <a:pt x="182" y="31"/>
                  </a:lnTo>
                  <a:lnTo>
                    <a:pt x="173" y="34"/>
                  </a:lnTo>
                  <a:lnTo>
                    <a:pt x="166" y="39"/>
                  </a:lnTo>
                  <a:lnTo>
                    <a:pt x="149" y="43"/>
                  </a:lnTo>
                  <a:lnTo>
                    <a:pt x="144" y="45"/>
                  </a:lnTo>
                  <a:lnTo>
                    <a:pt x="133" y="45"/>
                  </a:lnTo>
                  <a:lnTo>
                    <a:pt x="126" y="40"/>
                  </a:lnTo>
                  <a:lnTo>
                    <a:pt x="121" y="42"/>
                  </a:lnTo>
                  <a:lnTo>
                    <a:pt x="121" y="35"/>
                  </a:lnTo>
                  <a:lnTo>
                    <a:pt x="118" y="34"/>
                  </a:lnTo>
                  <a:lnTo>
                    <a:pt x="109" y="35"/>
                  </a:lnTo>
                  <a:lnTo>
                    <a:pt x="105" y="34"/>
                  </a:lnTo>
                  <a:lnTo>
                    <a:pt x="102" y="35"/>
                  </a:lnTo>
                  <a:lnTo>
                    <a:pt x="80" y="35"/>
                  </a:lnTo>
                  <a:lnTo>
                    <a:pt x="78" y="42"/>
                  </a:lnTo>
                  <a:lnTo>
                    <a:pt x="80" y="43"/>
                  </a:lnTo>
                  <a:lnTo>
                    <a:pt x="86" y="43"/>
                  </a:lnTo>
                  <a:lnTo>
                    <a:pt x="88" y="47"/>
                  </a:lnTo>
                  <a:lnTo>
                    <a:pt x="83" y="47"/>
                  </a:lnTo>
                  <a:lnTo>
                    <a:pt x="73" y="48"/>
                  </a:lnTo>
                  <a:lnTo>
                    <a:pt x="73" y="55"/>
                  </a:lnTo>
                  <a:lnTo>
                    <a:pt x="78" y="60"/>
                  </a:lnTo>
                  <a:lnTo>
                    <a:pt x="81" y="66"/>
                  </a:lnTo>
                  <a:lnTo>
                    <a:pt x="77" y="74"/>
                  </a:lnTo>
                  <a:lnTo>
                    <a:pt x="72" y="85"/>
                  </a:lnTo>
                  <a:lnTo>
                    <a:pt x="67" y="95"/>
                  </a:lnTo>
                  <a:lnTo>
                    <a:pt x="65" y="96"/>
                  </a:lnTo>
                  <a:lnTo>
                    <a:pt x="59" y="96"/>
                  </a:lnTo>
                  <a:lnTo>
                    <a:pt x="40" y="100"/>
                  </a:lnTo>
                  <a:lnTo>
                    <a:pt x="25" y="104"/>
                  </a:lnTo>
                  <a:lnTo>
                    <a:pt x="16" y="112"/>
                  </a:lnTo>
                  <a:lnTo>
                    <a:pt x="14" y="119"/>
                  </a:lnTo>
                  <a:lnTo>
                    <a:pt x="6" y="120"/>
                  </a:lnTo>
                  <a:lnTo>
                    <a:pt x="0" y="130"/>
                  </a:lnTo>
                  <a:lnTo>
                    <a:pt x="3" y="136"/>
                  </a:lnTo>
                  <a:lnTo>
                    <a:pt x="12" y="145"/>
                  </a:lnTo>
                  <a:lnTo>
                    <a:pt x="9" y="148"/>
                  </a:lnTo>
                  <a:lnTo>
                    <a:pt x="19" y="149"/>
                  </a:lnTo>
                  <a:lnTo>
                    <a:pt x="22" y="153"/>
                  </a:lnTo>
                  <a:lnTo>
                    <a:pt x="30" y="154"/>
                  </a:lnTo>
                  <a:lnTo>
                    <a:pt x="38" y="153"/>
                  </a:lnTo>
                  <a:lnTo>
                    <a:pt x="49" y="148"/>
                  </a:lnTo>
                  <a:lnTo>
                    <a:pt x="46" y="164"/>
                  </a:lnTo>
                  <a:lnTo>
                    <a:pt x="51" y="165"/>
                  </a:lnTo>
                  <a:lnTo>
                    <a:pt x="60" y="164"/>
                  </a:lnTo>
                  <a:lnTo>
                    <a:pt x="80" y="165"/>
                  </a:lnTo>
                  <a:lnTo>
                    <a:pt x="94" y="161"/>
                  </a:lnTo>
                  <a:lnTo>
                    <a:pt x="110" y="153"/>
                  </a:lnTo>
                  <a:lnTo>
                    <a:pt x="131" y="151"/>
                  </a:lnTo>
                  <a:lnTo>
                    <a:pt x="133" y="153"/>
                  </a:lnTo>
                  <a:lnTo>
                    <a:pt x="133" y="156"/>
                  </a:lnTo>
                  <a:lnTo>
                    <a:pt x="131" y="162"/>
                  </a:lnTo>
                  <a:lnTo>
                    <a:pt x="128" y="167"/>
                  </a:lnTo>
                  <a:lnTo>
                    <a:pt x="131" y="173"/>
                  </a:lnTo>
                  <a:lnTo>
                    <a:pt x="141" y="178"/>
                  </a:lnTo>
                  <a:lnTo>
                    <a:pt x="160" y="180"/>
                  </a:lnTo>
                  <a:lnTo>
                    <a:pt x="165" y="183"/>
                  </a:lnTo>
                  <a:lnTo>
                    <a:pt x="178" y="186"/>
                  </a:lnTo>
                  <a:lnTo>
                    <a:pt x="182" y="189"/>
                  </a:lnTo>
                  <a:lnTo>
                    <a:pt x="194" y="189"/>
                  </a:lnTo>
                  <a:lnTo>
                    <a:pt x="200" y="191"/>
                  </a:lnTo>
                  <a:lnTo>
                    <a:pt x="203" y="194"/>
                  </a:lnTo>
                  <a:lnTo>
                    <a:pt x="205" y="202"/>
                  </a:lnTo>
                  <a:lnTo>
                    <a:pt x="205" y="207"/>
                  </a:lnTo>
                  <a:lnTo>
                    <a:pt x="202" y="209"/>
                  </a:lnTo>
                  <a:lnTo>
                    <a:pt x="206" y="218"/>
                  </a:lnTo>
                  <a:lnTo>
                    <a:pt x="234" y="220"/>
                  </a:lnTo>
                  <a:lnTo>
                    <a:pt x="232" y="225"/>
                  </a:lnTo>
                  <a:lnTo>
                    <a:pt x="234" y="229"/>
                  </a:lnTo>
                  <a:lnTo>
                    <a:pt x="238" y="231"/>
                  </a:lnTo>
                  <a:lnTo>
                    <a:pt x="243" y="239"/>
                  </a:lnTo>
                  <a:lnTo>
                    <a:pt x="242" y="249"/>
                  </a:lnTo>
                  <a:lnTo>
                    <a:pt x="237" y="254"/>
                  </a:lnTo>
                  <a:lnTo>
                    <a:pt x="237" y="258"/>
                  </a:lnTo>
                  <a:lnTo>
                    <a:pt x="234" y="260"/>
                  </a:lnTo>
                  <a:lnTo>
                    <a:pt x="234" y="262"/>
                  </a:lnTo>
                  <a:lnTo>
                    <a:pt x="235" y="265"/>
                  </a:lnTo>
                  <a:lnTo>
                    <a:pt x="234" y="279"/>
                  </a:lnTo>
                  <a:lnTo>
                    <a:pt x="235" y="281"/>
                  </a:lnTo>
                  <a:lnTo>
                    <a:pt x="248" y="282"/>
                  </a:lnTo>
                  <a:lnTo>
                    <a:pt x="259" y="281"/>
                  </a:lnTo>
                  <a:lnTo>
                    <a:pt x="267" y="284"/>
                  </a:lnTo>
                  <a:lnTo>
                    <a:pt x="269" y="286"/>
                  </a:lnTo>
                  <a:lnTo>
                    <a:pt x="271" y="297"/>
                  </a:lnTo>
                  <a:lnTo>
                    <a:pt x="272" y="300"/>
                  </a:lnTo>
                  <a:lnTo>
                    <a:pt x="275" y="302"/>
                  </a:lnTo>
                  <a:lnTo>
                    <a:pt x="287" y="300"/>
                  </a:lnTo>
                  <a:lnTo>
                    <a:pt x="288" y="302"/>
                  </a:lnTo>
                  <a:lnTo>
                    <a:pt x="290" y="306"/>
                  </a:lnTo>
                  <a:lnTo>
                    <a:pt x="285" y="319"/>
                  </a:lnTo>
                  <a:lnTo>
                    <a:pt x="293" y="319"/>
                  </a:lnTo>
                  <a:lnTo>
                    <a:pt x="295" y="321"/>
                  </a:lnTo>
                  <a:lnTo>
                    <a:pt x="298" y="327"/>
                  </a:lnTo>
                  <a:lnTo>
                    <a:pt x="295" y="337"/>
                  </a:lnTo>
                  <a:lnTo>
                    <a:pt x="287" y="340"/>
                  </a:lnTo>
                  <a:lnTo>
                    <a:pt x="279" y="342"/>
                  </a:lnTo>
                  <a:lnTo>
                    <a:pt x="258" y="353"/>
                  </a:lnTo>
                  <a:lnTo>
                    <a:pt x="242" y="364"/>
                  </a:lnTo>
                  <a:lnTo>
                    <a:pt x="226" y="372"/>
                  </a:lnTo>
                  <a:lnTo>
                    <a:pt x="230" y="372"/>
                  </a:lnTo>
                  <a:lnTo>
                    <a:pt x="235" y="371"/>
                  </a:lnTo>
                  <a:lnTo>
                    <a:pt x="238" y="371"/>
                  </a:lnTo>
                  <a:lnTo>
                    <a:pt x="250" y="377"/>
                  </a:lnTo>
                  <a:lnTo>
                    <a:pt x="251" y="382"/>
                  </a:lnTo>
                  <a:lnTo>
                    <a:pt x="254" y="382"/>
                  </a:lnTo>
                  <a:lnTo>
                    <a:pt x="259" y="380"/>
                  </a:lnTo>
                  <a:lnTo>
                    <a:pt x="266" y="385"/>
                  </a:lnTo>
                  <a:lnTo>
                    <a:pt x="274" y="387"/>
                  </a:lnTo>
                  <a:lnTo>
                    <a:pt x="279" y="390"/>
                  </a:lnTo>
                  <a:lnTo>
                    <a:pt x="287" y="393"/>
                  </a:lnTo>
                  <a:lnTo>
                    <a:pt x="290" y="398"/>
                  </a:lnTo>
                  <a:lnTo>
                    <a:pt x="296" y="403"/>
                  </a:lnTo>
                  <a:lnTo>
                    <a:pt x="290" y="407"/>
                  </a:lnTo>
                  <a:lnTo>
                    <a:pt x="290" y="412"/>
                  </a:lnTo>
                  <a:lnTo>
                    <a:pt x="291" y="414"/>
                  </a:lnTo>
                  <a:lnTo>
                    <a:pt x="291" y="4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94" name="Forma Livre 270">
              <a:extLst>
                <a:ext uri="{FF2B5EF4-FFF2-40B4-BE49-F238E27FC236}">
                  <a16:creationId xmlns:a16="http://schemas.microsoft.com/office/drawing/2014/main" id="{024C382B-8659-D7A2-2E5E-5D921CD68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3188" y="-3029679"/>
              <a:ext cx="451373" cy="432339"/>
            </a:xfrm>
            <a:custGeom>
              <a:avLst/>
              <a:gdLst/>
              <a:ahLst/>
              <a:cxnLst>
                <a:cxn ang="0">
                  <a:pos x="3" y="266"/>
                </a:cxn>
                <a:cxn ang="0">
                  <a:pos x="1" y="257"/>
                </a:cxn>
                <a:cxn ang="0">
                  <a:pos x="27" y="255"/>
                </a:cxn>
                <a:cxn ang="0">
                  <a:pos x="30" y="252"/>
                </a:cxn>
                <a:cxn ang="0">
                  <a:pos x="0" y="250"/>
                </a:cxn>
                <a:cxn ang="0">
                  <a:pos x="16" y="238"/>
                </a:cxn>
                <a:cxn ang="0">
                  <a:pos x="13" y="233"/>
                </a:cxn>
                <a:cxn ang="0">
                  <a:pos x="19" y="225"/>
                </a:cxn>
                <a:cxn ang="0">
                  <a:pos x="27" y="218"/>
                </a:cxn>
                <a:cxn ang="0">
                  <a:pos x="38" y="210"/>
                </a:cxn>
                <a:cxn ang="0">
                  <a:pos x="54" y="207"/>
                </a:cxn>
                <a:cxn ang="0">
                  <a:pos x="69" y="202"/>
                </a:cxn>
                <a:cxn ang="0">
                  <a:pos x="67" y="202"/>
                </a:cxn>
                <a:cxn ang="0">
                  <a:pos x="66" y="188"/>
                </a:cxn>
                <a:cxn ang="0">
                  <a:pos x="88" y="164"/>
                </a:cxn>
                <a:cxn ang="0">
                  <a:pos x="99" y="157"/>
                </a:cxn>
                <a:cxn ang="0">
                  <a:pos x="96" y="145"/>
                </a:cxn>
                <a:cxn ang="0">
                  <a:pos x="109" y="128"/>
                </a:cxn>
                <a:cxn ang="0">
                  <a:pos x="117" y="117"/>
                </a:cxn>
                <a:cxn ang="0">
                  <a:pos x="138" y="101"/>
                </a:cxn>
                <a:cxn ang="0">
                  <a:pos x="136" y="92"/>
                </a:cxn>
                <a:cxn ang="0">
                  <a:pos x="143" y="87"/>
                </a:cxn>
                <a:cxn ang="0">
                  <a:pos x="157" y="79"/>
                </a:cxn>
                <a:cxn ang="0">
                  <a:pos x="160" y="71"/>
                </a:cxn>
                <a:cxn ang="0">
                  <a:pos x="167" y="50"/>
                </a:cxn>
                <a:cxn ang="0">
                  <a:pos x="173" y="48"/>
                </a:cxn>
                <a:cxn ang="0">
                  <a:pos x="184" y="40"/>
                </a:cxn>
                <a:cxn ang="0">
                  <a:pos x="197" y="45"/>
                </a:cxn>
                <a:cxn ang="0">
                  <a:pos x="207" y="37"/>
                </a:cxn>
                <a:cxn ang="0">
                  <a:pos x="212" y="29"/>
                </a:cxn>
                <a:cxn ang="0">
                  <a:pos x="226" y="31"/>
                </a:cxn>
                <a:cxn ang="0">
                  <a:pos x="247" y="15"/>
                </a:cxn>
                <a:cxn ang="0">
                  <a:pos x="263" y="8"/>
                </a:cxn>
                <a:cxn ang="0">
                  <a:pos x="272" y="5"/>
                </a:cxn>
                <a:cxn ang="0">
                  <a:pos x="279" y="16"/>
                </a:cxn>
                <a:cxn ang="0">
                  <a:pos x="292" y="13"/>
                </a:cxn>
                <a:cxn ang="0">
                  <a:pos x="306" y="7"/>
                </a:cxn>
                <a:cxn ang="0">
                  <a:pos x="332" y="23"/>
                </a:cxn>
                <a:cxn ang="0">
                  <a:pos x="332" y="40"/>
                </a:cxn>
                <a:cxn ang="0">
                  <a:pos x="308" y="56"/>
                </a:cxn>
                <a:cxn ang="0">
                  <a:pos x="266" y="45"/>
                </a:cxn>
                <a:cxn ang="0">
                  <a:pos x="213" y="56"/>
                </a:cxn>
                <a:cxn ang="0">
                  <a:pos x="194" y="66"/>
                </a:cxn>
                <a:cxn ang="0">
                  <a:pos x="167" y="85"/>
                </a:cxn>
                <a:cxn ang="0">
                  <a:pos x="146" y="112"/>
                </a:cxn>
                <a:cxn ang="0">
                  <a:pos x="123" y="162"/>
                </a:cxn>
                <a:cxn ang="0">
                  <a:pos x="94" y="199"/>
                </a:cxn>
                <a:cxn ang="0">
                  <a:pos x="104" y="246"/>
                </a:cxn>
                <a:cxn ang="0">
                  <a:pos x="101" y="271"/>
                </a:cxn>
                <a:cxn ang="0">
                  <a:pos x="90" y="298"/>
                </a:cxn>
                <a:cxn ang="0">
                  <a:pos x="78" y="294"/>
                </a:cxn>
                <a:cxn ang="0">
                  <a:pos x="74" y="287"/>
                </a:cxn>
                <a:cxn ang="0">
                  <a:pos x="64" y="298"/>
                </a:cxn>
                <a:cxn ang="0">
                  <a:pos x="32" y="316"/>
                </a:cxn>
                <a:cxn ang="0">
                  <a:pos x="22" y="313"/>
                </a:cxn>
                <a:cxn ang="0">
                  <a:pos x="18" y="294"/>
                </a:cxn>
                <a:cxn ang="0">
                  <a:pos x="8" y="286"/>
                </a:cxn>
                <a:cxn ang="0">
                  <a:pos x="21" y="270"/>
                </a:cxn>
                <a:cxn ang="0">
                  <a:pos x="10" y="278"/>
                </a:cxn>
              </a:cxnLst>
              <a:rect l="0" t="0" r="r" b="b"/>
              <a:pathLst>
                <a:path w="332" h="318">
                  <a:moveTo>
                    <a:pt x="10" y="278"/>
                  </a:moveTo>
                  <a:lnTo>
                    <a:pt x="8" y="273"/>
                  </a:lnTo>
                  <a:lnTo>
                    <a:pt x="5" y="274"/>
                  </a:lnTo>
                  <a:lnTo>
                    <a:pt x="1" y="271"/>
                  </a:lnTo>
                  <a:lnTo>
                    <a:pt x="10" y="265"/>
                  </a:lnTo>
                  <a:lnTo>
                    <a:pt x="3" y="266"/>
                  </a:lnTo>
                  <a:lnTo>
                    <a:pt x="0" y="262"/>
                  </a:lnTo>
                  <a:lnTo>
                    <a:pt x="5" y="263"/>
                  </a:lnTo>
                  <a:lnTo>
                    <a:pt x="5" y="260"/>
                  </a:lnTo>
                  <a:lnTo>
                    <a:pt x="1" y="262"/>
                  </a:lnTo>
                  <a:lnTo>
                    <a:pt x="1" y="258"/>
                  </a:lnTo>
                  <a:lnTo>
                    <a:pt x="1" y="257"/>
                  </a:lnTo>
                  <a:lnTo>
                    <a:pt x="22" y="255"/>
                  </a:lnTo>
                  <a:lnTo>
                    <a:pt x="26" y="257"/>
                  </a:lnTo>
                  <a:lnTo>
                    <a:pt x="26" y="260"/>
                  </a:lnTo>
                  <a:lnTo>
                    <a:pt x="29" y="258"/>
                  </a:lnTo>
                  <a:lnTo>
                    <a:pt x="27" y="257"/>
                  </a:lnTo>
                  <a:lnTo>
                    <a:pt x="27" y="255"/>
                  </a:lnTo>
                  <a:lnTo>
                    <a:pt x="35" y="254"/>
                  </a:lnTo>
                  <a:lnTo>
                    <a:pt x="35" y="252"/>
                  </a:lnTo>
                  <a:lnTo>
                    <a:pt x="32" y="254"/>
                  </a:lnTo>
                  <a:lnTo>
                    <a:pt x="34" y="246"/>
                  </a:lnTo>
                  <a:lnTo>
                    <a:pt x="30" y="247"/>
                  </a:lnTo>
                  <a:lnTo>
                    <a:pt x="30" y="252"/>
                  </a:lnTo>
                  <a:lnTo>
                    <a:pt x="27" y="254"/>
                  </a:lnTo>
                  <a:lnTo>
                    <a:pt x="19" y="254"/>
                  </a:lnTo>
                  <a:lnTo>
                    <a:pt x="21" y="249"/>
                  </a:lnTo>
                  <a:lnTo>
                    <a:pt x="18" y="254"/>
                  </a:lnTo>
                  <a:lnTo>
                    <a:pt x="1" y="255"/>
                  </a:lnTo>
                  <a:lnTo>
                    <a:pt x="0" y="250"/>
                  </a:lnTo>
                  <a:lnTo>
                    <a:pt x="3" y="247"/>
                  </a:lnTo>
                  <a:lnTo>
                    <a:pt x="3" y="246"/>
                  </a:lnTo>
                  <a:lnTo>
                    <a:pt x="0" y="242"/>
                  </a:lnTo>
                  <a:lnTo>
                    <a:pt x="5" y="239"/>
                  </a:lnTo>
                  <a:lnTo>
                    <a:pt x="13" y="239"/>
                  </a:lnTo>
                  <a:lnTo>
                    <a:pt x="16" y="238"/>
                  </a:lnTo>
                  <a:lnTo>
                    <a:pt x="1" y="238"/>
                  </a:lnTo>
                  <a:lnTo>
                    <a:pt x="1" y="234"/>
                  </a:lnTo>
                  <a:lnTo>
                    <a:pt x="6" y="236"/>
                  </a:lnTo>
                  <a:lnTo>
                    <a:pt x="6" y="233"/>
                  </a:lnTo>
                  <a:lnTo>
                    <a:pt x="11" y="233"/>
                  </a:lnTo>
                  <a:lnTo>
                    <a:pt x="13" y="233"/>
                  </a:lnTo>
                  <a:lnTo>
                    <a:pt x="18" y="229"/>
                  </a:lnTo>
                  <a:lnTo>
                    <a:pt x="21" y="233"/>
                  </a:lnTo>
                  <a:lnTo>
                    <a:pt x="19" y="228"/>
                  </a:lnTo>
                  <a:lnTo>
                    <a:pt x="21" y="226"/>
                  </a:lnTo>
                  <a:lnTo>
                    <a:pt x="18" y="226"/>
                  </a:lnTo>
                  <a:lnTo>
                    <a:pt x="19" y="225"/>
                  </a:lnTo>
                  <a:lnTo>
                    <a:pt x="18" y="225"/>
                  </a:lnTo>
                  <a:lnTo>
                    <a:pt x="34" y="225"/>
                  </a:lnTo>
                  <a:lnTo>
                    <a:pt x="32" y="223"/>
                  </a:lnTo>
                  <a:lnTo>
                    <a:pt x="34" y="221"/>
                  </a:lnTo>
                  <a:lnTo>
                    <a:pt x="26" y="220"/>
                  </a:lnTo>
                  <a:lnTo>
                    <a:pt x="27" y="218"/>
                  </a:lnTo>
                  <a:lnTo>
                    <a:pt x="26" y="218"/>
                  </a:lnTo>
                  <a:lnTo>
                    <a:pt x="27" y="215"/>
                  </a:lnTo>
                  <a:lnTo>
                    <a:pt x="32" y="217"/>
                  </a:lnTo>
                  <a:lnTo>
                    <a:pt x="34" y="213"/>
                  </a:lnTo>
                  <a:lnTo>
                    <a:pt x="34" y="212"/>
                  </a:lnTo>
                  <a:lnTo>
                    <a:pt x="38" y="210"/>
                  </a:lnTo>
                  <a:lnTo>
                    <a:pt x="40" y="209"/>
                  </a:lnTo>
                  <a:lnTo>
                    <a:pt x="43" y="209"/>
                  </a:lnTo>
                  <a:lnTo>
                    <a:pt x="43" y="207"/>
                  </a:lnTo>
                  <a:lnTo>
                    <a:pt x="46" y="204"/>
                  </a:lnTo>
                  <a:lnTo>
                    <a:pt x="53" y="202"/>
                  </a:lnTo>
                  <a:lnTo>
                    <a:pt x="54" y="207"/>
                  </a:lnTo>
                  <a:lnTo>
                    <a:pt x="58" y="205"/>
                  </a:lnTo>
                  <a:lnTo>
                    <a:pt x="56" y="202"/>
                  </a:lnTo>
                  <a:lnTo>
                    <a:pt x="61" y="199"/>
                  </a:lnTo>
                  <a:lnTo>
                    <a:pt x="66" y="205"/>
                  </a:lnTo>
                  <a:lnTo>
                    <a:pt x="67" y="205"/>
                  </a:lnTo>
                  <a:lnTo>
                    <a:pt x="69" y="202"/>
                  </a:lnTo>
                  <a:lnTo>
                    <a:pt x="75" y="202"/>
                  </a:lnTo>
                  <a:lnTo>
                    <a:pt x="74" y="199"/>
                  </a:lnTo>
                  <a:lnTo>
                    <a:pt x="83" y="196"/>
                  </a:lnTo>
                  <a:lnTo>
                    <a:pt x="85" y="194"/>
                  </a:lnTo>
                  <a:lnTo>
                    <a:pt x="83" y="194"/>
                  </a:lnTo>
                  <a:lnTo>
                    <a:pt x="67" y="202"/>
                  </a:lnTo>
                  <a:lnTo>
                    <a:pt x="64" y="199"/>
                  </a:lnTo>
                  <a:lnTo>
                    <a:pt x="66" y="196"/>
                  </a:lnTo>
                  <a:lnTo>
                    <a:pt x="62" y="197"/>
                  </a:lnTo>
                  <a:lnTo>
                    <a:pt x="61" y="194"/>
                  </a:lnTo>
                  <a:lnTo>
                    <a:pt x="67" y="193"/>
                  </a:lnTo>
                  <a:lnTo>
                    <a:pt x="66" y="188"/>
                  </a:lnTo>
                  <a:lnTo>
                    <a:pt x="77" y="177"/>
                  </a:lnTo>
                  <a:lnTo>
                    <a:pt x="83" y="178"/>
                  </a:lnTo>
                  <a:lnTo>
                    <a:pt x="83" y="173"/>
                  </a:lnTo>
                  <a:lnTo>
                    <a:pt x="82" y="173"/>
                  </a:lnTo>
                  <a:lnTo>
                    <a:pt x="83" y="169"/>
                  </a:lnTo>
                  <a:lnTo>
                    <a:pt x="88" y="164"/>
                  </a:lnTo>
                  <a:lnTo>
                    <a:pt x="96" y="162"/>
                  </a:lnTo>
                  <a:lnTo>
                    <a:pt x="94" y="159"/>
                  </a:lnTo>
                  <a:lnTo>
                    <a:pt x="91" y="161"/>
                  </a:lnTo>
                  <a:lnTo>
                    <a:pt x="94" y="157"/>
                  </a:lnTo>
                  <a:lnTo>
                    <a:pt x="94" y="154"/>
                  </a:lnTo>
                  <a:lnTo>
                    <a:pt x="99" y="157"/>
                  </a:lnTo>
                  <a:lnTo>
                    <a:pt x="96" y="153"/>
                  </a:lnTo>
                  <a:lnTo>
                    <a:pt x="99" y="151"/>
                  </a:lnTo>
                  <a:lnTo>
                    <a:pt x="99" y="145"/>
                  </a:lnTo>
                  <a:lnTo>
                    <a:pt x="106" y="146"/>
                  </a:lnTo>
                  <a:lnTo>
                    <a:pt x="103" y="141"/>
                  </a:lnTo>
                  <a:lnTo>
                    <a:pt x="96" y="145"/>
                  </a:lnTo>
                  <a:lnTo>
                    <a:pt x="103" y="136"/>
                  </a:lnTo>
                  <a:lnTo>
                    <a:pt x="107" y="136"/>
                  </a:lnTo>
                  <a:lnTo>
                    <a:pt x="109" y="135"/>
                  </a:lnTo>
                  <a:lnTo>
                    <a:pt x="106" y="135"/>
                  </a:lnTo>
                  <a:lnTo>
                    <a:pt x="104" y="130"/>
                  </a:lnTo>
                  <a:lnTo>
                    <a:pt x="109" y="128"/>
                  </a:lnTo>
                  <a:lnTo>
                    <a:pt x="106" y="128"/>
                  </a:lnTo>
                  <a:lnTo>
                    <a:pt x="106" y="125"/>
                  </a:lnTo>
                  <a:lnTo>
                    <a:pt x="112" y="122"/>
                  </a:lnTo>
                  <a:lnTo>
                    <a:pt x="111" y="120"/>
                  </a:lnTo>
                  <a:lnTo>
                    <a:pt x="112" y="117"/>
                  </a:lnTo>
                  <a:lnTo>
                    <a:pt x="117" y="117"/>
                  </a:lnTo>
                  <a:lnTo>
                    <a:pt x="120" y="112"/>
                  </a:lnTo>
                  <a:lnTo>
                    <a:pt x="119" y="109"/>
                  </a:lnTo>
                  <a:lnTo>
                    <a:pt x="122" y="104"/>
                  </a:lnTo>
                  <a:lnTo>
                    <a:pt x="127" y="103"/>
                  </a:lnTo>
                  <a:lnTo>
                    <a:pt x="133" y="106"/>
                  </a:lnTo>
                  <a:lnTo>
                    <a:pt x="138" y="101"/>
                  </a:lnTo>
                  <a:lnTo>
                    <a:pt x="130" y="101"/>
                  </a:lnTo>
                  <a:lnTo>
                    <a:pt x="135" y="98"/>
                  </a:lnTo>
                  <a:lnTo>
                    <a:pt x="133" y="98"/>
                  </a:lnTo>
                  <a:lnTo>
                    <a:pt x="135" y="96"/>
                  </a:lnTo>
                  <a:lnTo>
                    <a:pt x="133" y="93"/>
                  </a:lnTo>
                  <a:lnTo>
                    <a:pt x="136" y="92"/>
                  </a:lnTo>
                  <a:lnTo>
                    <a:pt x="135" y="90"/>
                  </a:lnTo>
                  <a:lnTo>
                    <a:pt x="138" y="87"/>
                  </a:lnTo>
                  <a:lnTo>
                    <a:pt x="139" y="87"/>
                  </a:lnTo>
                  <a:lnTo>
                    <a:pt x="141" y="93"/>
                  </a:lnTo>
                  <a:lnTo>
                    <a:pt x="146" y="92"/>
                  </a:lnTo>
                  <a:lnTo>
                    <a:pt x="143" y="87"/>
                  </a:lnTo>
                  <a:lnTo>
                    <a:pt x="144" y="85"/>
                  </a:lnTo>
                  <a:lnTo>
                    <a:pt x="143" y="82"/>
                  </a:lnTo>
                  <a:lnTo>
                    <a:pt x="143" y="80"/>
                  </a:lnTo>
                  <a:lnTo>
                    <a:pt x="146" y="79"/>
                  </a:lnTo>
                  <a:lnTo>
                    <a:pt x="157" y="82"/>
                  </a:lnTo>
                  <a:lnTo>
                    <a:pt x="157" y="79"/>
                  </a:lnTo>
                  <a:lnTo>
                    <a:pt x="146" y="77"/>
                  </a:lnTo>
                  <a:lnTo>
                    <a:pt x="149" y="74"/>
                  </a:lnTo>
                  <a:lnTo>
                    <a:pt x="157" y="72"/>
                  </a:lnTo>
                  <a:lnTo>
                    <a:pt x="159" y="71"/>
                  </a:lnTo>
                  <a:lnTo>
                    <a:pt x="157" y="69"/>
                  </a:lnTo>
                  <a:lnTo>
                    <a:pt x="160" y="71"/>
                  </a:lnTo>
                  <a:lnTo>
                    <a:pt x="160" y="68"/>
                  </a:lnTo>
                  <a:lnTo>
                    <a:pt x="159" y="66"/>
                  </a:lnTo>
                  <a:lnTo>
                    <a:pt x="159" y="63"/>
                  </a:lnTo>
                  <a:lnTo>
                    <a:pt x="165" y="58"/>
                  </a:lnTo>
                  <a:lnTo>
                    <a:pt x="163" y="55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67" y="55"/>
                  </a:lnTo>
                  <a:lnTo>
                    <a:pt x="173" y="55"/>
                  </a:lnTo>
                  <a:lnTo>
                    <a:pt x="175" y="53"/>
                  </a:lnTo>
                  <a:lnTo>
                    <a:pt x="170" y="48"/>
                  </a:lnTo>
                  <a:lnTo>
                    <a:pt x="173" y="48"/>
                  </a:lnTo>
                  <a:lnTo>
                    <a:pt x="183" y="56"/>
                  </a:lnTo>
                  <a:lnTo>
                    <a:pt x="181" y="53"/>
                  </a:lnTo>
                  <a:lnTo>
                    <a:pt x="176" y="50"/>
                  </a:lnTo>
                  <a:lnTo>
                    <a:pt x="176" y="45"/>
                  </a:lnTo>
                  <a:lnTo>
                    <a:pt x="178" y="42"/>
                  </a:lnTo>
                  <a:lnTo>
                    <a:pt x="184" y="40"/>
                  </a:lnTo>
                  <a:lnTo>
                    <a:pt x="186" y="50"/>
                  </a:lnTo>
                  <a:lnTo>
                    <a:pt x="186" y="42"/>
                  </a:lnTo>
                  <a:lnTo>
                    <a:pt x="192" y="37"/>
                  </a:lnTo>
                  <a:lnTo>
                    <a:pt x="194" y="48"/>
                  </a:lnTo>
                  <a:lnTo>
                    <a:pt x="191" y="53"/>
                  </a:lnTo>
                  <a:lnTo>
                    <a:pt x="197" y="45"/>
                  </a:lnTo>
                  <a:lnTo>
                    <a:pt x="197" y="42"/>
                  </a:lnTo>
                  <a:lnTo>
                    <a:pt x="199" y="39"/>
                  </a:lnTo>
                  <a:lnTo>
                    <a:pt x="202" y="35"/>
                  </a:lnTo>
                  <a:lnTo>
                    <a:pt x="200" y="39"/>
                  </a:lnTo>
                  <a:lnTo>
                    <a:pt x="202" y="40"/>
                  </a:lnTo>
                  <a:lnTo>
                    <a:pt x="207" y="37"/>
                  </a:lnTo>
                  <a:lnTo>
                    <a:pt x="205" y="34"/>
                  </a:lnTo>
                  <a:lnTo>
                    <a:pt x="215" y="42"/>
                  </a:lnTo>
                  <a:lnTo>
                    <a:pt x="215" y="32"/>
                  </a:lnTo>
                  <a:lnTo>
                    <a:pt x="208" y="31"/>
                  </a:lnTo>
                  <a:lnTo>
                    <a:pt x="208" y="26"/>
                  </a:lnTo>
                  <a:lnTo>
                    <a:pt x="212" y="29"/>
                  </a:lnTo>
                  <a:lnTo>
                    <a:pt x="213" y="26"/>
                  </a:lnTo>
                  <a:lnTo>
                    <a:pt x="220" y="31"/>
                  </a:lnTo>
                  <a:lnTo>
                    <a:pt x="220" y="31"/>
                  </a:lnTo>
                  <a:lnTo>
                    <a:pt x="220" y="27"/>
                  </a:lnTo>
                  <a:lnTo>
                    <a:pt x="226" y="29"/>
                  </a:lnTo>
                  <a:lnTo>
                    <a:pt x="226" y="31"/>
                  </a:lnTo>
                  <a:lnTo>
                    <a:pt x="231" y="35"/>
                  </a:lnTo>
                  <a:lnTo>
                    <a:pt x="231" y="27"/>
                  </a:lnTo>
                  <a:lnTo>
                    <a:pt x="237" y="19"/>
                  </a:lnTo>
                  <a:lnTo>
                    <a:pt x="244" y="19"/>
                  </a:lnTo>
                  <a:lnTo>
                    <a:pt x="242" y="18"/>
                  </a:lnTo>
                  <a:lnTo>
                    <a:pt x="247" y="15"/>
                  </a:lnTo>
                  <a:lnTo>
                    <a:pt x="244" y="10"/>
                  </a:lnTo>
                  <a:lnTo>
                    <a:pt x="247" y="10"/>
                  </a:lnTo>
                  <a:lnTo>
                    <a:pt x="247" y="5"/>
                  </a:lnTo>
                  <a:lnTo>
                    <a:pt x="252" y="3"/>
                  </a:lnTo>
                  <a:lnTo>
                    <a:pt x="255" y="10"/>
                  </a:lnTo>
                  <a:lnTo>
                    <a:pt x="263" y="8"/>
                  </a:lnTo>
                  <a:lnTo>
                    <a:pt x="255" y="19"/>
                  </a:lnTo>
                  <a:lnTo>
                    <a:pt x="255" y="26"/>
                  </a:lnTo>
                  <a:lnTo>
                    <a:pt x="252" y="31"/>
                  </a:lnTo>
                  <a:lnTo>
                    <a:pt x="253" y="32"/>
                  </a:lnTo>
                  <a:lnTo>
                    <a:pt x="255" y="32"/>
                  </a:lnTo>
                  <a:lnTo>
                    <a:pt x="272" y="5"/>
                  </a:lnTo>
                  <a:lnTo>
                    <a:pt x="274" y="11"/>
                  </a:lnTo>
                  <a:lnTo>
                    <a:pt x="271" y="13"/>
                  </a:lnTo>
                  <a:lnTo>
                    <a:pt x="274" y="16"/>
                  </a:lnTo>
                  <a:lnTo>
                    <a:pt x="274" y="23"/>
                  </a:lnTo>
                  <a:lnTo>
                    <a:pt x="279" y="19"/>
                  </a:lnTo>
                  <a:lnTo>
                    <a:pt x="279" y="16"/>
                  </a:lnTo>
                  <a:lnTo>
                    <a:pt x="281" y="15"/>
                  </a:lnTo>
                  <a:lnTo>
                    <a:pt x="285" y="0"/>
                  </a:lnTo>
                  <a:lnTo>
                    <a:pt x="297" y="3"/>
                  </a:lnTo>
                  <a:lnTo>
                    <a:pt x="295" y="10"/>
                  </a:lnTo>
                  <a:lnTo>
                    <a:pt x="289" y="10"/>
                  </a:lnTo>
                  <a:lnTo>
                    <a:pt x="292" y="13"/>
                  </a:lnTo>
                  <a:lnTo>
                    <a:pt x="289" y="15"/>
                  </a:lnTo>
                  <a:lnTo>
                    <a:pt x="295" y="15"/>
                  </a:lnTo>
                  <a:lnTo>
                    <a:pt x="292" y="19"/>
                  </a:lnTo>
                  <a:lnTo>
                    <a:pt x="300" y="19"/>
                  </a:lnTo>
                  <a:lnTo>
                    <a:pt x="298" y="11"/>
                  </a:lnTo>
                  <a:lnTo>
                    <a:pt x="306" y="7"/>
                  </a:lnTo>
                  <a:lnTo>
                    <a:pt x="308" y="13"/>
                  </a:lnTo>
                  <a:lnTo>
                    <a:pt x="317" y="11"/>
                  </a:lnTo>
                  <a:lnTo>
                    <a:pt x="322" y="15"/>
                  </a:lnTo>
                  <a:lnTo>
                    <a:pt x="319" y="16"/>
                  </a:lnTo>
                  <a:lnTo>
                    <a:pt x="330" y="21"/>
                  </a:lnTo>
                  <a:lnTo>
                    <a:pt x="332" y="23"/>
                  </a:lnTo>
                  <a:lnTo>
                    <a:pt x="319" y="31"/>
                  </a:lnTo>
                  <a:lnTo>
                    <a:pt x="301" y="29"/>
                  </a:lnTo>
                  <a:lnTo>
                    <a:pt x="319" y="37"/>
                  </a:lnTo>
                  <a:lnTo>
                    <a:pt x="314" y="43"/>
                  </a:lnTo>
                  <a:lnTo>
                    <a:pt x="322" y="42"/>
                  </a:lnTo>
                  <a:lnTo>
                    <a:pt x="332" y="40"/>
                  </a:lnTo>
                  <a:lnTo>
                    <a:pt x="332" y="47"/>
                  </a:lnTo>
                  <a:lnTo>
                    <a:pt x="324" y="45"/>
                  </a:lnTo>
                  <a:lnTo>
                    <a:pt x="322" y="50"/>
                  </a:lnTo>
                  <a:lnTo>
                    <a:pt x="313" y="55"/>
                  </a:lnTo>
                  <a:lnTo>
                    <a:pt x="309" y="61"/>
                  </a:lnTo>
                  <a:lnTo>
                    <a:pt x="308" y="56"/>
                  </a:lnTo>
                  <a:lnTo>
                    <a:pt x="313" y="50"/>
                  </a:lnTo>
                  <a:lnTo>
                    <a:pt x="309" y="42"/>
                  </a:lnTo>
                  <a:lnTo>
                    <a:pt x="293" y="31"/>
                  </a:lnTo>
                  <a:lnTo>
                    <a:pt x="281" y="35"/>
                  </a:lnTo>
                  <a:lnTo>
                    <a:pt x="268" y="40"/>
                  </a:lnTo>
                  <a:lnTo>
                    <a:pt x="266" y="45"/>
                  </a:lnTo>
                  <a:lnTo>
                    <a:pt x="266" y="63"/>
                  </a:lnTo>
                  <a:lnTo>
                    <a:pt x="252" y="72"/>
                  </a:lnTo>
                  <a:lnTo>
                    <a:pt x="244" y="66"/>
                  </a:lnTo>
                  <a:lnTo>
                    <a:pt x="236" y="71"/>
                  </a:lnTo>
                  <a:lnTo>
                    <a:pt x="224" y="69"/>
                  </a:lnTo>
                  <a:lnTo>
                    <a:pt x="213" y="56"/>
                  </a:lnTo>
                  <a:lnTo>
                    <a:pt x="207" y="53"/>
                  </a:lnTo>
                  <a:lnTo>
                    <a:pt x="204" y="55"/>
                  </a:lnTo>
                  <a:lnTo>
                    <a:pt x="205" y="60"/>
                  </a:lnTo>
                  <a:lnTo>
                    <a:pt x="199" y="61"/>
                  </a:lnTo>
                  <a:lnTo>
                    <a:pt x="191" y="61"/>
                  </a:lnTo>
                  <a:lnTo>
                    <a:pt x="194" y="66"/>
                  </a:lnTo>
                  <a:lnTo>
                    <a:pt x="191" y="74"/>
                  </a:lnTo>
                  <a:lnTo>
                    <a:pt x="192" y="77"/>
                  </a:lnTo>
                  <a:lnTo>
                    <a:pt x="192" y="79"/>
                  </a:lnTo>
                  <a:lnTo>
                    <a:pt x="170" y="76"/>
                  </a:lnTo>
                  <a:lnTo>
                    <a:pt x="167" y="79"/>
                  </a:lnTo>
                  <a:lnTo>
                    <a:pt x="167" y="85"/>
                  </a:lnTo>
                  <a:lnTo>
                    <a:pt x="165" y="92"/>
                  </a:lnTo>
                  <a:lnTo>
                    <a:pt x="157" y="88"/>
                  </a:lnTo>
                  <a:lnTo>
                    <a:pt x="149" y="95"/>
                  </a:lnTo>
                  <a:lnTo>
                    <a:pt x="147" y="100"/>
                  </a:lnTo>
                  <a:lnTo>
                    <a:pt x="143" y="108"/>
                  </a:lnTo>
                  <a:lnTo>
                    <a:pt x="146" y="112"/>
                  </a:lnTo>
                  <a:lnTo>
                    <a:pt x="146" y="116"/>
                  </a:lnTo>
                  <a:lnTo>
                    <a:pt x="135" y="128"/>
                  </a:lnTo>
                  <a:lnTo>
                    <a:pt x="131" y="138"/>
                  </a:lnTo>
                  <a:lnTo>
                    <a:pt x="123" y="141"/>
                  </a:lnTo>
                  <a:lnTo>
                    <a:pt x="125" y="153"/>
                  </a:lnTo>
                  <a:lnTo>
                    <a:pt x="123" y="162"/>
                  </a:lnTo>
                  <a:lnTo>
                    <a:pt x="114" y="175"/>
                  </a:lnTo>
                  <a:lnTo>
                    <a:pt x="120" y="183"/>
                  </a:lnTo>
                  <a:lnTo>
                    <a:pt x="120" y="188"/>
                  </a:lnTo>
                  <a:lnTo>
                    <a:pt x="117" y="191"/>
                  </a:lnTo>
                  <a:lnTo>
                    <a:pt x="104" y="191"/>
                  </a:lnTo>
                  <a:lnTo>
                    <a:pt x="94" y="199"/>
                  </a:lnTo>
                  <a:lnTo>
                    <a:pt x="93" y="205"/>
                  </a:lnTo>
                  <a:lnTo>
                    <a:pt x="96" y="212"/>
                  </a:lnTo>
                  <a:lnTo>
                    <a:pt x="93" y="223"/>
                  </a:lnTo>
                  <a:lnTo>
                    <a:pt x="96" y="228"/>
                  </a:lnTo>
                  <a:lnTo>
                    <a:pt x="96" y="241"/>
                  </a:lnTo>
                  <a:lnTo>
                    <a:pt x="104" y="246"/>
                  </a:lnTo>
                  <a:lnTo>
                    <a:pt x="106" y="250"/>
                  </a:lnTo>
                  <a:lnTo>
                    <a:pt x="104" y="254"/>
                  </a:lnTo>
                  <a:lnTo>
                    <a:pt x="98" y="258"/>
                  </a:lnTo>
                  <a:lnTo>
                    <a:pt x="99" y="260"/>
                  </a:lnTo>
                  <a:lnTo>
                    <a:pt x="103" y="266"/>
                  </a:lnTo>
                  <a:lnTo>
                    <a:pt x="101" y="271"/>
                  </a:lnTo>
                  <a:lnTo>
                    <a:pt x="101" y="276"/>
                  </a:lnTo>
                  <a:lnTo>
                    <a:pt x="93" y="281"/>
                  </a:lnTo>
                  <a:lnTo>
                    <a:pt x="93" y="282"/>
                  </a:lnTo>
                  <a:lnTo>
                    <a:pt x="90" y="287"/>
                  </a:lnTo>
                  <a:lnTo>
                    <a:pt x="91" y="292"/>
                  </a:lnTo>
                  <a:lnTo>
                    <a:pt x="90" y="298"/>
                  </a:lnTo>
                  <a:lnTo>
                    <a:pt x="88" y="300"/>
                  </a:lnTo>
                  <a:lnTo>
                    <a:pt x="88" y="298"/>
                  </a:lnTo>
                  <a:lnTo>
                    <a:pt x="86" y="302"/>
                  </a:lnTo>
                  <a:lnTo>
                    <a:pt x="86" y="295"/>
                  </a:lnTo>
                  <a:lnTo>
                    <a:pt x="83" y="295"/>
                  </a:lnTo>
                  <a:lnTo>
                    <a:pt x="78" y="294"/>
                  </a:lnTo>
                  <a:lnTo>
                    <a:pt x="77" y="284"/>
                  </a:lnTo>
                  <a:lnTo>
                    <a:pt x="78" y="281"/>
                  </a:lnTo>
                  <a:lnTo>
                    <a:pt x="77" y="281"/>
                  </a:lnTo>
                  <a:lnTo>
                    <a:pt x="74" y="281"/>
                  </a:lnTo>
                  <a:lnTo>
                    <a:pt x="75" y="287"/>
                  </a:lnTo>
                  <a:lnTo>
                    <a:pt x="74" y="287"/>
                  </a:lnTo>
                  <a:lnTo>
                    <a:pt x="72" y="284"/>
                  </a:lnTo>
                  <a:lnTo>
                    <a:pt x="72" y="287"/>
                  </a:lnTo>
                  <a:lnTo>
                    <a:pt x="75" y="292"/>
                  </a:lnTo>
                  <a:lnTo>
                    <a:pt x="72" y="297"/>
                  </a:lnTo>
                  <a:lnTo>
                    <a:pt x="64" y="297"/>
                  </a:lnTo>
                  <a:lnTo>
                    <a:pt x="64" y="298"/>
                  </a:lnTo>
                  <a:lnTo>
                    <a:pt x="58" y="305"/>
                  </a:lnTo>
                  <a:lnTo>
                    <a:pt x="45" y="314"/>
                  </a:lnTo>
                  <a:lnTo>
                    <a:pt x="43" y="311"/>
                  </a:lnTo>
                  <a:lnTo>
                    <a:pt x="38" y="316"/>
                  </a:lnTo>
                  <a:lnTo>
                    <a:pt x="35" y="318"/>
                  </a:lnTo>
                  <a:lnTo>
                    <a:pt x="32" y="316"/>
                  </a:lnTo>
                  <a:lnTo>
                    <a:pt x="34" y="314"/>
                  </a:lnTo>
                  <a:lnTo>
                    <a:pt x="29" y="314"/>
                  </a:lnTo>
                  <a:lnTo>
                    <a:pt x="29" y="316"/>
                  </a:lnTo>
                  <a:lnTo>
                    <a:pt x="24" y="316"/>
                  </a:lnTo>
                  <a:lnTo>
                    <a:pt x="26" y="310"/>
                  </a:lnTo>
                  <a:lnTo>
                    <a:pt x="22" y="313"/>
                  </a:lnTo>
                  <a:lnTo>
                    <a:pt x="21" y="313"/>
                  </a:lnTo>
                  <a:lnTo>
                    <a:pt x="8" y="305"/>
                  </a:lnTo>
                  <a:lnTo>
                    <a:pt x="10" y="298"/>
                  </a:lnTo>
                  <a:lnTo>
                    <a:pt x="14" y="300"/>
                  </a:lnTo>
                  <a:lnTo>
                    <a:pt x="13" y="297"/>
                  </a:lnTo>
                  <a:lnTo>
                    <a:pt x="18" y="294"/>
                  </a:lnTo>
                  <a:lnTo>
                    <a:pt x="18" y="292"/>
                  </a:lnTo>
                  <a:lnTo>
                    <a:pt x="16" y="292"/>
                  </a:lnTo>
                  <a:lnTo>
                    <a:pt x="19" y="289"/>
                  </a:lnTo>
                  <a:lnTo>
                    <a:pt x="5" y="292"/>
                  </a:lnTo>
                  <a:lnTo>
                    <a:pt x="5" y="289"/>
                  </a:lnTo>
                  <a:lnTo>
                    <a:pt x="8" y="286"/>
                  </a:lnTo>
                  <a:lnTo>
                    <a:pt x="13" y="286"/>
                  </a:lnTo>
                  <a:lnTo>
                    <a:pt x="19" y="282"/>
                  </a:lnTo>
                  <a:lnTo>
                    <a:pt x="11" y="281"/>
                  </a:lnTo>
                  <a:lnTo>
                    <a:pt x="18" y="276"/>
                  </a:lnTo>
                  <a:lnTo>
                    <a:pt x="16" y="274"/>
                  </a:lnTo>
                  <a:lnTo>
                    <a:pt x="21" y="270"/>
                  </a:lnTo>
                  <a:lnTo>
                    <a:pt x="22" y="271"/>
                  </a:lnTo>
                  <a:lnTo>
                    <a:pt x="24" y="268"/>
                  </a:lnTo>
                  <a:lnTo>
                    <a:pt x="27" y="266"/>
                  </a:lnTo>
                  <a:lnTo>
                    <a:pt x="21" y="266"/>
                  </a:lnTo>
                  <a:lnTo>
                    <a:pt x="18" y="268"/>
                  </a:lnTo>
                  <a:lnTo>
                    <a:pt x="10" y="278"/>
                  </a:lnTo>
                  <a:lnTo>
                    <a:pt x="10" y="2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95" name="Forma Livre 271">
              <a:extLst>
                <a:ext uri="{FF2B5EF4-FFF2-40B4-BE49-F238E27FC236}">
                  <a16:creationId xmlns:a16="http://schemas.microsoft.com/office/drawing/2014/main" id="{A8BAE95F-6653-417E-E19E-EA893CC7F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2552" y="-1986898"/>
              <a:ext cx="110125" cy="54382"/>
            </a:xfrm>
            <a:custGeom>
              <a:avLst/>
              <a:gdLst/>
              <a:ahLst/>
              <a:cxnLst>
                <a:cxn ang="0">
                  <a:pos x="65" y="40"/>
                </a:cxn>
                <a:cxn ang="0">
                  <a:pos x="53" y="38"/>
                </a:cxn>
                <a:cxn ang="0">
                  <a:pos x="42" y="37"/>
                </a:cxn>
                <a:cxn ang="0">
                  <a:pos x="29" y="35"/>
                </a:cxn>
                <a:cxn ang="0">
                  <a:pos x="18" y="33"/>
                </a:cxn>
                <a:cxn ang="0">
                  <a:pos x="12" y="25"/>
                </a:cxn>
                <a:cxn ang="0">
                  <a:pos x="2" y="21"/>
                </a:cxn>
                <a:cxn ang="0">
                  <a:pos x="0" y="17"/>
                </a:cxn>
                <a:cxn ang="0">
                  <a:pos x="7" y="16"/>
                </a:cxn>
                <a:cxn ang="0">
                  <a:pos x="5" y="21"/>
                </a:cxn>
                <a:cxn ang="0">
                  <a:pos x="12" y="21"/>
                </a:cxn>
                <a:cxn ang="0">
                  <a:pos x="13" y="22"/>
                </a:cxn>
                <a:cxn ang="0">
                  <a:pos x="21" y="22"/>
                </a:cxn>
                <a:cxn ang="0">
                  <a:pos x="26" y="21"/>
                </a:cxn>
                <a:cxn ang="0">
                  <a:pos x="45" y="22"/>
                </a:cxn>
                <a:cxn ang="0">
                  <a:pos x="52" y="19"/>
                </a:cxn>
                <a:cxn ang="0">
                  <a:pos x="52" y="17"/>
                </a:cxn>
                <a:cxn ang="0">
                  <a:pos x="53" y="17"/>
                </a:cxn>
                <a:cxn ang="0">
                  <a:pos x="55" y="14"/>
                </a:cxn>
                <a:cxn ang="0">
                  <a:pos x="65" y="8"/>
                </a:cxn>
                <a:cxn ang="0">
                  <a:pos x="74" y="0"/>
                </a:cxn>
                <a:cxn ang="0">
                  <a:pos x="74" y="3"/>
                </a:cxn>
                <a:cxn ang="0">
                  <a:pos x="77" y="4"/>
                </a:cxn>
                <a:cxn ang="0">
                  <a:pos x="81" y="13"/>
                </a:cxn>
                <a:cxn ang="0">
                  <a:pos x="76" y="13"/>
                </a:cxn>
                <a:cxn ang="0">
                  <a:pos x="71" y="13"/>
                </a:cxn>
                <a:cxn ang="0">
                  <a:pos x="74" y="17"/>
                </a:cxn>
                <a:cxn ang="0">
                  <a:pos x="77" y="22"/>
                </a:cxn>
                <a:cxn ang="0">
                  <a:pos x="68" y="24"/>
                </a:cxn>
                <a:cxn ang="0">
                  <a:pos x="68" y="30"/>
                </a:cxn>
                <a:cxn ang="0">
                  <a:pos x="68" y="37"/>
                </a:cxn>
                <a:cxn ang="0">
                  <a:pos x="65" y="40"/>
                </a:cxn>
                <a:cxn ang="0">
                  <a:pos x="65" y="40"/>
                </a:cxn>
              </a:cxnLst>
              <a:rect l="0" t="0" r="r" b="b"/>
              <a:pathLst>
                <a:path w="81" h="40">
                  <a:moveTo>
                    <a:pt x="65" y="40"/>
                  </a:moveTo>
                  <a:lnTo>
                    <a:pt x="53" y="38"/>
                  </a:lnTo>
                  <a:lnTo>
                    <a:pt x="42" y="37"/>
                  </a:lnTo>
                  <a:lnTo>
                    <a:pt x="29" y="35"/>
                  </a:lnTo>
                  <a:lnTo>
                    <a:pt x="18" y="33"/>
                  </a:lnTo>
                  <a:lnTo>
                    <a:pt x="12" y="25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7" y="16"/>
                  </a:lnTo>
                  <a:lnTo>
                    <a:pt x="5" y="21"/>
                  </a:lnTo>
                  <a:lnTo>
                    <a:pt x="12" y="21"/>
                  </a:lnTo>
                  <a:lnTo>
                    <a:pt x="13" y="22"/>
                  </a:lnTo>
                  <a:lnTo>
                    <a:pt x="21" y="22"/>
                  </a:lnTo>
                  <a:lnTo>
                    <a:pt x="26" y="21"/>
                  </a:lnTo>
                  <a:lnTo>
                    <a:pt x="45" y="22"/>
                  </a:lnTo>
                  <a:lnTo>
                    <a:pt x="52" y="19"/>
                  </a:lnTo>
                  <a:lnTo>
                    <a:pt x="52" y="17"/>
                  </a:lnTo>
                  <a:lnTo>
                    <a:pt x="53" y="17"/>
                  </a:lnTo>
                  <a:lnTo>
                    <a:pt x="55" y="14"/>
                  </a:lnTo>
                  <a:lnTo>
                    <a:pt x="65" y="8"/>
                  </a:lnTo>
                  <a:lnTo>
                    <a:pt x="74" y="0"/>
                  </a:lnTo>
                  <a:lnTo>
                    <a:pt x="74" y="3"/>
                  </a:lnTo>
                  <a:lnTo>
                    <a:pt x="77" y="4"/>
                  </a:lnTo>
                  <a:lnTo>
                    <a:pt x="81" y="13"/>
                  </a:lnTo>
                  <a:lnTo>
                    <a:pt x="76" y="13"/>
                  </a:lnTo>
                  <a:lnTo>
                    <a:pt x="71" y="13"/>
                  </a:lnTo>
                  <a:lnTo>
                    <a:pt x="74" y="17"/>
                  </a:lnTo>
                  <a:lnTo>
                    <a:pt x="77" y="22"/>
                  </a:lnTo>
                  <a:lnTo>
                    <a:pt x="68" y="24"/>
                  </a:lnTo>
                  <a:lnTo>
                    <a:pt x="68" y="30"/>
                  </a:lnTo>
                  <a:lnTo>
                    <a:pt x="68" y="37"/>
                  </a:lnTo>
                  <a:lnTo>
                    <a:pt x="65" y="40"/>
                  </a:lnTo>
                  <a:lnTo>
                    <a:pt x="65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96" name="Forma Livre 272">
              <a:extLst>
                <a:ext uri="{FF2B5EF4-FFF2-40B4-BE49-F238E27FC236}">
                  <a16:creationId xmlns:a16="http://schemas.microsoft.com/office/drawing/2014/main" id="{686E1603-5FAB-30A0-2E33-647D35BDE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7901" y="-1969225"/>
              <a:ext cx="150911" cy="121001"/>
            </a:xfrm>
            <a:custGeom>
              <a:avLst/>
              <a:gdLst/>
              <a:ahLst/>
              <a:cxnLst>
                <a:cxn ang="0">
                  <a:pos x="50" y="32"/>
                </a:cxn>
                <a:cxn ang="0">
                  <a:pos x="48" y="38"/>
                </a:cxn>
                <a:cxn ang="0">
                  <a:pos x="47" y="43"/>
                </a:cxn>
                <a:cxn ang="0">
                  <a:pos x="45" y="48"/>
                </a:cxn>
                <a:cxn ang="0">
                  <a:pos x="43" y="54"/>
                </a:cxn>
                <a:cxn ang="0">
                  <a:pos x="32" y="56"/>
                </a:cxn>
                <a:cxn ang="0">
                  <a:pos x="21" y="59"/>
                </a:cxn>
                <a:cxn ang="0">
                  <a:pos x="10" y="62"/>
                </a:cxn>
                <a:cxn ang="0">
                  <a:pos x="0" y="65"/>
                </a:cxn>
                <a:cxn ang="0">
                  <a:pos x="10" y="76"/>
                </a:cxn>
                <a:cxn ang="0">
                  <a:pos x="19" y="89"/>
                </a:cxn>
                <a:cxn ang="0">
                  <a:pos x="35" y="86"/>
                </a:cxn>
                <a:cxn ang="0">
                  <a:pos x="48" y="86"/>
                </a:cxn>
                <a:cxn ang="0">
                  <a:pos x="51" y="83"/>
                </a:cxn>
                <a:cxn ang="0">
                  <a:pos x="51" y="80"/>
                </a:cxn>
                <a:cxn ang="0">
                  <a:pos x="56" y="76"/>
                </a:cxn>
                <a:cxn ang="0">
                  <a:pos x="69" y="75"/>
                </a:cxn>
                <a:cxn ang="0">
                  <a:pos x="72" y="67"/>
                </a:cxn>
                <a:cxn ang="0">
                  <a:pos x="79" y="65"/>
                </a:cxn>
                <a:cxn ang="0">
                  <a:pos x="87" y="64"/>
                </a:cxn>
                <a:cxn ang="0">
                  <a:pos x="85" y="52"/>
                </a:cxn>
                <a:cxn ang="0">
                  <a:pos x="88" y="49"/>
                </a:cxn>
                <a:cxn ang="0">
                  <a:pos x="92" y="48"/>
                </a:cxn>
                <a:cxn ang="0">
                  <a:pos x="93" y="49"/>
                </a:cxn>
                <a:cxn ang="0">
                  <a:pos x="96" y="49"/>
                </a:cxn>
                <a:cxn ang="0">
                  <a:pos x="100" y="41"/>
                </a:cxn>
                <a:cxn ang="0">
                  <a:pos x="109" y="33"/>
                </a:cxn>
                <a:cxn ang="0">
                  <a:pos x="111" y="27"/>
                </a:cxn>
                <a:cxn ang="0">
                  <a:pos x="103" y="24"/>
                </a:cxn>
                <a:cxn ang="0">
                  <a:pos x="93" y="16"/>
                </a:cxn>
                <a:cxn ang="0">
                  <a:pos x="75" y="12"/>
                </a:cxn>
                <a:cxn ang="0">
                  <a:pos x="64" y="8"/>
                </a:cxn>
                <a:cxn ang="0">
                  <a:pos x="56" y="3"/>
                </a:cxn>
                <a:cxn ang="0">
                  <a:pos x="55" y="0"/>
                </a:cxn>
                <a:cxn ang="0">
                  <a:pos x="50" y="0"/>
                </a:cxn>
                <a:cxn ang="0">
                  <a:pos x="45" y="0"/>
                </a:cxn>
                <a:cxn ang="0">
                  <a:pos x="48" y="4"/>
                </a:cxn>
                <a:cxn ang="0">
                  <a:pos x="51" y="9"/>
                </a:cxn>
                <a:cxn ang="0">
                  <a:pos x="42" y="11"/>
                </a:cxn>
                <a:cxn ang="0">
                  <a:pos x="42" y="17"/>
                </a:cxn>
                <a:cxn ang="0">
                  <a:pos x="42" y="24"/>
                </a:cxn>
                <a:cxn ang="0">
                  <a:pos x="50" y="32"/>
                </a:cxn>
                <a:cxn ang="0">
                  <a:pos x="50" y="32"/>
                </a:cxn>
              </a:cxnLst>
              <a:rect l="0" t="0" r="r" b="b"/>
              <a:pathLst>
                <a:path w="111" h="89">
                  <a:moveTo>
                    <a:pt x="50" y="32"/>
                  </a:moveTo>
                  <a:lnTo>
                    <a:pt x="48" y="38"/>
                  </a:lnTo>
                  <a:lnTo>
                    <a:pt x="47" y="43"/>
                  </a:lnTo>
                  <a:lnTo>
                    <a:pt x="45" y="48"/>
                  </a:lnTo>
                  <a:lnTo>
                    <a:pt x="43" y="54"/>
                  </a:lnTo>
                  <a:lnTo>
                    <a:pt x="32" y="56"/>
                  </a:lnTo>
                  <a:lnTo>
                    <a:pt x="21" y="59"/>
                  </a:lnTo>
                  <a:lnTo>
                    <a:pt x="10" y="62"/>
                  </a:lnTo>
                  <a:lnTo>
                    <a:pt x="0" y="65"/>
                  </a:lnTo>
                  <a:lnTo>
                    <a:pt x="10" y="76"/>
                  </a:lnTo>
                  <a:lnTo>
                    <a:pt x="19" y="89"/>
                  </a:lnTo>
                  <a:lnTo>
                    <a:pt x="35" y="86"/>
                  </a:lnTo>
                  <a:lnTo>
                    <a:pt x="48" y="86"/>
                  </a:lnTo>
                  <a:lnTo>
                    <a:pt x="51" y="83"/>
                  </a:lnTo>
                  <a:lnTo>
                    <a:pt x="51" y="80"/>
                  </a:lnTo>
                  <a:lnTo>
                    <a:pt x="56" y="76"/>
                  </a:lnTo>
                  <a:lnTo>
                    <a:pt x="69" y="75"/>
                  </a:lnTo>
                  <a:lnTo>
                    <a:pt x="72" y="67"/>
                  </a:lnTo>
                  <a:lnTo>
                    <a:pt x="79" y="65"/>
                  </a:lnTo>
                  <a:lnTo>
                    <a:pt x="87" y="64"/>
                  </a:lnTo>
                  <a:lnTo>
                    <a:pt x="85" y="52"/>
                  </a:lnTo>
                  <a:lnTo>
                    <a:pt x="88" y="49"/>
                  </a:lnTo>
                  <a:lnTo>
                    <a:pt x="92" y="48"/>
                  </a:lnTo>
                  <a:lnTo>
                    <a:pt x="93" y="49"/>
                  </a:lnTo>
                  <a:lnTo>
                    <a:pt x="96" y="49"/>
                  </a:lnTo>
                  <a:lnTo>
                    <a:pt x="100" y="41"/>
                  </a:lnTo>
                  <a:lnTo>
                    <a:pt x="109" y="33"/>
                  </a:lnTo>
                  <a:lnTo>
                    <a:pt x="111" y="27"/>
                  </a:lnTo>
                  <a:lnTo>
                    <a:pt x="103" y="24"/>
                  </a:lnTo>
                  <a:lnTo>
                    <a:pt x="93" y="16"/>
                  </a:lnTo>
                  <a:lnTo>
                    <a:pt x="75" y="12"/>
                  </a:lnTo>
                  <a:lnTo>
                    <a:pt x="64" y="8"/>
                  </a:lnTo>
                  <a:lnTo>
                    <a:pt x="56" y="3"/>
                  </a:lnTo>
                  <a:lnTo>
                    <a:pt x="55" y="0"/>
                  </a:lnTo>
                  <a:lnTo>
                    <a:pt x="50" y="0"/>
                  </a:lnTo>
                  <a:lnTo>
                    <a:pt x="45" y="0"/>
                  </a:lnTo>
                  <a:lnTo>
                    <a:pt x="48" y="4"/>
                  </a:lnTo>
                  <a:lnTo>
                    <a:pt x="51" y="9"/>
                  </a:lnTo>
                  <a:lnTo>
                    <a:pt x="42" y="11"/>
                  </a:lnTo>
                  <a:lnTo>
                    <a:pt x="42" y="17"/>
                  </a:lnTo>
                  <a:lnTo>
                    <a:pt x="42" y="24"/>
                  </a:lnTo>
                  <a:lnTo>
                    <a:pt x="50" y="32"/>
                  </a:lnTo>
                  <a:lnTo>
                    <a:pt x="50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97" name="Forma Livre 273">
              <a:extLst>
                <a:ext uri="{FF2B5EF4-FFF2-40B4-BE49-F238E27FC236}">
                  <a16:creationId xmlns:a16="http://schemas.microsoft.com/office/drawing/2014/main" id="{0D8FECCC-675F-979A-6D5C-2D1B93AEE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8922" y="-1880853"/>
              <a:ext cx="214810" cy="92450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126" y="2"/>
                </a:cxn>
                <a:cxn ang="0">
                  <a:pos x="115" y="3"/>
                </a:cxn>
                <a:cxn ang="0">
                  <a:pos x="102" y="5"/>
                </a:cxn>
                <a:cxn ang="0">
                  <a:pos x="91" y="7"/>
                </a:cxn>
                <a:cxn ang="0">
                  <a:pos x="81" y="15"/>
                </a:cxn>
                <a:cxn ang="0">
                  <a:pos x="73" y="21"/>
                </a:cxn>
                <a:cxn ang="0">
                  <a:pos x="65" y="29"/>
                </a:cxn>
                <a:cxn ang="0">
                  <a:pos x="56" y="36"/>
                </a:cxn>
                <a:cxn ang="0">
                  <a:pos x="54" y="24"/>
                </a:cxn>
                <a:cxn ang="0">
                  <a:pos x="40" y="21"/>
                </a:cxn>
                <a:cxn ang="0">
                  <a:pos x="25" y="18"/>
                </a:cxn>
                <a:cxn ang="0">
                  <a:pos x="11" y="21"/>
                </a:cxn>
                <a:cxn ang="0">
                  <a:pos x="4" y="24"/>
                </a:cxn>
                <a:cxn ang="0">
                  <a:pos x="3" y="26"/>
                </a:cxn>
                <a:cxn ang="0">
                  <a:pos x="0" y="28"/>
                </a:cxn>
                <a:cxn ang="0">
                  <a:pos x="1" y="32"/>
                </a:cxn>
                <a:cxn ang="0">
                  <a:pos x="0" y="34"/>
                </a:cxn>
                <a:cxn ang="0">
                  <a:pos x="1" y="39"/>
                </a:cxn>
                <a:cxn ang="0">
                  <a:pos x="0" y="39"/>
                </a:cxn>
                <a:cxn ang="0">
                  <a:pos x="4" y="42"/>
                </a:cxn>
                <a:cxn ang="0">
                  <a:pos x="9" y="52"/>
                </a:cxn>
                <a:cxn ang="0">
                  <a:pos x="11" y="55"/>
                </a:cxn>
                <a:cxn ang="0">
                  <a:pos x="12" y="61"/>
                </a:cxn>
                <a:cxn ang="0">
                  <a:pos x="17" y="66"/>
                </a:cxn>
                <a:cxn ang="0">
                  <a:pos x="24" y="68"/>
                </a:cxn>
                <a:cxn ang="0">
                  <a:pos x="38" y="66"/>
                </a:cxn>
                <a:cxn ang="0">
                  <a:pos x="48" y="63"/>
                </a:cxn>
                <a:cxn ang="0">
                  <a:pos x="53" y="60"/>
                </a:cxn>
                <a:cxn ang="0">
                  <a:pos x="67" y="60"/>
                </a:cxn>
                <a:cxn ang="0">
                  <a:pos x="75" y="58"/>
                </a:cxn>
                <a:cxn ang="0">
                  <a:pos x="83" y="53"/>
                </a:cxn>
                <a:cxn ang="0">
                  <a:pos x="94" y="53"/>
                </a:cxn>
                <a:cxn ang="0">
                  <a:pos x="96" y="52"/>
                </a:cxn>
                <a:cxn ang="0">
                  <a:pos x="101" y="47"/>
                </a:cxn>
                <a:cxn ang="0">
                  <a:pos x="109" y="45"/>
                </a:cxn>
                <a:cxn ang="0">
                  <a:pos x="134" y="40"/>
                </a:cxn>
                <a:cxn ang="0">
                  <a:pos x="139" y="37"/>
                </a:cxn>
                <a:cxn ang="0">
                  <a:pos x="147" y="36"/>
                </a:cxn>
                <a:cxn ang="0">
                  <a:pos x="147" y="32"/>
                </a:cxn>
                <a:cxn ang="0">
                  <a:pos x="149" y="29"/>
                </a:cxn>
                <a:cxn ang="0">
                  <a:pos x="158" y="24"/>
                </a:cxn>
                <a:cxn ang="0">
                  <a:pos x="149" y="11"/>
                </a:cxn>
                <a:cxn ang="0">
                  <a:pos x="139" y="0"/>
                </a:cxn>
                <a:cxn ang="0">
                  <a:pos x="139" y="0"/>
                </a:cxn>
              </a:cxnLst>
              <a:rect l="0" t="0" r="r" b="b"/>
              <a:pathLst>
                <a:path w="158" h="68">
                  <a:moveTo>
                    <a:pt x="139" y="0"/>
                  </a:moveTo>
                  <a:lnTo>
                    <a:pt x="126" y="2"/>
                  </a:lnTo>
                  <a:lnTo>
                    <a:pt x="115" y="3"/>
                  </a:lnTo>
                  <a:lnTo>
                    <a:pt x="102" y="5"/>
                  </a:lnTo>
                  <a:lnTo>
                    <a:pt x="91" y="7"/>
                  </a:lnTo>
                  <a:lnTo>
                    <a:pt x="81" y="15"/>
                  </a:lnTo>
                  <a:lnTo>
                    <a:pt x="73" y="21"/>
                  </a:lnTo>
                  <a:lnTo>
                    <a:pt x="65" y="29"/>
                  </a:lnTo>
                  <a:lnTo>
                    <a:pt x="56" y="36"/>
                  </a:lnTo>
                  <a:lnTo>
                    <a:pt x="54" y="24"/>
                  </a:lnTo>
                  <a:lnTo>
                    <a:pt x="40" y="21"/>
                  </a:lnTo>
                  <a:lnTo>
                    <a:pt x="25" y="18"/>
                  </a:lnTo>
                  <a:lnTo>
                    <a:pt x="11" y="21"/>
                  </a:lnTo>
                  <a:lnTo>
                    <a:pt x="4" y="24"/>
                  </a:lnTo>
                  <a:lnTo>
                    <a:pt x="3" y="26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0" y="34"/>
                  </a:lnTo>
                  <a:lnTo>
                    <a:pt x="1" y="39"/>
                  </a:lnTo>
                  <a:lnTo>
                    <a:pt x="0" y="39"/>
                  </a:lnTo>
                  <a:lnTo>
                    <a:pt x="4" y="42"/>
                  </a:lnTo>
                  <a:lnTo>
                    <a:pt x="9" y="52"/>
                  </a:lnTo>
                  <a:lnTo>
                    <a:pt x="11" y="55"/>
                  </a:lnTo>
                  <a:lnTo>
                    <a:pt x="12" y="61"/>
                  </a:lnTo>
                  <a:lnTo>
                    <a:pt x="17" y="66"/>
                  </a:lnTo>
                  <a:lnTo>
                    <a:pt x="24" y="68"/>
                  </a:lnTo>
                  <a:lnTo>
                    <a:pt x="38" y="66"/>
                  </a:lnTo>
                  <a:lnTo>
                    <a:pt x="48" y="63"/>
                  </a:lnTo>
                  <a:lnTo>
                    <a:pt x="53" y="60"/>
                  </a:lnTo>
                  <a:lnTo>
                    <a:pt x="67" y="60"/>
                  </a:lnTo>
                  <a:lnTo>
                    <a:pt x="75" y="58"/>
                  </a:lnTo>
                  <a:lnTo>
                    <a:pt x="83" y="53"/>
                  </a:lnTo>
                  <a:lnTo>
                    <a:pt x="94" y="53"/>
                  </a:lnTo>
                  <a:lnTo>
                    <a:pt x="96" y="52"/>
                  </a:lnTo>
                  <a:lnTo>
                    <a:pt x="101" y="47"/>
                  </a:lnTo>
                  <a:lnTo>
                    <a:pt x="109" y="45"/>
                  </a:lnTo>
                  <a:lnTo>
                    <a:pt x="134" y="40"/>
                  </a:lnTo>
                  <a:lnTo>
                    <a:pt x="139" y="37"/>
                  </a:lnTo>
                  <a:lnTo>
                    <a:pt x="147" y="36"/>
                  </a:lnTo>
                  <a:lnTo>
                    <a:pt x="147" y="32"/>
                  </a:lnTo>
                  <a:lnTo>
                    <a:pt x="149" y="29"/>
                  </a:lnTo>
                  <a:lnTo>
                    <a:pt x="158" y="24"/>
                  </a:lnTo>
                  <a:lnTo>
                    <a:pt x="149" y="11"/>
                  </a:lnTo>
                  <a:lnTo>
                    <a:pt x="139" y="0"/>
                  </a:lnTo>
                  <a:lnTo>
                    <a:pt x="13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98" name="Forma Livre 274">
              <a:extLst>
                <a:ext uri="{FF2B5EF4-FFF2-40B4-BE49-F238E27FC236}">
                  <a16:creationId xmlns:a16="http://schemas.microsoft.com/office/drawing/2014/main" id="{989A4175-44EC-34C2-E468-A53790D55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8674" y="-1470267"/>
              <a:ext cx="235204" cy="237923"/>
            </a:xfrm>
            <a:custGeom>
              <a:avLst/>
              <a:gdLst/>
              <a:ahLst/>
              <a:cxnLst>
                <a:cxn ang="0">
                  <a:pos x="73" y="21"/>
                </a:cxn>
                <a:cxn ang="0">
                  <a:pos x="88" y="11"/>
                </a:cxn>
                <a:cxn ang="0">
                  <a:pos x="101" y="13"/>
                </a:cxn>
                <a:cxn ang="0">
                  <a:pos x="120" y="11"/>
                </a:cxn>
                <a:cxn ang="0">
                  <a:pos x="131" y="8"/>
                </a:cxn>
                <a:cxn ang="0">
                  <a:pos x="141" y="9"/>
                </a:cxn>
                <a:cxn ang="0">
                  <a:pos x="163" y="1"/>
                </a:cxn>
                <a:cxn ang="0">
                  <a:pos x="165" y="1"/>
                </a:cxn>
                <a:cxn ang="0">
                  <a:pos x="168" y="6"/>
                </a:cxn>
                <a:cxn ang="0">
                  <a:pos x="166" y="24"/>
                </a:cxn>
                <a:cxn ang="0">
                  <a:pos x="166" y="27"/>
                </a:cxn>
                <a:cxn ang="0">
                  <a:pos x="170" y="38"/>
                </a:cxn>
                <a:cxn ang="0">
                  <a:pos x="170" y="41"/>
                </a:cxn>
                <a:cxn ang="0">
                  <a:pos x="173" y="43"/>
                </a:cxn>
                <a:cxn ang="0">
                  <a:pos x="170" y="49"/>
                </a:cxn>
                <a:cxn ang="0">
                  <a:pos x="162" y="59"/>
                </a:cxn>
                <a:cxn ang="0">
                  <a:pos x="158" y="62"/>
                </a:cxn>
                <a:cxn ang="0">
                  <a:pos x="149" y="67"/>
                </a:cxn>
                <a:cxn ang="0">
                  <a:pos x="134" y="70"/>
                </a:cxn>
                <a:cxn ang="0">
                  <a:pos x="115" y="78"/>
                </a:cxn>
                <a:cxn ang="0">
                  <a:pos x="109" y="82"/>
                </a:cxn>
                <a:cxn ang="0">
                  <a:pos x="104" y="88"/>
                </a:cxn>
                <a:cxn ang="0">
                  <a:pos x="102" y="86"/>
                </a:cxn>
                <a:cxn ang="0">
                  <a:pos x="85" y="99"/>
                </a:cxn>
                <a:cxn ang="0">
                  <a:pos x="81" y="107"/>
                </a:cxn>
                <a:cxn ang="0">
                  <a:pos x="88" y="110"/>
                </a:cxn>
                <a:cxn ang="0">
                  <a:pos x="96" y="123"/>
                </a:cxn>
                <a:cxn ang="0">
                  <a:pos x="97" y="136"/>
                </a:cxn>
                <a:cxn ang="0">
                  <a:pos x="96" y="146"/>
                </a:cxn>
                <a:cxn ang="0">
                  <a:pos x="97" y="146"/>
                </a:cxn>
                <a:cxn ang="0">
                  <a:pos x="88" y="154"/>
                </a:cxn>
                <a:cxn ang="0">
                  <a:pos x="57" y="162"/>
                </a:cxn>
                <a:cxn ang="0">
                  <a:pos x="57" y="170"/>
                </a:cxn>
                <a:cxn ang="0">
                  <a:pos x="59" y="175"/>
                </a:cxn>
                <a:cxn ang="0">
                  <a:pos x="45" y="163"/>
                </a:cxn>
                <a:cxn ang="0">
                  <a:pos x="33" y="130"/>
                </a:cxn>
                <a:cxn ang="0">
                  <a:pos x="41" y="118"/>
                </a:cxn>
                <a:cxn ang="0">
                  <a:pos x="48" y="90"/>
                </a:cxn>
                <a:cxn ang="0">
                  <a:pos x="51" y="73"/>
                </a:cxn>
                <a:cxn ang="0">
                  <a:pos x="45" y="62"/>
                </a:cxn>
                <a:cxn ang="0">
                  <a:pos x="4" y="57"/>
                </a:cxn>
                <a:cxn ang="0">
                  <a:pos x="0" y="48"/>
                </a:cxn>
                <a:cxn ang="0">
                  <a:pos x="24" y="43"/>
                </a:cxn>
                <a:cxn ang="0">
                  <a:pos x="49" y="37"/>
                </a:cxn>
                <a:cxn ang="0">
                  <a:pos x="70" y="41"/>
                </a:cxn>
                <a:cxn ang="0">
                  <a:pos x="75" y="49"/>
                </a:cxn>
                <a:cxn ang="0">
                  <a:pos x="73" y="61"/>
                </a:cxn>
                <a:cxn ang="0">
                  <a:pos x="85" y="69"/>
                </a:cxn>
                <a:cxn ang="0">
                  <a:pos x="88" y="65"/>
                </a:cxn>
                <a:cxn ang="0">
                  <a:pos x="88" y="61"/>
                </a:cxn>
                <a:cxn ang="0">
                  <a:pos x="96" y="53"/>
                </a:cxn>
                <a:cxn ang="0">
                  <a:pos x="96" y="46"/>
                </a:cxn>
                <a:cxn ang="0">
                  <a:pos x="77" y="32"/>
                </a:cxn>
              </a:cxnLst>
              <a:rect l="0" t="0" r="r" b="b"/>
              <a:pathLst>
                <a:path w="173" h="175">
                  <a:moveTo>
                    <a:pt x="77" y="32"/>
                  </a:moveTo>
                  <a:lnTo>
                    <a:pt x="73" y="21"/>
                  </a:lnTo>
                  <a:lnTo>
                    <a:pt x="77" y="11"/>
                  </a:lnTo>
                  <a:lnTo>
                    <a:pt x="88" y="11"/>
                  </a:lnTo>
                  <a:lnTo>
                    <a:pt x="93" y="11"/>
                  </a:lnTo>
                  <a:lnTo>
                    <a:pt x="101" y="13"/>
                  </a:lnTo>
                  <a:lnTo>
                    <a:pt x="109" y="11"/>
                  </a:lnTo>
                  <a:lnTo>
                    <a:pt x="120" y="11"/>
                  </a:lnTo>
                  <a:lnTo>
                    <a:pt x="125" y="9"/>
                  </a:lnTo>
                  <a:lnTo>
                    <a:pt x="131" y="8"/>
                  </a:lnTo>
                  <a:lnTo>
                    <a:pt x="134" y="9"/>
                  </a:lnTo>
                  <a:lnTo>
                    <a:pt x="141" y="9"/>
                  </a:lnTo>
                  <a:lnTo>
                    <a:pt x="157" y="5"/>
                  </a:lnTo>
                  <a:lnTo>
                    <a:pt x="163" y="1"/>
                  </a:lnTo>
                  <a:lnTo>
                    <a:pt x="163" y="0"/>
                  </a:lnTo>
                  <a:lnTo>
                    <a:pt x="165" y="1"/>
                  </a:lnTo>
                  <a:lnTo>
                    <a:pt x="166" y="1"/>
                  </a:lnTo>
                  <a:lnTo>
                    <a:pt x="168" y="6"/>
                  </a:lnTo>
                  <a:lnTo>
                    <a:pt x="163" y="14"/>
                  </a:lnTo>
                  <a:lnTo>
                    <a:pt x="166" y="24"/>
                  </a:lnTo>
                  <a:lnTo>
                    <a:pt x="165" y="25"/>
                  </a:lnTo>
                  <a:lnTo>
                    <a:pt x="166" y="27"/>
                  </a:lnTo>
                  <a:lnTo>
                    <a:pt x="166" y="38"/>
                  </a:lnTo>
                  <a:lnTo>
                    <a:pt x="170" y="38"/>
                  </a:lnTo>
                  <a:lnTo>
                    <a:pt x="171" y="40"/>
                  </a:lnTo>
                  <a:lnTo>
                    <a:pt x="170" y="41"/>
                  </a:lnTo>
                  <a:lnTo>
                    <a:pt x="173" y="41"/>
                  </a:lnTo>
                  <a:lnTo>
                    <a:pt x="173" y="43"/>
                  </a:lnTo>
                  <a:lnTo>
                    <a:pt x="168" y="49"/>
                  </a:lnTo>
                  <a:lnTo>
                    <a:pt x="170" y="49"/>
                  </a:lnTo>
                  <a:lnTo>
                    <a:pt x="170" y="53"/>
                  </a:lnTo>
                  <a:lnTo>
                    <a:pt x="162" y="59"/>
                  </a:lnTo>
                  <a:lnTo>
                    <a:pt x="157" y="61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49" y="67"/>
                  </a:lnTo>
                  <a:lnTo>
                    <a:pt x="147" y="69"/>
                  </a:lnTo>
                  <a:lnTo>
                    <a:pt x="134" y="70"/>
                  </a:lnTo>
                  <a:lnTo>
                    <a:pt x="122" y="75"/>
                  </a:lnTo>
                  <a:lnTo>
                    <a:pt x="115" y="78"/>
                  </a:lnTo>
                  <a:lnTo>
                    <a:pt x="114" y="80"/>
                  </a:lnTo>
                  <a:lnTo>
                    <a:pt x="109" y="82"/>
                  </a:lnTo>
                  <a:lnTo>
                    <a:pt x="110" y="83"/>
                  </a:lnTo>
                  <a:lnTo>
                    <a:pt x="104" y="88"/>
                  </a:lnTo>
                  <a:lnTo>
                    <a:pt x="104" y="88"/>
                  </a:lnTo>
                  <a:lnTo>
                    <a:pt x="102" y="86"/>
                  </a:lnTo>
                  <a:lnTo>
                    <a:pt x="101" y="90"/>
                  </a:lnTo>
                  <a:lnTo>
                    <a:pt x="85" y="99"/>
                  </a:lnTo>
                  <a:lnTo>
                    <a:pt x="81" y="99"/>
                  </a:lnTo>
                  <a:lnTo>
                    <a:pt x="81" y="107"/>
                  </a:lnTo>
                  <a:lnTo>
                    <a:pt x="86" y="110"/>
                  </a:lnTo>
                  <a:lnTo>
                    <a:pt x="88" y="110"/>
                  </a:lnTo>
                  <a:lnTo>
                    <a:pt x="94" y="125"/>
                  </a:lnTo>
                  <a:lnTo>
                    <a:pt x="96" y="123"/>
                  </a:lnTo>
                  <a:lnTo>
                    <a:pt x="97" y="125"/>
                  </a:lnTo>
                  <a:lnTo>
                    <a:pt x="97" y="136"/>
                  </a:lnTo>
                  <a:lnTo>
                    <a:pt x="94" y="144"/>
                  </a:lnTo>
                  <a:lnTo>
                    <a:pt x="96" y="146"/>
                  </a:lnTo>
                  <a:lnTo>
                    <a:pt x="97" y="142"/>
                  </a:lnTo>
                  <a:lnTo>
                    <a:pt x="97" y="146"/>
                  </a:lnTo>
                  <a:lnTo>
                    <a:pt x="93" y="150"/>
                  </a:lnTo>
                  <a:lnTo>
                    <a:pt x="88" y="154"/>
                  </a:lnTo>
                  <a:lnTo>
                    <a:pt x="69" y="157"/>
                  </a:lnTo>
                  <a:lnTo>
                    <a:pt x="57" y="162"/>
                  </a:lnTo>
                  <a:lnTo>
                    <a:pt x="53" y="166"/>
                  </a:lnTo>
                  <a:lnTo>
                    <a:pt x="57" y="170"/>
                  </a:lnTo>
                  <a:lnTo>
                    <a:pt x="59" y="168"/>
                  </a:lnTo>
                  <a:lnTo>
                    <a:pt x="59" y="175"/>
                  </a:lnTo>
                  <a:lnTo>
                    <a:pt x="46" y="175"/>
                  </a:lnTo>
                  <a:lnTo>
                    <a:pt x="45" y="163"/>
                  </a:lnTo>
                  <a:lnTo>
                    <a:pt x="41" y="147"/>
                  </a:lnTo>
                  <a:lnTo>
                    <a:pt x="33" y="130"/>
                  </a:lnTo>
                  <a:lnTo>
                    <a:pt x="33" y="123"/>
                  </a:lnTo>
                  <a:lnTo>
                    <a:pt x="41" y="118"/>
                  </a:lnTo>
                  <a:lnTo>
                    <a:pt x="51" y="101"/>
                  </a:lnTo>
                  <a:lnTo>
                    <a:pt x="48" y="90"/>
                  </a:lnTo>
                  <a:lnTo>
                    <a:pt x="51" y="82"/>
                  </a:lnTo>
                  <a:lnTo>
                    <a:pt x="51" y="73"/>
                  </a:lnTo>
                  <a:lnTo>
                    <a:pt x="46" y="64"/>
                  </a:lnTo>
                  <a:lnTo>
                    <a:pt x="45" y="62"/>
                  </a:lnTo>
                  <a:lnTo>
                    <a:pt x="22" y="57"/>
                  </a:lnTo>
                  <a:lnTo>
                    <a:pt x="4" y="57"/>
                  </a:lnTo>
                  <a:lnTo>
                    <a:pt x="4" y="54"/>
                  </a:lnTo>
                  <a:lnTo>
                    <a:pt x="0" y="48"/>
                  </a:lnTo>
                  <a:lnTo>
                    <a:pt x="11" y="45"/>
                  </a:lnTo>
                  <a:lnTo>
                    <a:pt x="24" y="43"/>
                  </a:lnTo>
                  <a:lnTo>
                    <a:pt x="38" y="40"/>
                  </a:lnTo>
                  <a:lnTo>
                    <a:pt x="49" y="37"/>
                  </a:lnTo>
                  <a:lnTo>
                    <a:pt x="57" y="43"/>
                  </a:lnTo>
                  <a:lnTo>
                    <a:pt x="70" y="41"/>
                  </a:lnTo>
                  <a:lnTo>
                    <a:pt x="72" y="43"/>
                  </a:lnTo>
                  <a:lnTo>
                    <a:pt x="75" y="49"/>
                  </a:lnTo>
                  <a:lnTo>
                    <a:pt x="70" y="57"/>
                  </a:lnTo>
                  <a:lnTo>
                    <a:pt x="73" y="61"/>
                  </a:lnTo>
                  <a:lnTo>
                    <a:pt x="85" y="67"/>
                  </a:lnTo>
                  <a:lnTo>
                    <a:pt x="85" y="69"/>
                  </a:lnTo>
                  <a:lnTo>
                    <a:pt x="88" y="69"/>
                  </a:lnTo>
                  <a:lnTo>
                    <a:pt x="88" y="65"/>
                  </a:lnTo>
                  <a:lnTo>
                    <a:pt x="86" y="64"/>
                  </a:lnTo>
                  <a:lnTo>
                    <a:pt x="88" y="61"/>
                  </a:lnTo>
                  <a:lnTo>
                    <a:pt x="96" y="57"/>
                  </a:lnTo>
                  <a:lnTo>
                    <a:pt x="96" y="53"/>
                  </a:lnTo>
                  <a:lnTo>
                    <a:pt x="94" y="49"/>
                  </a:lnTo>
                  <a:lnTo>
                    <a:pt x="96" y="46"/>
                  </a:lnTo>
                  <a:lnTo>
                    <a:pt x="93" y="43"/>
                  </a:lnTo>
                  <a:lnTo>
                    <a:pt x="77" y="32"/>
                  </a:lnTo>
                  <a:lnTo>
                    <a:pt x="77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99" name="Forma Livre 275">
              <a:extLst>
                <a:ext uri="{FF2B5EF4-FFF2-40B4-BE49-F238E27FC236}">
                  <a16:creationId xmlns:a16="http://schemas.microsoft.com/office/drawing/2014/main" id="{C8D7824F-EA77-30F4-9889-A360E74B3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4416" y="-1483862"/>
              <a:ext cx="74776" cy="107405"/>
            </a:xfrm>
            <a:custGeom>
              <a:avLst/>
              <a:gdLst/>
              <a:ahLst/>
              <a:cxnLst>
                <a:cxn ang="0">
                  <a:pos x="36" y="42"/>
                </a:cxn>
                <a:cxn ang="0">
                  <a:pos x="36" y="43"/>
                </a:cxn>
                <a:cxn ang="0">
                  <a:pos x="39" y="45"/>
                </a:cxn>
                <a:cxn ang="0">
                  <a:pos x="42" y="51"/>
                </a:cxn>
                <a:cxn ang="0">
                  <a:pos x="37" y="48"/>
                </a:cxn>
                <a:cxn ang="0">
                  <a:pos x="36" y="50"/>
                </a:cxn>
                <a:cxn ang="0">
                  <a:pos x="31" y="48"/>
                </a:cxn>
                <a:cxn ang="0">
                  <a:pos x="31" y="45"/>
                </a:cxn>
                <a:cxn ang="0">
                  <a:pos x="28" y="42"/>
                </a:cxn>
                <a:cxn ang="0">
                  <a:pos x="24" y="34"/>
                </a:cxn>
                <a:cxn ang="0">
                  <a:pos x="20" y="29"/>
                </a:cxn>
                <a:cxn ang="0">
                  <a:pos x="24" y="23"/>
                </a:cxn>
                <a:cxn ang="0">
                  <a:pos x="23" y="10"/>
                </a:cxn>
                <a:cxn ang="0">
                  <a:pos x="16" y="5"/>
                </a:cxn>
                <a:cxn ang="0">
                  <a:pos x="16" y="2"/>
                </a:cxn>
                <a:cxn ang="0">
                  <a:pos x="13" y="2"/>
                </a:cxn>
                <a:cxn ang="0">
                  <a:pos x="10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5" y="2"/>
                </a:cxn>
                <a:cxn ang="0">
                  <a:pos x="7" y="3"/>
                </a:cxn>
                <a:cxn ang="0">
                  <a:pos x="13" y="13"/>
                </a:cxn>
                <a:cxn ang="0">
                  <a:pos x="8" y="15"/>
                </a:cxn>
                <a:cxn ang="0">
                  <a:pos x="8" y="21"/>
                </a:cxn>
                <a:cxn ang="0">
                  <a:pos x="8" y="29"/>
                </a:cxn>
                <a:cxn ang="0">
                  <a:pos x="12" y="31"/>
                </a:cxn>
                <a:cxn ang="0">
                  <a:pos x="5" y="34"/>
                </a:cxn>
                <a:cxn ang="0">
                  <a:pos x="5" y="39"/>
                </a:cxn>
                <a:cxn ang="0">
                  <a:pos x="2" y="43"/>
                </a:cxn>
                <a:cxn ang="0">
                  <a:pos x="5" y="47"/>
                </a:cxn>
                <a:cxn ang="0">
                  <a:pos x="8" y="47"/>
                </a:cxn>
                <a:cxn ang="0">
                  <a:pos x="16" y="53"/>
                </a:cxn>
                <a:cxn ang="0">
                  <a:pos x="29" y="51"/>
                </a:cxn>
                <a:cxn ang="0">
                  <a:pos x="31" y="53"/>
                </a:cxn>
                <a:cxn ang="0">
                  <a:pos x="34" y="59"/>
                </a:cxn>
                <a:cxn ang="0">
                  <a:pos x="29" y="67"/>
                </a:cxn>
                <a:cxn ang="0">
                  <a:pos x="32" y="71"/>
                </a:cxn>
                <a:cxn ang="0">
                  <a:pos x="44" y="77"/>
                </a:cxn>
                <a:cxn ang="0">
                  <a:pos x="44" y="79"/>
                </a:cxn>
                <a:cxn ang="0">
                  <a:pos x="47" y="79"/>
                </a:cxn>
                <a:cxn ang="0">
                  <a:pos x="47" y="75"/>
                </a:cxn>
                <a:cxn ang="0">
                  <a:pos x="45" y="74"/>
                </a:cxn>
                <a:cxn ang="0">
                  <a:pos x="47" y="71"/>
                </a:cxn>
                <a:cxn ang="0">
                  <a:pos x="55" y="67"/>
                </a:cxn>
                <a:cxn ang="0">
                  <a:pos x="55" y="63"/>
                </a:cxn>
                <a:cxn ang="0">
                  <a:pos x="53" y="59"/>
                </a:cxn>
                <a:cxn ang="0">
                  <a:pos x="55" y="56"/>
                </a:cxn>
                <a:cxn ang="0">
                  <a:pos x="52" y="53"/>
                </a:cxn>
                <a:cxn ang="0">
                  <a:pos x="36" y="42"/>
                </a:cxn>
                <a:cxn ang="0">
                  <a:pos x="36" y="42"/>
                </a:cxn>
              </a:cxnLst>
              <a:rect l="0" t="0" r="r" b="b"/>
              <a:pathLst>
                <a:path w="55" h="79">
                  <a:moveTo>
                    <a:pt x="36" y="42"/>
                  </a:moveTo>
                  <a:lnTo>
                    <a:pt x="36" y="43"/>
                  </a:lnTo>
                  <a:lnTo>
                    <a:pt x="39" y="45"/>
                  </a:lnTo>
                  <a:lnTo>
                    <a:pt x="42" y="51"/>
                  </a:lnTo>
                  <a:lnTo>
                    <a:pt x="37" y="48"/>
                  </a:lnTo>
                  <a:lnTo>
                    <a:pt x="36" y="50"/>
                  </a:lnTo>
                  <a:lnTo>
                    <a:pt x="31" y="48"/>
                  </a:lnTo>
                  <a:lnTo>
                    <a:pt x="31" y="45"/>
                  </a:lnTo>
                  <a:lnTo>
                    <a:pt x="28" y="42"/>
                  </a:lnTo>
                  <a:lnTo>
                    <a:pt x="24" y="34"/>
                  </a:lnTo>
                  <a:lnTo>
                    <a:pt x="20" y="29"/>
                  </a:lnTo>
                  <a:lnTo>
                    <a:pt x="24" y="23"/>
                  </a:lnTo>
                  <a:lnTo>
                    <a:pt x="23" y="10"/>
                  </a:lnTo>
                  <a:lnTo>
                    <a:pt x="16" y="5"/>
                  </a:lnTo>
                  <a:lnTo>
                    <a:pt x="16" y="2"/>
                  </a:lnTo>
                  <a:lnTo>
                    <a:pt x="13" y="2"/>
                  </a:lnTo>
                  <a:lnTo>
                    <a:pt x="10" y="2"/>
                  </a:lnTo>
                  <a:lnTo>
                    <a:pt x="0" y="0"/>
                  </a:lnTo>
                  <a:lnTo>
                    <a:pt x="2" y="2"/>
                  </a:lnTo>
                  <a:lnTo>
                    <a:pt x="5" y="2"/>
                  </a:lnTo>
                  <a:lnTo>
                    <a:pt x="7" y="3"/>
                  </a:lnTo>
                  <a:lnTo>
                    <a:pt x="13" y="13"/>
                  </a:lnTo>
                  <a:lnTo>
                    <a:pt x="8" y="15"/>
                  </a:lnTo>
                  <a:lnTo>
                    <a:pt x="8" y="21"/>
                  </a:lnTo>
                  <a:lnTo>
                    <a:pt x="8" y="29"/>
                  </a:lnTo>
                  <a:lnTo>
                    <a:pt x="12" y="31"/>
                  </a:lnTo>
                  <a:lnTo>
                    <a:pt x="5" y="34"/>
                  </a:lnTo>
                  <a:lnTo>
                    <a:pt x="5" y="39"/>
                  </a:lnTo>
                  <a:lnTo>
                    <a:pt x="2" y="43"/>
                  </a:lnTo>
                  <a:lnTo>
                    <a:pt x="5" y="47"/>
                  </a:lnTo>
                  <a:lnTo>
                    <a:pt x="8" y="47"/>
                  </a:lnTo>
                  <a:lnTo>
                    <a:pt x="16" y="53"/>
                  </a:lnTo>
                  <a:lnTo>
                    <a:pt x="29" y="51"/>
                  </a:lnTo>
                  <a:lnTo>
                    <a:pt x="31" y="53"/>
                  </a:lnTo>
                  <a:lnTo>
                    <a:pt x="34" y="59"/>
                  </a:lnTo>
                  <a:lnTo>
                    <a:pt x="29" y="67"/>
                  </a:lnTo>
                  <a:lnTo>
                    <a:pt x="32" y="71"/>
                  </a:lnTo>
                  <a:lnTo>
                    <a:pt x="44" y="77"/>
                  </a:lnTo>
                  <a:lnTo>
                    <a:pt x="44" y="79"/>
                  </a:lnTo>
                  <a:lnTo>
                    <a:pt x="47" y="79"/>
                  </a:lnTo>
                  <a:lnTo>
                    <a:pt x="47" y="75"/>
                  </a:lnTo>
                  <a:lnTo>
                    <a:pt x="45" y="74"/>
                  </a:lnTo>
                  <a:lnTo>
                    <a:pt x="47" y="71"/>
                  </a:lnTo>
                  <a:lnTo>
                    <a:pt x="55" y="67"/>
                  </a:lnTo>
                  <a:lnTo>
                    <a:pt x="55" y="63"/>
                  </a:lnTo>
                  <a:lnTo>
                    <a:pt x="53" y="59"/>
                  </a:lnTo>
                  <a:lnTo>
                    <a:pt x="55" y="56"/>
                  </a:lnTo>
                  <a:lnTo>
                    <a:pt x="52" y="53"/>
                  </a:lnTo>
                  <a:lnTo>
                    <a:pt x="36" y="42"/>
                  </a:lnTo>
                  <a:lnTo>
                    <a:pt x="36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00" name="Forma Livre 276">
              <a:extLst>
                <a:ext uri="{FF2B5EF4-FFF2-40B4-BE49-F238E27FC236}">
                  <a16:creationId xmlns:a16="http://schemas.microsoft.com/office/drawing/2014/main" id="{AD4A8B53-0F38-F4B6-2D78-7AD719971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6921" y="-1600784"/>
              <a:ext cx="243361" cy="148192"/>
            </a:xfrm>
            <a:custGeom>
              <a:avLst/>
              <a:gdLst/>
              <a:ahLst/>
              <a:cxnLst>
                <a:cxn ang="0">
                  <a:pos x="17" y="65"/>
                </a:cxn>
                <a:cxn ang="0">
                  <a:pos x="11" y="57"/>
                </a:cxn>
                <a:cxn ang="0">
                  <a:pos x="3" y="52"/>
                </a:cxn>
                <a:cxn ang="0">
                  <a:pos x="3" y="43"/>
                </a:cxn>
                <a:cxn ang="0">
                  <a:pos x="0" y="35"/>
                </a:cxn>
                <a:cxn ang="0">
                  <a:pos x="17" y="22"/>
                </a:cxn>
                <a:cxn ang="0">
                  <a:pos x="11" y="17"/>
                </a:cxn>
                <a:cxn ang="0">
                  <a:pos x="17" y="9"/>
                </a:cxn>
                <a:cxn ang="0">
                  <a:pos x="30" y="0"/>
                </a:cxn>
                <a:cxn ang="0">
                  <a:pos x="30" y="4"/>
                </a:cxn>
                <a:cxn ang="0">
                  <a:pos x="30" y="11"/>
                </a:cxn>
                <a:cxn ang="0">
                  <a:pos x="32" y="16"/>
                </a:cxn>
                <a:cxn ang="0">
                  <a:pos x="35" y="17"/>
                </a:cxn>
                <a:cxn ang="0">
                  <a:pos x="38" y="16"/>
                </a:cxn>
                <a:cxn ang="0">
                  <a:pos x="38" y="12"/>
                </a:cxn>
                <a:cxn ang="0">
                  <a:pos x="43" y="16"/>
                </a:cxn>
                <a:cxn ang="0">
                  <a:pos x="46" y="16"/>
                </a:cxn>
                <a:cxn ang="0">
                  <a:pos x="49" y="19"/>
                </a:cxn>
                <a:cxn ang="0">
                  <a:pos x="51" y="17"/>
                </a:cxn>
                <a:cxn ang="0">
                  <a:pos x="53" y="16"/>
                </a:cxn>
                <a:cxn ang="0">
                  <a:pos x="57" y="16"/>
                </a:cxn>
                <a:cxn ang="0">
                  <a:pos x="62" y="12"/>
                </a:cxn>
                <a:cxn ang="0">
                  <a:pos x="62" y="11"/>
                </a:cxn>
                <a:cxn ang="0">
                  <a:pos x="56" y="11"/>
                </a:cxn>
                <a:cxn ang="0">
                  <a:pos x="57" y="9"/>
                </a:cxn>
                <a:cxn ang="0">
                  <a:pos x="57" y="8"/>
                </a:cxn>
                <a:cxn ang="0">
                  <a:pos x="61" y="8"/>
                </a:cxn>
                <a:cxn ang="0">
                  <a:pos x="62" y="4"/>
                </a:cxn>
                <a:cxn ang="0">
                  <a:pos x="64" y="3"/>
                </a:cxn>
                <a:cxn ang="0">
                  <a:pos x="65" y="3"/>
                </a:cxn>
                <a:cxn ang="0">
                  <a:pos x="65" y="1"/>
                </a:cxn>
                <a:cxn ang="0">
                  <a:pos x="69" y="0"/>
                </a:cxn>
                <a:cxn ang="0">
                  <a:pos x="131" y="28"/>
                </a:cxn>
                <a:cxn ang="0">
                  <a:pos x="149" y="51"/>
                </a:cxn>
                <a:cxn ang="0">
                  <a:pos x="162" y="62"/>
                </a:cxn>
                <a:cxn ang="0">
                  <a:pos x="160" y="70"/>
                </a:cxn>
                <a:cxn ang="0">
                  <a:pos x="158" y="73"/>
                </a:cxn>
                <a:cxn ang="0">
                  <a:pos x="163" y="80"/>
                </a:cxn>
                <a:cxn ang="0">
                  <a:pos x="166" y="83"/>
                </a:cxn>
                <a:cxn ang="0">
                  <a:pos x="179" y="96"/>
                </a:cxn>
                <a:cxn ang="0">
                  <a:pos x="173" y="101"/>
                </a:cxn>
                <a:cxn ang="0">
                  <a:pos x="150" y="105"/>
                </a:cxn>
                <a:cxn ang="0">
                  <a:pos x="141" y="105"/>
                </a:cxn>
                <a:cxn ang="0">
                  <a:pos x="125" y="107"/>
                </a:cxn>
                <a:cxn ang="0">
                  <a:pos x="109" y="107"/>
                </a:cxn>
                <a:cxn ang="0">
                  <a:pos x="93" y="107"/>
                </a:cxn>
                <a:cxn ang="0">
                  <a:pos x="83" y="91"/>
                </a:cxn>
                <a:cxn ang="0">
                  <a:pos x="75" y="88"/>
                </a:cxn>
                <a:cxn ang="0">
                  <a:pos x="70" y="88"/>
                </a:cxn>
                <a:cxn ang="0">
                  <a:pos x="57" y="86"/>
                </a:cxn>
                <a:cxn ang="0">
                  <a:pos x="32" y="76"/>
                </a:cxn>
                <a:cxn ang="0">
                  <a:pos x="27" y="76"/>
                </a:cxn>
              </a:cxnLst>
              <a:rect l="0" t="0" r="r" b="b"/>
              <a:pathLst>
                <a:path w="179" h="109">
                  <a:moveTo>
                    <a:pt x="27" y="76"/>
                  </a:moveTo>
                  <a:lnTo>
                    <a:pt x="17" y="65"/>
                  </a:lnTo>
                  <a:lnTo>
                    <a:pt x="16" y="60"/>
                  </a:lnTo>
                  <a:lnTo>
                    <a:pt x="11" y="57"/>
                  </a:lnTo>
                  <a:lnTo>
                    <a:pt x="4" y="54"/>
                  </a:lnTo>
                  <a:lnTo>
                    <a:pt x="3" y="52"/>
                  </a:lnTo>
                  <a:lnTo>
                    <a:pt x="4" y="49"/>
                  </a:lnTo>
                  <a:lnTo>
                    <a:pt x="3" y="43"/>
                  </a:lnTo>
                  <a:lnTo>
                    <a:pt x="0" y="41"/>
                  </a:lnTo>
                  <a:lnTo>
                    <a:pt x="0" y="35"/>
                  </a:lnTo>
                  <a:lnTo>
                    <a:pt x="8" y="33"/>
                  </a:lnTo>
                  <a:lnTo>
                    <a:pt x="17" y="22"/>
                  </a:lnTo>
                  <a:lnTo>
                    <a:pt x="16" y="19"/>
                  </a:lnTo>
                  <a:lnTo>
                    <a:pt x="11" y="17"/>
                  </a:lnTo>
                  <a:lnTo>
                    <a:pt x="12" y="14"/>
                  </a:lnTo>
                  <a:lnTo>
                    <a:pt x="17" y="9"/>
                  </a:lnTo>
                  <a:lnTo>
                    <a:pt x="9" y="0"/>
                  </a:lnTo>
                  <a:lnTo>
                    <a:pt x="30" y="0"/>
                  </a:lnTo>
                  <a:lnTo>
                    <a:pt x="30" y="1"/>
                  </a:lnTo>
                  <a:lnTo>
                    <a:pt x="30" y="4"/>
                  </a:lnTo>
                  <a:lnTo>
                    <a:pt x="30" y="8"/>
                  </a:lnTo>
                  <a:lnTo>
                    <a:pt x="30" y="11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3" y="17"/>
                  </a:lnTo>
                  <a:lnTo>
                    <a:pt x="35" y="17"/>
                  </a:lnTo>
                  <a:lnTo>
                    <a:pt x="36" y="16"/>
                  </a:lnTo>
                  <a:lnTo>
                    <a:pt x="38" y="16"/>
                  </a:lnTo>
                  <a:lnTo>
                    <a:pt x="36" y="14"/>
                  </a:lnTo>
                  <a:lnTo>
                    <a:pt x="38" y="12"/>
                  </a:lnTo>
                  <a:lnTo>
                    <a:pt x="40" y="14"/>
                  </a:lnTo>
                  <a:lnTo>
                    <a:pt x="43" y="16"/>
                  </a:lnTo>
                  <a:lnTo>
                    <a:pt x="45" y="16"/>
                  </a:lnTo>
                  <a:lnTo>
                    <a:pt x="46" y="16"/>
                  </a:lnTo>
                  <a:lnTo>
                    <a:pt x="48" y="16"/>
                  </a:lnTo>
                  <a:lnTo>
                    <a:pt x="49" y="19"/>
                  </a:lnTo>
                  <a:lnTo>
                    <a:pt x="51" y="19"/>
                  </a:lnTo>
                  <a:lnTo>
                    <a:pt x="51" y="17"/>
                  </a:lnTo>
                  <a:lnTo>
                    <a:pt x="51" y="16"/>
                  </a:lnTo>
                  <a:lnTo>
                    <a:pt x="53" y="16"/>
                  </a:lnTo>
                  <a:lnTo>
                    <a:pt x="56" y="16"/>
                  </a:lnTo>
                  <a:lnTo>
                    <a:pt x="57" y="16"/>
                  </a:lnTo>
                  <a:lnTo>
                    <a:pt x="59" y="14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2" y="11"/>
                  </a:lnTo>
                  <a:lnTo>
                    <a:pt x="57" y="12"/>
                  </a:lnTo>
                  <a:lnTo>
                    <a:pt x="56" y="11"/>
                  </a:lnTo>
                  <a:lnTo>
                    <a:pt x="56" y="11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57" y="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2" y="6"/>
                  </a:lnTo>
                  <a:lnTo>
                    <a:pt x="62" y="4"/>
                  </a:lnTo>
                  <a:lnTo>
                    <a:pt x="64" y="4"/>
                  </a:lnTo>
                  <a:lnTo>
                    <a:pt x="64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4" y="1"/>
                  </a:lnTo>
                  <a:lnTo>
                    <a:pt x="65" y="1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126" y="20"/>
                  </a:lnTo>
                  <a:lnTo>
                    <a:pt x="131" y="28"/>
                  </a:lnTo>
                  <a:lnTo>
                    <a:pt x="154" y="36"/>
                  </a:lnTo>
                  <a:lnTo>
                    <a:pt x="149" y="51"/>
                  </a:lnTo>
                  <a:lnTo>
                    <a:pt x="149" y="54"/>
                  </a:lnTo>
                  <a:lnTo>
                    <a:pt x="162" y="62"/>
                  </a:lnTo>
                  <a:lnTo>
                    <a:pt x="158" y="67"/>
                  </a:lnTo>
                  <a:lnTo>
                    <a:pt x="160" y="70"/>
                  </a:lnTo>
                  <a:lnTo>
                    <a:pt x="160" y="73"/>
                  </a:lnTo>
                  <a:lnTo>
                    <a:pt x="158" y="73"/>
                  </a:lnTo>
                  <a:lnTo>
                    <a:pt x="158" y="73"/>
                  </a:lnTo>
                  <a:lnTo>
                    <a:pt x="163" y="80"/>
                  </a:lnTo>
                  <a:lnTo>
                    <a:pt x="162" y="80"/>
                  </a:lnTo>
                  <a:lnTo>
                    <a:pt x="166" y="83"/>
                  </a:lnTo>
                  <a:lnTo>
                    <a:pt x="170" y="91"/>
                  </a:lnTo>
                  <a:lnTo>
                    <a:pt x="179" y="96"/>
                  </a:lnTo>
                  <a:lnTo>
                    <a:pt x="179" y="97"/>
                  </a:lnTo>
                  <a:lnTo>
                    <a:pt x="173" y="101"/>
                  </a:lnTo>
                  <a:lnTo>
                    <a:pt x="157" y="105"/>
                  </a:lnTo>
                  <a:lnTo>
                    <a:pt x="150" y="105"/>
                  </a:lnTo>
                  <a:lnTo>
                    <a:pt x="147" y="104"/>
                  </a:lnTo>
                  <a:lnTo>
                    <a:pt x="141" y="105"/>
                  </a:lnTo>
                  <a:lnTo>
                    <a:pt x="136" y="107"/>
                  </a:lnTo>
                  <a:lnTo>
                    <a:pt x="125" y="107"/>
                  </a:lnTo>
                  <a:lnTo>
                    <a:pt x="117" y="109"/>
                  </a:lnTo>
                  <a:lnTo>
                    <a:pt x="109" y="107"/>
                  </a:lnTo>
                  <a:lnTo>
                    <a:pt x="104" y="107"/>
                  </a:lnTo>
                  <a:lnTo>
                    <a:pt x="93" y="107"/>
                  </a:lnTo>
                  <a:lnTo>
                    <a:pt x="88" y="104"/>
                  </a:lnTo>
                  <a:lnTo>
                    <a:pt x="83" y="91"/>
                  </a:lnTo>
                  <a:lnTo>
                    <a:pt x="78" y="88"/>
                  </a:lnTo>
                  <a:lnTo>
                    <a:pt x="75" y="88"/>
                  </a:lnTo>
                  <a:lnTo>
                    <a:pt x="73" y="88"/>
                  </a:lnTo>
                  <a:lnTo>
                    <a:pt x="70" y="88"/>
                  </a:lnTo>
                  <a:lnTo>
                    <a:pt x="67" y="88"/>
                  </a:lnTo>
                  <a:lnTo>
                    <a:pt x="57" y="86"/>
                  </a:lnTo>
                  <a:lnTo>
                    <a:pt x="38" y="81"/>
                  </a:lnTo>
                  <a:lnTo>
                    <a:pt x="32" y="76"/>
                  </a:lnTo>
                  <a:lnTo>
                    <a:pt x="27" y="76"/>
                  </a:lnTo>
                  <a:lnTo>
                    <a:pt x="27" y="7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01" name="Forma Livre 277">
              <a:extLst>
                <a:ext uri="{FF2B5EF4-FFF2-40B4-BE49-F238E27FC236}">
                  <a16:creationId xmlns:a16="http://schemas.microsoft.com/office/drawing/2014/main" id="{29E1BA67-1A3F-0C69-0ED1-48253C950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34166"/>
              <a:ext cx="274631" cy="172664"/>
            </a:xfrm>
            <a:custGeom>
              <a:avLst/>
              <a:gdLst/>
              <a:ahLst/>
              <a:cxnLst>
                <a:cxn ang="0">
                  <a:pos x="92" y="119"/>
                </a:cxn>
                <a:cxn ang="0">
                  <a:pos x="55" y="119"/>
                </a:cxn>
                <a:cxn ang="0">
                  <a:pos x="28" y="114"/>
                </a:cxn>
                <a:cxn ang="0">
                  <a:pos x="18" y="114"/>
                </a:cxn>
                <a:cxn ang="0">
                  <a:pos x="7" y="117"/>
                </a:cxn>
                <a:cxn ang="0">
                  <a:pos x="0" y="112"/>
                </a:cxn>
                <a:cxn ang="0">
                  <a:pos x="0" y="104"/>
                </a:cxn>
                <a:cxn ang="0">
                  <a:pos x="7" y="96"/>
                </a:cxn>
                <a:cxn ang="0">
                  <a:pos x="13" y="77"/>
                </a:cxn>
                <a:cxn ang="0">
                  <a:pos x="18" y="72"/>
                </a:cxn>
                <a:cxn ang="0">
                  <a:pos x="29" y="66"/>
                </a:cxn>
                <a:cxn ang="0">
                  <a:pos x="31" y="53"/>
                </a:cxn>
                <a:cxn ang="0">
                  <a:pos x="31" y="48"/>
                </a:cxn>
                <a:cxn ang="0">
                  <a:pos x="20" y="36"/>
                </a:cxn>
                <a:cxn ang="0">
                  <a:pos x="21" y="26"/>
                </a:cxn>
                <a:cxn ang="0">
                  <a:pos x="5" y="5"/>
                </a:cxn>
                <a:cxn ang="0">
                  <a:pos x="32" y="0"/>
                </a:cxn>
                <a:cxn ang="0">
                  <a:pos x="57" y="0"/>
                </a:cxn>
                <a:cxn ang="0">
                  <a:pos x="74" y="3"/>
                </a:cxn>
                <a:cxn ang="0">
                  <a:pos x="90" y="23"/>
                </a:cxn>
                <a:cxn ang="0">
                  <a:pos x="108" y="23"/>
                </a:cxn>
                <a:cxn ang="0">
                  <a:pos x="122" y="11"/>
                </a:cxn>
                <a:cxn ang="0">
                  <a:pos x="142" y="15"/>
                </a:cxn>
                <a:cxn ang="0">
                  <a:pos x="158" y="18"/>
                </a:cxn>
                <a:cxn ang="0">
                  <a:pos x="161" y="37"/>
                </a:cxn>
                <a:cxn ang="0">
                  <a:pos x="164" y="55"/>
                </a:cxn>
                <a:cxn ang="0">
                  <a:pos x="174" y="53"/>
                </a:cxn>
                <a:cxn ang="0">
                  <a:pos x="194" y="53"/>
                </a:cxn>
                <a:cxn ang="0">
                  <a:pos x="199" y="53"/>
                </a:cxn>
                <a:cxn ang="0">
                  <a:pos x="202" y="74"/>
                </a:cxn>
                <a:cxn ang="0">
                  <a:pos x="178" y="74"/>
                </a:cxn>
                <a:cxn ang="0">
                  <a:pos x="167" y="82"/>
                </a:cxn>
                <a:cxn ang="0">
                  <a:pos x="169" y="100"/>
                </a:cxn>
                <a:cxn ang="0">
                  <a:pos x="190" y="122"/>
                </a:cxn>
                <a:cxn ang="0">
                  <a:pos x="138" y="124"/>
                </a:cxn>
                <a:cxn ang="0">
                  <a:pos x="116" y="124"/>
                </a:cxn>
                <a:cxn ang="0">
                  <a:pos x="109" y="119"/>
                </a:cxn>
              </a:cxnLst>
              <a:rect l="0" t="0" r="r" b="b"/>
              <a:pathLst>
                <a:path w="202" h="127">
                  <a:moveTo>
                    <a:pt x="109" y="119"/>
                  </a:moveTo>
                  <a:lnTo>
                    <a:pt x="92" y="119"/>
                  </a:lnTo>
                  <a:lnTo>
                    <a:pt x="74" y="119"/>
                  </a:lnTo>
                  <a:lnTo>
                    <a:pt x="55" y="119"/>
                  </a:lnTo>
                  <a:lnTo>
                    <a:pt x="37" y="119"/>
                  </a:lnTo>
                  <a:lnTo>
                    <a:pt x="28" y="114"/>
                  </a:lnTo>
                  <a:lnTo>
                    <a:pt x="24" y="114"/>
                  </a:lnTo>
                  <a:lnTo>
                    <a:pt x="18" y="114"/>
                  </a:lnTo>
                  <a:lnTo>
                    <a:pt x="10" y="117"/>
                  </a:lnTo>
                  <a:lnTo>
                    <a:pt x="7" y="117"/>
                  </a:lnTo>
                  <a:lnTo>
                    <a:pt x="0" y="119"/>
                  </a:lnTo>
                  <a:lnTo>
                    <a:pt x="0" y="112"/>
                  </a:lnTo>
                  <a:lnTo>
                    <a:pt x="2" y="114"/>
                  </a:lnTo>
                  <a:lnTo>
                    <a:pt x="0" y="104"/>
                  </a:lnTo>
                  <a:lnTo>
                    <a:pt x="4" y="103"/>
                  </a:lnTo>
                  <a:lnTo>
                    <a:pt x="7" y="96"/>
                  </a:lnTo>
                  <a:lnTo>
                    <a:pt x="10" y="82"/>
                  </a:lnTo>
                  <a:lnTo>
                    <a:pt x="13" y="77"/>
                  </a:lnTo>
                  <a:lnTo>
                    <a:pt x="18" y="74"/>
                  </a:lnTo>
                  <a:lnTo>
                    <a:pt x="18" y="72"/>
                  </a:lnTo>
                  <a:lnTo>
                    <a:pt x="24" y="71"/>
                  </a:lnTo>
                  <a:lnTo>
                    <a:pt x="29" y="66"/>
                  </a:lnTo>
                  <a:lnTo>
                    <a:pt x="31" y="61"/>
                  </a:lnTo>
                  <a:lnTo>
                    <a:pt x="31" y="53"/>
                  </a:lnTo>
                  <a:lnTo>
                    <a:pt x="32" y="53"/>
                  </a:lnTo>
                  <a:lnTo>
                    <a:pt x="31" y="48"/>
                  </a:lnTo>
                  <a:lnTo>
                    <a:pt x="24" y="44"/>
                  </a:lnTo>
                  <a:lnTo>
                    <a:pt x="20" y="36"/>
                  </a:lnTo>
                  <a:lnTo>
                    <a:pt x="23" y="31"/>
                  </a:lnTo>
                  <a:lnTo>
                    <a:pt x="21" y="26"/>
                  </a:lnTo>
                  <a:lnTo>
                    <a:pt x="15" y="13"/>
                  </a:lnTo>
                  <a:lnTo>
                    <a:pt x="5" y="5"/>
                  </a:lnTo>
                  <a:lnTo>
                    <a:pt x="21" y="0"/>
                  </a:lnTo>
                  <a:lnTo>
                    <a:pt x="32" y="0"/>
                  </a:lnTo>
                  <a:lnTo>
                    <a:pt x="45" y="0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4" y="3"/>
                  </a:lnTo>
                  <a:lnTo>
                    <a:pt x="81" y="15"/>
                  </a:lnTo>
                  <a:lnTo>
                    <a:pt x="90" y="23"/>
                  </a:lnTo>
                  <a:lnTo>
                    <a:pt x="95" y="24"/>
                  </a:lnTo>
                  <a:lnTo>
                    <a:pt x="108" y="23"/>
                  </a:lnTo>
                  <a:lnTo>
                    <a:pt x="119" y="23"/>
                  </a:lnTo>
                  <a:lnTo>
                    <a:pt x="122" y="11"/>
                  </a:lnTo>
                  <a:lnTo>
                    <a:pt x="142" y="11"/>
                  </a:lnTo>
                  <a:lnTo>
                    <a:pt x="142" y="15"/>
                  </a:lnTo>
                  <a:lnTo>
                    <a:pt x="156" y="15"/>
                  </a:lnTo>
                  <a:lnTo>
                    <a:pt x="158" y="18"/>
                  </a:lnTo>
                  <a:lnTo>
                    <a:pt x="161" y="32"/>
                  </a:lnTo>
                  <a:lnTo>
                    <a:pt x="161" y="37"/>
                  </a:lnTo>
                  <a:lnTo>
                    <a:pt x="166" y="48"/>
                  </a:lnTo>
                  <a:lnTo>
                    <a:pt x="164" y="55"/>
                  </a:lnTo>
                  <a:lnTo>
                    <a:pt x="170" y="56"/>
                  </a:lnTo>
                  <a:lnTo>
                    <a:pt x="174" y="53"/>
                  </a:lnTo>
                  <a:lnTo>
                    <a:pt x="183" y="53"/>
                  </a:lnTo>
                  <a:lnTo>
                    <a:pt x="194" y="53"/>
                  </a:lnTo>
                  <a:lnTo>
                    <a:pt x="198" y="52"/>
                  </a:lnTo>
                  <a:lnTo>
                    <a:pt x="199" y="53"/>
                  </a:lnTo>
                  <a:lnTo>
                    <a:pt x="198" y="71"/>
                  </a:lnTo>
                  <a:lnTo>
                    <a:pt x="202" y="74"/>
                  </a:lnTo>
                  <a:lnTo>
                    <a:pt x="190" y="74"/>
                  </a:lnTo>
                  <a:lnTo>
                    <a:pt x="178" y="74"/>
                  </a:lnTo>
                  <a:lnTo>
                    <a:pt x="167" y="74"/>
                  </a:lnTo>
                  <a:lnTo>
                    <a:pt x="167" y="82"/>
                  </a:lnTo>
                  <a:lnTo>
                    <a:pt x="169" y="88"/>
                  </a:lnTo>
                  <a:lnTo>
                    <a:pt x="169" y="100"/>
                  </a:lnTo>
                  <a:lnTo>
                    <a:pt x="170" y="111"/>
                  </a:lnTo>
                  <a:lnTo>
                    <a:pt x="190" y="122"/>
                  </a:lnTo>
                  <a:lnTo>
                    <a:pt x="161" y="127"/>
                  </a:lnTo>
                  <a:lnTo>
                    <a:pt x="138" y="124"/>
                  </a:lnTo>
                  <a:lnTo>
                    <a:pt x="122" y="124"/>
                  </a:lnTo>
                  <a:lnTo>
                    <a:pt x="116" y="124"/>
                  </a:lnTo>
                  <a:lnTo>
                    <a:pt x="109" y="119"/>
                  </a:lnTo>
                  <a:lnTo>
                    <a:pt x="109" y="1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02" name="Forma Livre 278">
              <a:extLst>
                <a:ext uri="{FF2B5EF4-FFF2-40B4-BE49-F238E27FC236}">
                  <a16:creationId xmlns:a16="http://schemas.microsoft.com/office/drawing/2014/main" id="{9C9B73BA-EBBD-BF9A-0DDE-20D83F5E4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3988" y="-1396851"/>
              <a:ext cx="174023" cy="103326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33" y="23"/>
                </a:cxn>
                <a:cxn ang="0">
                  <a:pos x="40" y="18"/>
                </a:cxn>
                <a:cxn ang="0">
                  <a:pos x="46" y="15"/>
                </a:cxn>
                <a:cxn ang="0">
                  <a:pos x="46" y="13"/>
                </a:cxn>
                <a:cxn ang="0">
                  <a:pos x="53" y="11"/>
                </a:cxn>
                <a:cxn ang="0">
                  <a:pos x="57" y="13"/>
                </a:cxn>
                <a:cxn ang="0">
                  <a:pos x="59" y="11"/>
                </a:cxn>
                <a:cxn ang="0">
                  <a:pos x="56" y="10"/>
                </a:cxn>
                <a:cxn ang="0">
                  <a:pos x="56" y="8"/>
                </a:cxn>
                <a:cxn ang="0">
                  <a:pos x="56" y="3"/>
                </a:cxn>
                <a:cxn ang="0">
                  <a:pos x="72" y="0"/>
                </a:cxn>
                <a:cxn ang="0">
                  <a:pos x="77" y="0"/>
                </a:cxn>
                <a:cxn ang="0">
                  <a:pos x="81" y="0"/>
                </a:cxn>
                <a:cxn ang="0">
                  <a:pos x="81" y="3"/>
                </a:cxn>
                <a:cxn ang="0">
                  <a:pos x="99" y="3"/>
                </a:cxn>
                <a:cxn ang="0">
                  <a:pos x="122" y="8"/>
                </a:cxn>
                <a:cxn ang="0">
                  <a:pos x="123" y="10"/>
                </a:cxn>
                <a:cxn ang="0">
                  <a:pos x="128" y="19"/>
                </a:cxn>
                <a:cxn ang="0">
                  <a:pos x="128" y="28"/>
                </a:cxn>
                <a:cxn ang="0">
                  <a:pos x="125" y="36"/>
                </a:cxn>
                <a:cxn ang="0">
                  <a:pos x="128" y="47"/>
                </a:cxn>
                <a:cxn ang="0">
                  <a:pos x="118" y="64"/>
                </a:cxn>
                <a:cxn ang="0">
                  <a:pos x="110" y="69"/>
                </a:cxn>
                <a:cxn ang="0">
                  <a:pos x="110" y="76"/>
                </a:cxn>
                <a:cxn ang="0">
                  <a:pos x="102" y="71"/>
                </a:cxn>
                <a:cxn ang="0">
                  <a:pos x="97" y="71"/>
                </a:cxn>
                <a:cxn ang="0">
                  <a:pos x="86" y="71"/>
                </a:cxn>
                <a:cxn ang="0">
                  <a:pos x="77" y="69"/>
                </a:cxn>
                <a:cxn ang="0">
                  <a:pos x="72" y="69"/>
                </a:cxn>
                <a:cxn ang="0">
                  <a:pos x="62" y="66"/>
                </a:cxn>
                <a:cxn ang="0">
                  <a:pos x="54" y="66"/>
                </a:cxn>
                <a:cxn ang="0">
                  <a:pos x="49" y="63"/>
                </a:cxn>
                <a:cxn ang="0">
                  <a:pos x="45" y="53"/>
                </a:cxn>
                <a:cxn ang="0">
                  <a:pos x="30" y="47"/>
                </a:cxn>
                <a:cxn ang="0">
                  <a:pos x="25" y="45"/>
                </a:cxn>
                <a:cxn ang="0">
                  <a:pos x="16" y="40"/>
                </a:cxn>
                <a:cxn ang="0">
                  <a:pos x="9" y="31"/>
                </a:cxn>
                <a:cxn ang="0">
                  <a:pos x="1" y="26"/>
                </a:cxn>
                <a:cxn ang="0">
                  <a:pos x="0" y="23"/>
                </a:cxn>
                <a:cxn ang="0">
                  <a:pos x="13" y="24"/>
                </a:cxn>
                <a:cxn ang="0">
                  <a:pos x="21" y="24"/>
                </a:cxn>
                <a:cxn ang="0">
                  <a:pos x="24" y="26"/>
                </a:cxn>
                <a:cxn ang="0">
                  <a:pos x="29" y="24"/>
                </a:cxn>
                <a:cxn ang="0">
                  <a:pos x="30" y="23"/>
                </a:cxn>
                <a:cxn ang="0">
                  <a:pos x="30" y="23"/>
                </a:cxn>
              </a:cxnLst>
              <a:rect l="0" t="0" r="r" b="b"/>
              <a:pathLst>
                <a:path w="128" h="76">
                  <a:moveTo>
                    <a:pt x="30" y="23"/>
                  </a:moveTo>
                  <a:lnTo>
                    <a:pt x="33" y="23"/>
                  </a:lnTo>
                  <a:lnTo>
                    <a:pt x="40" y="18"/>
                  </a:lnTo>
                  <a:lnTo>
                    <a:pt x="46" y="15"/>
                  </a:lnTo>
                  <a:lnTo>
                    <a:pt x="46" y="13"/>
                  </a:lnTo>
                  <a:lnTo>
                    <a:pt x="53" y="11"/>
                  </a:lnTo>
                  <a:lnTo>
                    <a:pt x="57" y="13"/>
                  </a:lnTo>
                  <a:lnTo>
                    <a:pt x="59" y="11"/>
                  </a:lnTo>
                  <a:lnTo>
                    <a:pt x="56" y="10"/>
                  </a:lnTo>
                  <a:lnTo>
                    <a:pt x="56" y="8"/>
                  </a:lnTo>
                  <a:lnTo>
                    <a:pt x="56" y="3"/>
                  </a:lnTo>
                  <a:lnTo>
                    <a:pt x="72" y="0"/>
                  </a:lnTo>
                  <a:lnTo>
                    <a:pt x="77" y="0"/>
                  </a:lnTo>
                  <a:lnTo>
                    <a:pt x="81" y="0"/>
                  </a:lnTo>
                  <a:lnTo>
                    <a:pt x="81" y="3"/>
                  </a:lnTo>
                  <a:lnTo>
                    <a:pt x="99" y="3"/>
                  </a:lnTo>
                  <a:lnTo>
                    <a:pt x="122" y="8"/>
                  </a:lnTo>
                  <a:lnTo>
                    <a:pt x="123" y="10"/>
                  </a:lnTo>
                  <a:lnTo>
                    <a:pt x="128" y="19"/>
                  </a:lnTo>
                  <a:lnTo>
                    <a:pt x="128" y="28"/>
                  </a:lnTo>
                  <a:lnTo>
                    <a:pt x="125" y="36"/>
                  </a:lnTo>
                  <a:lnTo>
                    <a:pt x="128" y="47"/>
                  </a:lnTo>
                  <a:lnTo>
                    <a:pt x="118" y="64"/>
                  </a:lnTo>
                  <a:lnTo>
                    <a:pt x="110" y="69"/>
                  </a:lnTo>
                  <a:lnTo>
                    <a:pt x="110" y="76"/>
                  </a:lnTo>
                  <a:lnTo>
                    <a:pt x="102" y="71"/>
                  </a:lnTo>
                  <a:lnTo>
                    <a:pt x="97" y="71"/>
                  </a:lnTo>
                  <a:lnTo>
                    <a:pt x="86" y="71"/>
                  </a:lnTo>
                  <a:lnTo>
                    <a:pt x="77" y="69"/>
                  </a:lnTo>
                  <a:lnTo>
                    <a:pt x="72" y="69"/>
                  </a:lnTo>
                  <a:lnTo>
                    <a:pt x="62" y="66"/>
                  </a:lnTo>
                  <a:lnTo>
                    <a:pt x="54" y="66"/>
                  </a:lnTo>
                  <a:lnTo>
                    <a:pt x="49" y="63"/>
                  </a:lnTo>
                  <a:lnTo>
                    <a:pt x="45" y="53"/>
                  </a:lnTo>
                  <a:lnTo>
                    <a:pt x="30" y="47"/>
                  </a:lnTo>
                  <a:lnTo>
                    <a:pt x="25" y="45"/>
                  </a:lnTo>
                  <a:lnTo>
                    <a:pt x="16" y="40"/>
                  </a:lnTo>
                  <a:lnTo>
                    <a:pt x="9" y="31"/>
                  </a:lnTo>
                  <a:lnTo>
                    <a:pt x="1" y="26"/>
                  </a:lnTo>
                  <a:lnTo>
                    <a:pt x="0" y="23"/>
                  </a:lnTo>
                  <a:lnTo>
                    <a:pt x="13" y="24"/>
                  </a:lnTo>
                  <a:lnTo>
                    <a:pt x="21" y="24"/>
                  </a:lnTo>
                  <a:lnTo>
                    <a:pt x="24" y="26"/>
                  </a:lnTo>
                  <a:lnTo>
                    <a:pt x="29" y="24"/>
                  </a:lnTo>
                  <a:lnTo>
                    <a:pt x="30" y="23"/>
                  </a:lnTo>
                  <a:lnTo>
                    <a:pt x="30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03" name="Forma Livre 279">
              <a:extLst>
                <a:ext uri="{FF2B5EF4-FFF2-40B4-BE49-F238E27FC236}">
                  <a16:creationId xmlns:a16="http://schemas.microsoft.com/office/drawing/2014/main" id="{972B5A83-16B1-0B1F-1226-020D957D0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8412" y="-1946112"/>
              <a:ext cx="327654" cy="169945"/>
            </a:xfrm>
            <a:custGeom>
              <a:avLst/>
              <a:gdLst/>
              <a:ahLst/>
              <a:cxnLst>
                <a:cxn ang="0">
                  <a:pos x="61" y="56"/>
                </a:cxn>
                <a:cxn ang="0">
                  <a:pos x="61" y="72"/>
                </a:cxn>
                <a:cxn ang="0">
                  <a:pos x="58" y="82"/>
                </a:cxn>
                <a:cxn ang="0">
                  <a:pos x="36" y="88"/>
                </a:cxn>
                <a:cxn ang="0">
                  <a:pos x="12" y="92"/>
                </a:cxn>
                <a:cxn ang="0">
                  <a:pos x="0" y="96"/>
                </a:cxn>
                <a:cxn ang="0">
                  <a:pos x="4" y="101"/>
                </a:cxn>
                <a:cxn ang="0">
                  <a:pos x="20" y="116"/>
                </a:cxn>
                <a:cxn ang="0">
                  <a:pos x="29" y="116"/>
                </a:cxn>
                <a:cxn ang="0">
                  <a:pos x="34" y="119"/>
                </a:cxn>
                <a:cxn ang="0">
                  <a:pos x="31" y="120"/>
                </a:cxn>
                <a:cxn ang="0">
                  <a:pos x="39" y="122"/>
                </a:cxn>
                <a:cxn ang="0">
                  <a:pos x="44" y="119"/>
                </a:cxn>
                <a:cxn ang="0">
                  <a:pos x="55" y="117"/>
                </a:cxn>
                <a:cxn ang="0">
                  <a:pos x="63" y="108"/>
                </a:cxn>
                <a:cxn ang="0">
                  <a:pos x="85" y="104"/>
                </a:cxn>
                <a:cxn ang="0">
                  <a:pos x="106" y="112"/>
                </a:cxn>
                <a:cxn ang="0">
                  <a:pos x="116" y="109"/>
                </a:cxn>
                <a:cxn ang="0">
                  <a:pos x="133" y="112"/>
                </a:cxn>
                <a:cxn ang="0">
                  <a:pos x="146" y="114"/>
                </a:cxn>
                <a:cxn ang="0">
                  <a:pos x="178" y="108"/>
                </a:cxn>
                <a:cxn ang="0">
                  <a:pos x="196" y="106"/>
                </a:cxn>
                <a:cxn ang="0">
                  <a:pos x="202" y="103"/>
                </a:cxn>
                <a:cxn ang="0">
                  <a:pos x="206" y="98"/>
                </a:cxn>
                <a:cxn ang="0">
                  <a:pos x="209" y="95"/>
                </a:cxn>
                <a:cxn ang="0">
                  <a:pos x="234" y="71"/>
                </a:cxn>
                <a:cxn ang="0">
                  <a:pos x="238" y="37"/>
                </a:cxn>
                <a:cxn ang="0">
                  <a:pos x="231" y="29"/>
                </a:cxn>
                <a:cxn ang="0">
                  <a:pos x="225" y="5"/>
                </a:cxn>
                <a:cxn ang="0">
                  <a:pos x="217" y="3"/>
                </a:cxn>
                <a:cxn ang="0">
                  <a:pos x="175" y="0"/>
                </a:cxn>
                <a:cxn ang="0">
                  <a:pos x="161" y="7"/>
                </a:cxn>
                <a:cxn ang="0">
                  <a:pos x="146" y="13"/>
                </a:cxn>
                <a:cxn ang="0">
                  <a:pos x="132" y="19"/>
                </a:cxn>
                <a:cxn ang="0">
                  <a:pos x="117" y="26"/>
                </a:cxn>
                <a:cxn ang="0">
                  <a:pos x="101" y="35"/>
                </a:cxn>
                <a:cxn ang="0">
                  <a:pos x="84" y="43"/>
                </a:cxn>
                <a:cxn ang="0">
                  <a:pos x="61" y="47"/>
                </a:cxn>
              </a:cxnLst>
              <a:rect l="0" t="0" r="r" b="b"/>
              <a:pathLst>
                <a:path w="241" h="125">
                  <a:moveTo>
                    <a:pt x="61" y="47"/>
                  </a:moveTo>
                  <a:lnTo>
                    <a:pt x="61" y="56"/>
                  </a:lnTo>
                  <a:lnTo>
                    <a:pt x="61" y="64"/>
                  </a:lnTo>
                  <a:lnTo>
                    <a:pt x="61" y="72"/>
                  </a:lnTo>
                  <a:lnTo>
                    <a:pt x="63" y="80"/>
                  </a:lnTo>
                  <a:lnTo>
                    <a:pt x="58" y="82"/>
                  </a:lnTo>
                  <a:lnTo>
                    <a:pt x="52" y="88"/>
                  </a:lnTo>
                  <a:lnTo>
                    <a:pt x="36" y="88"/>
                  </a:lnTo>
                  <a:lnTo>
                    <a:pt x="18" y="88"/>
                  </a:lnTo>
                  <a:lnTo>
                    <a:pt x="12" y="92"/>
                  </a:lnTo>
                  <a:lnTo>
                    <a:pt x="2" y="92"/>
                  </a:lnTo>
                  <a:lnTo>
                    <a:pt x="0" y="96"/>
                  </a:lnTo>
                  <a:lnTo>
                    <a:pt x="4" y="98"/>
                  </a:lnTo>
                  <a:lnTo>
                    <a:pt x="4" y="101"/>
                  </a:lnTo>
                  <a:lnTo>
                    <a:pt x="13" y="108"/>
                  </a:lnTo>
                  <a:lnTo>
                    <a:pt x="20" y="116"/>
                  </a:lnTo>
                  <a:lnTo>
                    <a:pt x="24" y="117"/>
                  </a:lnTo>
                  <a:lnTo>
                    <a:pt x="29" y="116"/>
                  </a:lnTo>
                  <a:lnTo>
                    <a:pt x="32" y="116"/>
                  </a:lnTo>
                  <a:lnTo>
                    <a:pt x="34" y="119"/>
                  </a:lnTo>
                  <a:lnTo>
                    <a:pt x="31" y="119"/>
                  </a:lnTo>
                  <a:lnTo>
                    <a:pt x="31" y="120"/>
                  </a:lnTo>
                  <a:lnTo>
                    <a:pt x="36" y="124"/>
                  </a:lnTo>
                  <a:lnTo>
                    <a:pt x="39" y="122"/>
                  </a:lnTo>
                  <a:lnTo>
                    <a:pt x="36" y="120"/>
                  </a:lnTo>
                  <a:lnTo>
                    <a:pt x="44" y="119"/>
                  </a:lnTo>
                  <a:lnTo>
                    <a:pt x="55" y="125"/>
                  </a:lnTo>
                  <a:lnTo>
                    <a:pt x="55" y="117"/>
                  </a:lnTo>
                  <a:lnTo>
                    <a:pt x="60" y="114"/>
                  </a:lnTo>
                  <a:lnTo>
                    <a:pt x="63" y="108"/>
                  </a:lnTo>
                  <a:lnTo>
                    <a:pt x="73" y="104"/>
                  </a:lnTo>
                  <a:lnTo>
                    <a:pt x="85" y="104"/>
                  </a:lnTo>
                  <a:lnTo>
                    <a:pt x="97" y="108"/>
                  </a:lnTo>
                  <a:lnTo>
                    <a:pt x="106" y="112"/>
                  </a:lnTo>
                  <a:lnTo>
                    <a:pt x="109" y="112"/>
                  </a:lnTo>
                  <a:lnTo>
                    <a:pt x="116" y="109"/>
                  </a:lnTo>
                  <a:lnTo>
                    <a:pt x="122" y="109"/>
                  </a:lnTo>
                  <a:lnTo>
                    <a:pt x="133" y="112"/>
                  </a:lnTo>
                  <a:lnTo>
                    <a:pt x="143" y="114"/>
                  </a:lnTo>
                  <a:lnTo>
                    <a:pt x="146" y="114"/>
                  </a:lnTo>
                  <a:lnTo>
                    <a:pt x="158" y="109"/>
                  </a:lnTo>
                  <a:lnTo>
                    <a:pt x="178" y="108"/>
                  </a:lnTo>
                  <a:lnTo>
                    <a:pt x="190" y="111"/>
                  </a:lnTo>
                  <a:lnTo>
                    <a:pt x="196" y="106"/>
                  </a:lnTo>
                  <a:lnTo>
                    <a:pt x="199" y="106"/>
                  </a:lnTo>
                  <a:lnTo>
                    <a:pt x="202" y="103"/>
                  </a:lnTo>
                  <a:lnTo>
                    <a:pt x="207" y="103"/>
                  </a:lnTo>
                  <a:lnTo>
                    <a:pt x="206" y="98"/>
                  </a:lnTo>
                  <a:lnTo>
                    <a:pt x="204" y="96"/>
                  </a:lnTo>
                  <a:lnTo>
                    <a:pt x="209" y="95"/>
                  </a:lnTo>
                  <a:lnTo>
                    <a:pt x="209" y="90"/>
                  </a:lnTo>
                  <a:lnTo>
                    <a:pt x="234" y="71"/>
                  </a:lnTo>
                  <a:lnTo>
                    <a:pt x="234" y="53"/>
                  </a:lnTo>
                  <a:lnTo>
                    <a:pt x="238" y="37"/>
                  </a:lnTo>
                  <a:lnTo>
                    <a:pt x="241" y="34"/>
                  </a:lnTo>
                  <a:lnTo>
                    <a:pt x="231" y="29"/>
                  </a:lnTo>
                  <a:lnTo>
                    <a:pt x="226" y="23"/>
                  </a:lnTo>
                  <a:lnTo>
                    <a:pt x="225" y="5"/>
                  </a:lnTo>
                  <a:lnTo>
                    <a:pt x="220" y="7"/>
                  </a:lnTo>
                  <a:lnTo>
                    <a:pt x="217" y="3"/>
                  </a:lnTo>
                  <a:lnTo>
                    <a:pt x="209" y="0"/>
                  </a:lnTo>
                  <a:lnTo>
                    <a:pt x="175" y="0"/>
                  </a:lnTo>
                  <a:lnTo>
                    <a:pt x="167" y="3"/>
                  </a:lnTo>
                  <a:lnTo>
                    <a:pt x="161" y="7"/>
                  </a:lnTo>
                  <a:lnTo>
                    <a:pt x="153" y="10"/>
                  </a:lnTo>
                  <a:lnTo>
                    <a:pt x="146" y="13"/>
                  </a:lnTo>
                  <a:lnTo>
                    <a:pt x="140" y="16"/>
                  </a:lnTo>
                  <a:lnTo>
                    <a:pt x="132" y="19"/>
                  </a:lnTo>
                  <a:lnTo>
                    <a:pt x="125" y="23"/>
                  </a:lnTo>
                  <a:lnTo>
                    <a:pt x="117" y="26"/>
                  </a:lnTo>
                  <a:lnTo>
                    <a:pt x="109" y="31"/>
                  </a:lnTo>
                  <a:lnTo>
                    <a:pt x="101" y="35"/>
                  </a:lnTo>
                  <a:lnTo>
                    <a:pt x="93" y="39"/>
                  </a:lnTo>
                  <a:lnTo>
                    <a:pt x="84" y="43"/>
                  </a:lnTo>
                  <a:lnTo>
                    <a:pt x="73" y="45"/>
                  </a:lnTo>
                  <a:lnTo>
                    <a:pt x="61" y="47"/>
                  </a:lnTo>
                  <a:lnTo>
                    <a:pt x="61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04" name="Forma Livre 280">
              <a:extLst>
                <a:ext uri="{FF2B5EF4-FFF2-40B4-BE49-F238E27FC236}">
                  <a16:creationId xmlns:a16="http://schemas.microsoft.com/office/drawing/2014/main" id="{26F0CA7E-B5E0-3BBE-0339-B3B245B62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5802" y="-2054876"/>
              <a:ext cx="171304" cy="61180"/>
            </a:xfrm>
            <a:custGeom>
              <a:avLst/>
              <a:gdLst/>
              <a:ahLst/>
              <a:cxnLst>
                <a:cxn ang="0">
                  <a:pos x="123" y="37"/>
                </a:cxn>
                <a:cxn ang="0">
                  <a:pos x="121" y="32"/>
                </a:cxn>
                <a:cxn ang="0">
                  <a:pos x="123" y="27"/>
                </a:cxn>
                <a:cxn ang="0">
                  <a:pos x="120" y="27"/>
                </a:cxn>
                <a:cxn ang="0">
                  <a:pos x="118" y="29"/>
                </a:cxn>
                <a:cxn ang="0">
                  <a:pos x="112" y="29"/>
                </a:cxn>
                <a:cxn ang="0">
                  <a:pos x="101" y="26"/>
                </a:cxn>
                <a:cxn ang="0">
                  <a:pos x="99" y="27"/>
                </a:cxn>
                <a:cxn ang="0">
                  <a:pos x="93" y="27"/>
                </a:cxn>
                <a:cxn ang="0">
                  <a:pos x="91" y="27"/>
                </a:cxn>
                <a:cxn ang="0">
                  <a:pos x="86" y="24"/>
                </a:cxn>
                <a:cxn ang="0">
                  <a:pos x="81" y="24"/>
                </a:cxn>
                <a:cxn ang="0">
                  <a:pos x="78" y="22"/>
                </a:cxn>
                <a:cxn ang="0">
                  <a:pos x="77" y="19"/>
                </a:cxn>
                <a:cxn ang="0">
                  <a:pos x="72" y="19"/>
                </a:cxn>
                <a:cxn ang="0">
                  <a:pos x="65" y="19"/>
                </a:cxn>
                <a:cxn ang="0">
                  <a:pos x="64" y="18"/>
                </a:cxn>
                <a:cxn ang="0">
                  <a:pos x="62" y="18"/>
                </a:cxn>
                <a:cxn ang="0">
                  <a:pos x="61" y="11"/>
                </a:cxn>
                <a:cxn ang="0">
                  <a:pos x="56" y="11"/>
                </a:cxn>
                <a:cxn ang="0">
                  <a:pos x="53" y="14"/>
                </a:cxn>
                <a:cxn ang="0">
                  <a:pos x="49" y="13"/>
                </a:cxn>
                <a:cxn ang="0">
                  <a:pos x="46" y="8"/>
                </a:cxn>
                <a:cxn ang="0">
                  <a:pos x="32" y="2"/>
                </a:cxn>
                <a:cxn ang="0">
                  <a:pos x="16" y="0"/>
                </a:cxn>
                <a:cxn ang="0">
                  <a:pos x="16" y="3"/>
                </a:cxn>
                <a:cxn ang="0">
                  <a:pos x="11" y="2"/>
                </a:cxn>
                <a:cxn ang="0">
                  <a:pos x="8" y="2"/>
                </a:cxn>
                <a:cxn ang="0">
                  <a:pos x="1" y="6"/>
                </a:cxn>
                <a:cxn ang="0">
                  <a:pos x="3" y="13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3" y="18"/>
                </a:cxn>
                <a:cxn ang="0">
                  <a:pos x="8" y="21"/>
                </a:cxn>
                <a:cxn ang="0">
                  <a:pos x="9" y="21"/>
                </a:cxn>
                <a:cxn ang="0">
                  <a:pos x="12" y="21"/>
                </a:cxn>
                <a:cxn ang="0">
                  <a:pos x="25" y="27"/>
                </a:cxn>
                <a:cxn ang="0">
                  <a:pos x="40" y="30"/>
                </a:cxn>
                <a:cxn ang="0">
                  <a:pos x="45" y="34"/>
                </a:cxn>
                <a:cxn ang="0">
                  <a:pos x="69" y="35"/>
                </a:cxn>
                <a:cxn ang="0">
                  <a:pos x="80" y="40"/>
                </a:cxn>
                <a:cxn ang="0">
                  <a:pos x="113" y="45"/>
                </a:cxn>
                <a:cxn ang="0">
                  <a:pos x="126" y="45"/>
                </a:cxn>
                <a:cxn ang="0">
                  <a:pos x="126" y="40"/>
                </a:cxn>
                <a:cxn ang="0">
                  <a:pos x="123" y="38"/>
                </a:cxn>
                <a:cxn ang="0">
                  <a:pos x="123" y="37"/>
                </a:cxn>
                <a:cxn ang="0">
                  <a:pos x="123" y="37"/>
                </a:cxn>
              </a:cxnLst>
              <a:rect l="0" t="0" r="r" b="b"/>
              <a:pathLst>
                <a:path w="126" h="45">
                  <a:moveTo>
                    <a:pt x="123" y="37"/>
                  </a:moveTo>
                  <a:lnTo>
                    <a:pt x="121" y="32"/>
                  </a:lnTo>
                  <a:lnTo>
                    <a:pt x="123" y="27"/>
                  </a:lnTo>
                  <a:lnTo>
                    <a:pt x="120" y="27"/>
                  </a:lnTo>
                  <a:lnTo>
                    <a:pt x="118" y="29"/>
                  </a:lnTo>
                  <a:lnTo>
                    <a:pt x="112" y="29"/>
                  </a:lnTo>
                  <a:lnTo>
                    <a:pt x="101" y="26"/>
                  </a:lnTo>
                  <a:lnTo>
                    <a:pt x="99" y="27"/>
                  </a:lnTo>
                  <a:lnTo>
                    <a:pt x="93" y="27"/>
                  </a:lnTo>
                  <a:lnTo>
                    <a:pt x="91" y="27"/>
                  </a:lnTo>
                  <a:lnTo>
                    <a:pt x="86" y="24"/>
                  </a:lnTo>
                  <a:lnTo>
                    <a:pt x="81" y="24"/>
                  </a:lnTo>
                  <a:lnTo>
                    <a:pt x="78" y="22"/>
                  </a:lnTo>
                  <a:lnTo>
                    <a:pt x="77" y="19"/>
                  </a:lnTo>
                  <a:lnTo>
                    <a:pt x="72" y="19"/>
                  </a:lnTo>
                  <a:lnTo>
                    <a:pt x="65" y="19"/>
                  </a:lnTo>
                  <a:lnTo>
                    <a:pt x="64" y="18"/>
                  </a:lnTo>
                  <a:lnTo>
                    <a:pt x="62" y="18"/>
                  </a:lnTo>
                  <a:lnTo>
                    <a:pt x="61" y="11"/>
                  </a:lnTo>
                  <a:lnTo>
                    <a:pt x="56" y="11"/>
                  </a:lnTo>
                  <a:lnTo>
                    <a:pt x="53" y="14"/>
                  </a:lnTo>
                  <a:lnTo>
                    <a:pt x="49" y="13"/>
                  </a:lnTo>
                  <a:lnTo>
                    <a:pt x="46" y="8"/>
                  </a:lnTo>
                  <a:lnTo>
                    <a:pt x="32" y="2"/>
                  </a:lnTo>
                  <a:lnTo>
                    <a:pt x="16" y="0"/>
                  </a:lnTo>
                  <a:lnTo>
                    <a:pt x="16" y="3"/>
                  </a:lnTo>
                  <a:lnTo>
                    <a:pt x="11" y="2"/>
                  </a:lnTo>
                  <a:lnTo>
                    <a:pt x="8" y="2"/>
                  </a:lnTo>
                  <a:lnTo>
                    <a:pt x="1" y="6"/>
                  </a:lnTo>
                  <a:lnTo>
                    <a:pt x="3" y="13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3" y="18"/>
                  </a:lnTo>
                  <a:lnTo>
                    <a:pt x="8" y="21"/>
                  </a:lnTo>
                  <a:lnTo>
                    <a:pt x="9" y="21"/>
                  </a:lnTo>
                  <a:lnTo>
                    <a:pt x="12" y="21"/>
                  </a:lnTo>
                  <a:lnTo>
                    <a:pt x="25" y="27"/>
                  </a:lnTo>
                  <a:lnTo>
                    <a:pt x="40" y="30"/>
                  </a:lnTo>
                  <a:lnTo>
                    <a:pt x="45" y="34"/>
                  </a:lnTo>
                  <a:lnTo>
                    <a:pt x="69" y="35"/>
                  </a:lnTo>
                  <a:lnTo>
                    <a:pt x="80" y="40"/>
                  </a:lnTo>
                  <a:lnTo>
                    <a:pt x="113" y="45"/>
                  </a:lnTo>
                  <a:lnTo>
                    <a:pt x="126" y="45"/>
                  </a:lnTo>
                  <a:lnTo>
                    <a:pt x="126" y="40"/>
                  </a:lnTo>
                  <a:lnTo>
                    <a:pt x="123" y="38"/>
                  </a:lnTo>
                  <a:lnTo>
                    <a:pt x="123" y="37"/>
                  </a:lnTo>
                  <a:lnTo>
                    <a:pt x="123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05" name="Forma Livre 281">
              <a:extLst>
                <a:ext uri="{FF2B5EF4-FFF2-40B4-BE49-F238E27FC236}">
                  <a16:creationId xmlns:a16="http://schemas.microsoft.com/office/drawing/2014/main" id="{A036C618-3383-4688-6990-409846BD7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9239" y="-2218023"/>
              <a:ext cx="5438" cy="1360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06" name="Forma Livre 282">
              <a:extLst>
                <a:ext uri="{FF2B5EF4-FFF2-40B4-BE49-F238E27FC236}">
                  <a16:creationId xmlns:a16="http://schemas.microsoft.com/office/drawing/2014/main" id="{8658470B-7421-FFC3-6E2E-77CFDAD52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756" y="-2222102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3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3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07" name="Forma Livre 283">
              <a:extLst>
                <a:ext uri="{FF2B5EF4-FFF2-40B4-BE49-F238E27FC236}">
                  <a16:creationId xmlns:a16="http://schemas.microsoft.com/office/drawing/2014/main" id="{32C7432D-A916-30F8-4026-34FF960FC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0992" y="-2218023"/>
              <a:ext cx="5438" cy="136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08" name="Forma Livre 284">
              <a:extLst>
                <a:ext uri="{FF2B5EF4-FFF2-40B4-BE49-F238E27FC236}">
                  <a16:creationId xmlns:a16="http://schemas.microsoft.com/office/drawing/2014/main" id="{CC79FD95-A3DE-AFAD-FDF1-FB41EA844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6127" y="-2279204"/>
              <a:ext cx="209372" cy="72057"/>
            </a:xfrm>
            <a:custGeom>
              <a:avLst/>
              <a:gdLst/>
              <a:ahLst/>
              <a:cxnLst>
                <a:cxn ang="0">
                  <a:pos x="16" y="11"/>
                </a:cxn>
                <a:cxn ang="0">
                  <a:pos x="17" y="6"/>
                </a:cxn>
                <a:cxn ang="0">
                  <a:pos x="24" y="5"/>
                </a:cxn>
                <a:cxn ang="0">
                  <a:pos x="37" y="6"/>
                </a:cxn>
                <a:cxn ang="0">
                  <a:pos x="51" y="9"/>
                </a:cxn>
                <a:cxn ang="0">
                  <a:pos x="53" y="3"/>
                </a:cxn>
                <a:cxn ang="0">
                  <a:pos x="61" y="0"/>
                </a:cxn>
                <a:cxn ang="0">
                  <a:pos x="69" y="3"/>
                </a:cxn>
                <a:cxn ang="0">
                  <a:pos x="80" y="5"/>
                </a:cxn>
                <a:cxn ang="0">
                  <a:pos x="104" y="3"/>
                </a:cxn>
                <a:cxn ang="0">
                  <a:pos x="136" y="6"/>
                </a:cxn>
                <a:cxn ang="0">
                  <a:pos x="141" y="9"/>
                </a:cxn>
                <a:cxn ang="0">
                  <a:pos x="154" y="13"/>
                </a:cxn>
                <a:cxn ang="0">
                  <a:pos x="154" y="17"/>
                </a:cxn>
                <a:cxn ang="0">
                  <a:pos x="133" y="24"/>
                </a:cxn>
                <a:cxn ang="0">
                  <a:pos x="128" y="29"/>
                </a:cxn>
                <a:cxn ang="0">
                  <a:pos x="109" y="32"/>
                </a:cxn>
                <a:cxn ang="0">
                  <a:pos x="106" y="38"/>
                </a:cxn>
                <a:cxn ang="0">
                  <a:pos x="102" y="40"/>
                </a:cxn>
                <a:cxn ang="0">
                  <a:pos x="93" y="40"/>
                </a:cxn>
                <a:cxn ang="0">
                  <a:pos x="91" y="38"/>
                </a:cxn>
                <a:cxn ang="0">
                  <a:pos x="88" y="37"/>
                </a:cxn>
                <a:cxn ang="0">
                  <a:pos x="82" y="38"/>
                </a:cxn>
                <a:cxn ang="0">
                  <a:pos x="80" y="40"/>
                </a:cxn>
                <a:cxn ang="0">
                  <a:pos x="69" y="45"/>
                </a:cxn>
                <a:cxn ang="0">
                  <a:pos x="67" y="48"/>
                </a:cxn>
                <a:cxn ang="0">
                  <a:pos x="67" y="50"/>
                </a:cxn>
                <a:cxn ang="0">
                  <a:pos x="62" y="50"/>
                </a:cxn>
                <a:cxn ang="0">
                  <a:pos x="62" y="51"/>
                </a:cxn>
                <a:cxn ang="0">
                  <a:pos x="53" y="51"/>
                </a:cxn>
                <a:cxn ang="0">
                  <a:pos x="45" y="53"/>
                </a:cxn>
                <a:cxn ang="0">
                  <a:pos x="38" y="53"/>
                </a:cxn>
                <a:cxn ang="0">
                  <a:pos x="37" y="50"/>
                </a:cxn>
                <a:cxn ang="0">
                  <a:pos x="32" y="50"/>
                </a:cxn>
                <a:cxn ang="0">
                  <a:pos x="25" y="51"/>
                </a:cxn>
                <a:cxn ang="0">
                  <a:pos x="19" y="50"/>
                </a:cxn>
                <a:cxn ang="0">
                  <a:pos x="1" y="50"/>
                </a:cxn>
                <a:cxn ang="0">
                  <a:pos x="0" y="48"/>
                </a:cxn>
                <a:cxn ang="0">
                  <a:pos x="0" y="43"/>
                </a:cxn>
                <a:cxn ang="0">
                  <a:pos x="5" y="42"/>
                </a:cxn>
                <a:cxn ang="0">
                  <a:pos x="11" y="42"/>
                </a:cxn>
                <a:cxn ang="0">
                  <a:pos x="17" y="43"/>
                </a:cxn>
                <a:cxn ang="0">
                  <a:pos x="22" y="40"/>
                </a:cxn>
                <a:cxn ang="0">
                  <a:pos x="37" y="40"/>
                </a:cxn>
                <a:cxn ang="0">
                  <a:pos x="41" y="37"/>
                </a:cxn>
                <a:cxn ang="0">
                  <a:pos x="46" y="37"/>
                </a:cxn>
                <a:cxn ang="0">
                  <a:pos x="53" y="32"/>
                </a:cxn>
                <a:cxn ang="0">
                  <a:pos x="40" y="29"/>
                </a:cxn>
                <a:cxn ang="0">
                  <a:pos x="33" y="27"/>
                </a:cxn>
                <a:cxn ang="0">
                  <a:pos x="33" y="25"/>
                </a:cxn>
                <a:cxn ang="0">
                  <a:pos x="30" y="24"/>
                </a:cxn>
                <a:cxn ang="0">
                  <a:pos x="27" y="29"/>
                </a:cxn>
                <a:cxn ang="0">
                  <a:pos x="19" y="27"/>
                </a:cxn>
                <a:cxn ang="0">
                  <a:pos x="16" y="24"/>
                </a:cxn>
                <a:cxn ang="0">
                  <a:pos x="9" y="24"/>
                </a:cxn>
                <a:cxn ang="0">
                  <a:pos x="9" y="22"/>
                </a:cxn>
                <a:cxn ang="0">
                  <a:pos x="22" y="14"/>
                </a:cxn>
                <a:cxn ang="0">
                  <a:pos x="21" y="13"/>
                </a:cxn>
                <a:cxn ang="0">
                  <a:pos x="16" y="11"/>
                </a:cxn>
                <a:cxn ang="0">
                  <a:pos x="16" y="11"/>
                </a:cxn>
              </a:cxnLst>
              <a:rect l="0" t="0" r="r" b="b"/>
              <a:pathLst>
                <a:path w="154" h="53">
                  <a:moveTo>
                    <a:pt x="16" y="11"/>
                  </a:moveTo>
                  <a:lnTo>
                    <a:pt x="17" y="6"/>
                  </a:lnTo>
                  <a:lnTo>
                    <a:pt x="24" y="5"/>
                  </a:lnTo>
                  <a:lnTo>
                    <a:pt x="37" y="6"/>
                  </a:lnTo>
                  <a:lnTo>
                    <a:pt x="51" y="9"/>
                  </a:lnTo>
                  <a:lnTo>
                    <a:pt x="53" y="3"/>
                  </a:lnTo>
                  <a:lnTo>
                    <a:pt x="61" y="0"/>
                  </a:lnTo>
                  <a:lnTo>
                    <a:pt x="69" y="3"/>
                  </a:lnTo>
                  <a:lnTo>
                    <a:pt x="80" y="5"/>
                  </a:lnTo>
                  <a:lnTo>
                    <a:pt x="104" y="3"/>
                  </a:lnTo>
                  <a:lnTo>
                    <a:pt x="136" y="6"/>
                  </a:lnTo>
                  <a:lnTo>
                    <a:pt x="141" y="9"/>
                  </a:lnTo>
                  <a:lnTo>
                    <a:pt x="154" y="13"/>
                  </a:lnTo>
                  <a:lnTo>
                    <a:pt x="154" y="17"/>
                  </a:lnTo>
                  <a:lnTo>
                    <a:pt x="133" y="24"/>
                  </a:lnTo>
                  <a:lnTo>
                    <a:pt x="128" y="29"/>
                  </a:lnTo>
                  <a:lnTo>
                    <a:pt x="109" y="32"/>
                  </a:lnTo>
                  <a:lnTo>
                    <a:pt x="106" y="38"/>
                  </a:lnTo>
                  <a:lnTo>
                    <a:pt x="102" y="40"/>
                  </a:lnTo>
                  <a:lnTo>
                    <a:pt x="93" y="40"/>
                  </a:lnTo>
                  <a:lnTo>
                    <a:pt x="91" y="38"/>
                  </a:lnTo>
                  <a:lnTo>
                    <a:pt x="88" y="37"/>
                  </a:lnTo>
                  <a:lnTo>
                    <a:pt x="82" y="38"/>
                  </a:lnTo>
                  <a:lnTo>
                    <a:pt x="80" y="40"/>
                  </a:lnTo>
                  <a:lnTo>
                    <a:pt x="69" y="45"/>
                  </a:lnTo>
                  <a:lnTo>
                    <a:pt x="67" y="48"/>
                  </a:lnTo>
                  <a:lnTo>
                    <a:pt x="67" y="50"/>
                  </a:lnTo>
                  <a:lnTo>
                    <a:pt x="62" y="50"/>
                  </a:lnTo>
                  <a:lnTo>
                    <a:pt x="62" y="51"/>
                  </a:lnTo>
                  <a:lnTo>
                    <a:pt x="53" y="51"/>
                  </a:lnTo>
                  <a:lnTo>
                    <a:pt x="45" y="53"/>
                  </a:lnTo>
                  <a:lnTo>
                    <a:pt x="38" y="53"/>
                  </a:lnTo>
                  <a:lnTo>
                    <a:pt x="37" y="50"/>
                  </a:lnTo>
                  <a:lnTo>
                    <a:pt x="32" y="50"/>
                  </a:lnTo>
                  <a:lnTo>
                    <a:pt x="25" y="51"/>
                  </a:lnTo>
                  <a:lnTo>
                    <a:pt x="19" y="50"/>
                  </a:lnTo>
                  <a:lnTo>
                    <a:pt x="1" y="50"/>
                  </a:lnTo>
                  <a:lnTo>
                    <a:pt x="0" y="48"/>
                  </a:lnTo>
                  <a:lnTo>
                    <a:pt x="0" y="43"/>
                  </a:lnTo>
                  <a:lnTo>
                    <a:pt x="5" y="42"/>
                  </a:lnTo>
                  <a:lnTo>
                    <a:pt x="11" y="42"/>
                  </a:lnTo>
                  <a:lnTo>
                    <a:pt x="17" y="43"/>
                  </a:lnTo>
                  <a:lnTo>
                    <a:pt x="22" y="40"/>
                  </a:lnTo>
                  <a:lnTo>
                    <a:pt x="37" y="40"/>
                  </a:lnTo>
                  <a:lnTo>
                    <a:pt x="41" y="37"/>
                  </a:lnTo>
                  <a:lnTo>
                    <a:pt x="46" y="37"/>
                  </a:lnTo>
                  <a:lnTo>
                    <a:pt x="53" y="32"/>
                  </a:lnTo>
                  <a:lnTo>
                    <a:pt x="40" y="29"/>
                  </a:lnTo>
                  <a:lnTo>
                    <a:pt x="33" y="27"/>
                  </a:lnTo>
                  <a:lnTo>
                    <a:pt x="33" y="25"/>
                  </a:lnTo>
                  <a:lnTo>
                    <a:pt x="30" y="24"/>
                  </a:lnTo>
                  <a:lnTo>
                    <a:pt x="27" y="29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9" y="24"/>
                  </a:lnTo>
                  <a:lnTo>
                    <a:pt x="9" y="22"/>
                  </a:lnTo>
                  <a:lnTo>
                    <a:pt x="22" y="14"/>
                  </a:lnTo>
                  <a:lnTo>
                    <a:pt x="21" y="13"/>
                  </a:lnTo>
                  <a:lnTo>
                    <a:pt x="16" y="11"/>
                  </a:lnTo>
                  <a:lnTo>
                    <a:pt x="16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09" name="Forma Livre 285">
              <a:extLst>
                <a:ext uri="{FF2B5EF4-FFF2-40B4-BE49-F238E27FC236}">
                  <a16:creationId xmlns:a16="http://schemas.microsoft.com/office/drawing/2014/main" id="{AF4A2B3A-8F41-2282-36E2-91019BBE03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137" y="-2192192"/>
              <a:ext cx="277350" cy="152270"/>
            </a:xfrm>
            <a:custGeom>
              <a:avLst/>
              <a:gdLst/>
              <a:ahLst/>
              <a:cxnLst>
                <a:cxn ang="0">
                  <a:pos x="8" y="46"/>
                </a:cxn>
                <a:cxn ang="0">
                  <a:pos x="5" y="53"/>
                </a:cxn>
                <a:cxn ang="0">
                  <a:pos x="0" y="56"/>
                </a:cxn>
                <a:cxn ang="0">
                  <a:pos x="5" y="61"/>
                </a:cxn>
                <a:cxn ang="0">
                  <a:pos x="3" y="71"/>
                </a:cxn>
                <a:cxn ang="0">
                  <a:pos x="8" y="85"/>
                </a:cxn>
                <a:cxn ang="0">
                  <a:pos x="19" y="87"/>
                </a:cxn>
                <a:cxn ang="0">
                  <a:pos x="24" y="98"/>
                </a:cxn>
                <a:cxn ang="0">
                  <a:pos x="16" y="107"/>
                </a:cxn>
                <a:cxn ang="0">
                  <a:pos x="54" y="111"/>
                </a:cxn>
                <a:cxn ang="0">
                  <a:pos x="67" y="111"/>
                </a:cxn>
                <a:cxn ang="0">
                  <a:pos x="95" y="107"/>
                </a:cxn>
                <a:cxn ang="0">
                  <a:pos x="96" y="104"/>
                </a:cxn>
                <a:cxn ang="0">
                  <a:pos x="99" y="90"/>
                </a:cxn>
                <a:cxn ang="0">
                  <a:pos x="114" y="88"/>
                </a:cxn>
                <a:cxn ang="0">
                  <a:pos x="119" y="83"/>
                </a:cxn>
                <a:cxn ang="0">
                  <a:pos x="123" y="83"/>
                </a:cxn>
                <a:cxn ang="0">
                  <a:pos x="130" y="87"/>
                </a:cxn>
                <a:cxn ang="0">
                  <a:pos x="133" y="77"/>
                </a:cxn>
                <a:cxn ang="0">
                  <a:pos x="136" y="67"/>
                </a:cxn>
                <a:cxn ang="0">
                  <a:pos x="147" y="64"/>
                </a:cxn>
                <a:cxn ang="0">
                  <a:pos x="141" y="58"/>
                </a:cxn>
                <a:cxn ang="0">
                  <a:pos x="151" y="58"/>
                </a:cxn>
                <a:cxn ang="0">
                  <a:pos x="157" y="53"/>
                </a:cxn>
                <a:cxn ang="0">
                  <a:pos x="162" y="43"/>
                </a:cxn>
                <a:cxn ang="0">
                  <a:pos x="159" y="34"/>
                </a:cxn>
                <a:cxn ang="0">
                  <a:pos x="155" y="30"/>
                </a:cxn>
                <a:cxn ang="0">
                  <a:pos x="162" y="27"/>
                </a:cxn>
                <a:cxn ang="0">
                  <a:pos x="172" y="22"/>
                </a:cxn>
                <a:cxn ang="0">
                  <a:pos x="196" y="21"/>
                </a:cxn>
                <a:cxn ang="0">
                  <a:pos x="199" y="18"/>
                </a:cxn>
                <a:cxn ang="0">
                  <a:pos x="204" y="14"/>
                </a:cxn>
                <a:cxn ang="0">
                  <a:pos x="189" y="16"/>
                </a:cxn>
                <a:cxn ang="0">
                  <a:pos x="183" y="13"/>
                </a:cxn>
                <a:cxn ang="0">
                  <a:pos x="159" y="24"/>
                </a:cxn>
                <a:cxn ang="0">
                  <a:pos x="154" y="8"/>
                </a:cxn>
                <a:cxn ang="0">
                  <a:pos x="149" y="3"/>
                </a:cxn>
                <a:cxn ang="0">
                  <a:pos x="139" y="2"/>
                </a:cxn>
                <a:cxn ang="0">
                  <a:pos x="136" y="10"/>
                </a:cxn>
                <a:cxn ang="0">
                  <a:pos x="125" y="11"/>
                </a:cxn>
                <a:cxn ang="0">
                  <a:pos x="123" y="16"/>
                </a:cxn>
                <a:cxn ang="0">
                  <a:pos x="117" y="16"/>
                </a:cxn>
                <a:cxn ang="0">
                  <a:pos x="99" y="16"/>
                </a:cxn>
                <a:cxn ang="0">
                  <a:pos x="77" y="14"/>
                </a:cxn>
                <a:cxn ang="0">
                  <a:pos x="67" y="13"/>
                </a:cxn>
                <a:cxn ang="0">
                  <a:pos x="58" y="16"/>
                </a:cxn>
                <a:cxn ang="0">
                  <a:pos x="54" y="29"/>
                </a:cxn>
                <a:cxn ang="0">
                  <a:pos x="35" y="34"/>
                </a:cxn>
                <a:cxn ang="0">
                  <a:pos x="35" y="40"/>
                </a:cxn>
                <a:cxn ang="0">
                  <a:pos x="24" y="42"/>
                </a:cxn>
                <a:cxn ang="0">
                  <a:pos x="11" y="38"/>
                </a:cxn>
                <a:cxn ang="0">
                  <a:pos x="8" y="37"/>
                </a:cxn>
              </a:cxnLst>
              <a:rect l="0" t="0" r="r" b="b"/>
              <a:pathLst>
                <a:path w="204" h="112">
                  <a:moveTo>
                    <a:pt x="8" y="37"/>
                  </a:moveTo>
                  <a:lnTo>
                    <a:pt x="8" y="46"/>
                  </a:lnTo>
                  <a:lnTo>
                    <a:pt x="5" y="50"/>
                  </a:lnTo>
                  <a:lnTo>
                    <a:pt x="5" y="53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61"/>
                  </a:lnTo>
                  <a:lnTo>
                    <a:pt x="5" y="61"/>
                  </a:lnTo>
                  <a:lnTo>
                    <a:pt x="5" y="62"/>
                  </a:lnTo>
                  <a:lnTo>
                    <a:pt x="3" y="71"/>
                  </a:lnTo>
                  <a:lnTo>
                    <a:pt x="6" y="75"/>
                  </a:lnTo>
                  <a:lnTo>
                    <a:pt x="8" y="85"/>
                  </a:lnTo>
                  <a:lnTo>
                    <a:pt x="11" y="87"/>
                  </a:lnTo>
                  <a:lnTo>
                    <a:pt x="19" y="87"/>
                  </a:lnTo>
                  <a:lnTo>
                    <a:pt x="24" y="91"/>
                  </a:lnTo>
                  <a:lnTo>
                    <a:pt x="24" y="98"/>
                  </a:lnTo>
                  <a:lnTo>
                    <a:pt x="18" y="103"/>
                  </a:lnTo>
                  <a:lnTo>
                    <a:pt x="16" y="107"/>
                  </a:lnTo>
                  <a:lnTo>
                    <a:pt x="40" y="112"/>
                  </a:lnTo>
                  <a:lnTo>
                    <a:pt x="54" y="111"/>
                  </a:lnTo>
                  <a:lnTo>
                    <a:pt x="64" y="112"/>
                  </a:lnTo>
                  <a:lnTo>
                    <a:pt x="67" y="111"/>
                  </a:lnTo>
                  <a:lnTo>
                    <a:pt x="79" y="111"/>
                  </a:lnTo>
                  <a:lnTo>
                    <a:pt x="95" y="107"/>
                  </a:lnTo>
                  <a:lnTo>
                    <a:pt x="96" y="106"/>
                  </a:lnTo>
                  <a:lnTo>
                    <a:pt x="96" y="104"/>
                  </a:lnTo>
                  <a:lnTo>
                    <a:pt x="95" y="95"/>
                  </a:lnTo>
                  <a:lnTo>
                    <a:pt x="99" y="90"/>
                  </a:lnTo>
                  <a:lnTo>
                    <a:pt x="114" y="90"/>
                  </a:lnTo>
                  <a:lnTo>
                    <a:pt x="114" y="88"/>
                  </a:lnTo>
                  <a:lnTo>
                    <a:pt x="112" y="88"/>
                  </a:lnTo>
                  <a:lnTo>
                    <a:pt x="119" y="83"/>
                  </a:lnTo>
                  <a:lnTo>
                    <a:pt x="125" y="85"/>
                  </a:lnTo>
                  <a:lnTo>
                    <a:pt x="123" y="83"/>
                  </a:lnTo>
                  <a:lnTo>
                    <a:pt x="125" y="83"/>
                  </a:lnTo>
                  <a:lnTo>
                    <a:pt x="130" y="87"/>
                  </a:lnTo>
                  <a:lnTo>
                    <a:pt x="136" y="82"/>
                  </a:lnTo>
                  <a:lnTo>
                    <a:pt x="133" y="77"/>
                  </a:lnTo>
                  <a:lnTo>
                    <a:pt x="136" y="74"/>
                  </a:lnTo>
                  <a:lnTo>
                    <a:pt x="136" y="67"/>
                  </a:lnTo>
                  <a:lnTo>
                    <a:pt x="143" y="67"/>
                  </a:lnTo>
                  <a:lnTo>
                    <a:pt x="147" y="64"/>
                  </a:lnTo>
                  <a:lnTo>
                    <a:pt x="144" y="61"/>
                  </a:lnTo>
                  <a:lnTo>
                    <a:pt x="141" y="58"/>
                  </a:lnTo>
                  <a:lnTo>
                    <a:pt x="141" y="56"/>
                  </a:lnTo>
                  <a:lnTo>
                    <a:pt x="151" y="58"/>
                  </a:lnTo>
                  <a:lnTo>
                    <a:pt x="155" y="56"/>
                  </a:lnTo>
                  <a:lnTo>
                    <a:pt x="157" y="53"/>
                  </a:lnTo>
                  <a:lnTo>
                    <a:pt x="155" y="51"/>
                  </a:lnTo>
                  <a:lnTo>
                    <a:pt x="162" y="43"/>
                  </a:lnTo>
                  <a:lnTo>
                    <a:pt x="162" y="38"/>
                  </a:lnTo>
                  <a:lnTo>
                    <a:pt x="159" y="34"/>
                  </a:lnTo>
                  <a:lnTo>
                    <a:pt x="154" y="32"/>
                  </a:lnTo>
                  <a:lnTo>
                    <a:pt x="155" y="30"/>
                  </a:lnTo>
                  <a:lnTo>
                    <a:pt x="159" y="26"/>
                  </a:lnTo>
                  <a:lnTo>
                    <a:pt x="162" y="27"/>
                  </a:lnTo>
                  <a:lnTo>
                    <a:pt x="165" y="24"/>
                  </a:lnTo>
                  <a:lnTo>
                    <a:pt x="172" y="22"/>
                  </a:lnTo>
                  <a:lnTo>
                    <a:pt x="188" y="21"/>
                  </a:lnTo>
                  <a:lnTo>
                    <a:pt x="196" y="21"/>
                  </a:lnTo>
                  <a:lnTo>
                    <a:pt x="202" y="19"/>
                  </a:lnTo>
                  <a:lnTo>
                    <a:pt x="199" y="18"/>
                  </a:lnTo>
                  <a:lnTo>
                    <a:pt x="202" y="16"/>
                  </a:lnTo>
                  <a:lnTo>
                    <a:pt x="204" y="14"/>
                  </a:lnTo>
                  <a:lnTo>
                    <a:pt x="197" y="14"/>
                  </a:lnTo>
                  <a:lnTo>
                    <a:pt x="189" y="16"/>
                  </a:lnTo>
                  <a:lnTo>
                    <a:pt x="188" y="14"/>
                  </a:lnTo>
                  <a:lnTo>
                    <a:pt x="183" y="13"/>
                  </a:lnTo>
                  <a:lnTo>
                    <a:pt x="173" y="19"/>
                  </a:lnTo>
                  <a:lnTo>
                    <a:pt x="159" y="24"/>
                  </a:lnTo>
                  <a:lnTo>
                    <a:pt x="154" y="18"/>
                  </a:lnTo>
                  <a:lnTo>
                    <a:pt x="154" y="8"/>
                  </a:lnTo>
                  <a:lnTo>
                    <a:pt x="149" y="6"/>
                  </a:lnTo>
                  <a:lnTo>
                    <a:pt x="149" y="3"/>
                  </a:lnTo>
                  <a:lnTo>
                    <a:pt x="143" y="0"/>
                  </a:lnTo>
                  <a:lnTo>
                    <a:pt x="139" y="2"/>
                  </a:lnTo>
                  <a:lnTo>
                    <a:pt x="133" y="8"/>
                  </a:lnTo>
                  <a:lnTo>
                    <a:pt x="136" y="10"/>
                  </a:lnTo>
                  <a:lnTo>
                    <a:pt x="133" y="13"/>
                  </a:lnTo>
                  <a:lnTo>
                    <a:pt x="125" y="11"/>
                  </a:lnTo>
                  <a:lnTo>
                    <a:pt x="122" y="14"/>
                  </a:lnTo>
                  <a:lnTo>
                    <a:pt x="123" y="16"/>
                  </a:lnTo>
                  <a:lnTo>
                    <a:pt x="123" y="18"/>
                  </a:lnTo>
                  <a:lnTo>
                    <a:pt x="117" y="16"/>
                  </a:lnTo>
                  <a:lnTo>
                    <a:pt x="104" y="19"/>
                  </a:lnTo>
                  <a:lnTo>
                    <a:pt x="99" y="16"/>
                  </a:lnTo>
                  <a:lnTo>
                    <a:pt x="80" y="14"/>
                  </a:lnTo>
                  <a:lnTo>
                    <a:pt x="77" y="14"/>
                  </a:lnTo>
                  <a:lnTo>
                    <a:pt x="69" y="13"/>
                  </a:lnTo>
                  <a:lnTo>
                    <a:pt x="67" y="13"/>
                  </a:lnTo>
                  <a:lnTo>
                    <a:pt x="66" y="16"/>
                  </a:lnTo>
                  <a:lnTo>
                    <a:pt x="58" y="16"/>
                  </a:lnTo>
                  <a:lnTo>
                    <a:pt x="56" y="19"/>
                  </a:lnTo>
                  <a:lnTo>
                    <a:pt x="54" y="29"/>
                  </a:lnTo>
                  <a:lnTo>
                    <a:pt x="43" y="34"/>
                  </a:lnTo>
                  <a:lnTo>
                    <a:pt x="35" y="34"/>
                  </a:lnTo>
                  <a:lnTo>
                    <a:pt x="37" y="35"/>
                  </a:lnTo>
                  <a:lnTo>
                    <a:pt x="35" y="40"/>
                  </a:lnTo>
                  <a:lnTo>
                    <a:pt x="30" y="42"/>
                  </a:lnTo>
                  <a:lnTo>
                    <a:pt x="24" y="42"/>
                  </a:lnTo>
                  <a:lnTo>
                    <a:pt x="18" y="40"/>
                  </a:lnTo>
                  <a:lnTo>
                    <a:pt x="11" y="38"/>
                  </a:lnTo>
                  <a:lnTo>
                    <a:pt x="8" y="37"/>
                  </a:lnTo>
                  <a:lnTo>
                    <a:pt x="8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10" name="Forma Livre 286">
              <a:extLst>
                <a:ext uri="{FF2B5EF4-FFF2-40B4-BE49-F238E27FC236}">
                  <a16:creationId xmlns:a16="http://schemas.microsoft.com/office/drawing/2014/main" id="{6DB01CBD-6881-B013-7330-B67EFB013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0778" y="-2239776"/>
              <a:ext cx="159069" cy="80214"/>
            </a:xfrm>
            <a:custGeom>
              <a:avLst/>
              <a:gdLst/>
              <a:ahLst/>
              <a:cxnLst>
                <a:cxn ang="0">
                  <a:pos x="93" y="30"/>
                </a:cxn>
                <a:cxn ang="0">
                  <a:pos x="100" y="35"/>
                </a:cxn>
                <a:cxn ang="0">
                  <a:pos x="112" y="37"/>
                </a:cxn>
                <a:cxn ang="0">
                  <a:pos x="116" y="45"/>
                </a:cxn>
                <a:cxn ang="0">
                  <a:pos x="114" y="51"/>
                </a:cxn>
                <a:cxn ang="0">
                  <a:pos x="109" y="49"/>
                </a:cxn>
                <a:cxn ang="0">
                  <a:pos x="100" y="49"/>
                </a:cxn>
                <a:cxn ang="0">
                  <a:pos x="85" y="54"/>
                </a:cxn>
                <a:cxn ang="0">
                  <a:pos x="66" y="53"/>
                </a:cxn>
                <a:cxn ang="0">
                  <a:pos x="61" y="41"/>
                </a:cxn>
                <a:cxn ang="0">
                  <a:pos x="55" y="35"/>
                </a:cxn>
                <a:cxn ang="0">
                  <a:pos x="45" y="43"/>
                </a:cxn>
                <a:cxn ang="0">
                  <a:pos x="45" y="48"/>
                </a:cxn>
                <a:cxn ang="0">
                  <a:pos x="34" y="49"/>
                </a:cxn>
                <a:cxn ang="0">
                  <a:pos x="35" y="53"/>
                </a:cxn>
                <a:cxn ang="0">
                  <a:pos x="16" y="54"/>
                </a:cxn>
                <a:cxn ang="0">
                  <a:pos x="11" y="49"/>
                </a:cxn>
                <a:cxn ang="0">
                  <a:pos x="11" y="45"/>
                </a:cxn>
                <a:cxn ang="0">
                  <a:pos x="11" y="32"/>
                </a:cxn>
                <a:cxn ang="0">
                  <a:pos x="5" y="27"/>
                </a:cxn>
                <a:cxn ang="0">
                  <a:pos x="2" y="22"/>
                </a:cxn>
                <a:cxn ang="0">
                  <a:pos x="16" y="21"/>
                </a:cxn>
                <a:cxn ang="0">
                  <a:pos x="24" y="13"/>
                </a:cxn>
                <a:cxn ang="0">
                  <a:pos x="26" y="6"/>
                </a:cxn>
                <a:cxn ang="0">
                  <a:pos x="40" y="0"/>
                </a:cxn>
                <a:cxn ang="0">
                  <a:pos x="45" y="4"/>
                </a:cxn>
                <a:cxn ang="0">
                  <a:pos x="43" y="11"/>
                </a:cxn>
                <a:cxn ang="0">
                  <a:pos x="48" y="11"/>
                </a:cxn>
                <a:cxn ang="0">
                  <a:pos x="37" y="13"/>
                </a:cxn>
                <a:cxn ang="0">
                  <a:pos x="26" y="14"/>
                </a:cxn>
                <a:cxn ang="0">
                  <a:pos x="27" y="21"/>
                </a:cxn>
                <a:cxn ang="0">
                  <a:pos x="51" y="22"/>
                </a:cxn>
                <a:cxn ang="0">
                  <a:pos x="63" y="21"/>
                </a:cxn>
                <a:cxn ang="0">
                  <a:pos x="71" y="24"/>
                </a:cxn>
                <a:cxn ang="0">
                  <a:pos x="88" y="22"/>
                </a:cxn>
                <a:cxn ang="0">
                  <a:pos x="93" y="21"/>
                </a:cxn>
              </a:cxnLst>
              <a:rect l="0" t="0" r="r" b="b"/>
              <a:pathLst>
                <a:path w="117" h="59">
                  <a:moveTo>
                    <a:pt x="93" y="21"/>
                  </a:moveTo>
                  <a:lnTo>
                    <a:pt x="93" y="30"/>
                  </a:lnTo>
                  <a:lnTo>
                    <a:pt x="96" y="33"/>
                  </a:lnTo>
                  <a:lnTo>
                    <a:pt x="100" y="35"/>
                  </a:lnTo>
                  <a:lnTo>
                    <a:pt x="109" y="35"/>
                  </a:lnTo>
                  <a:lnTo>
                    <a:pt x="112" y="37"/>
                  </a:lnTo>
                  <a:lnTo>
                    <a:pt x="112" y="40"/>
                  </a:lnTo>
                  <a:lnTo>
                    <a:pt x="116" y="45"/>
                  </a:lnTo>
                  <a:lnTo>
                    <a:pt x="117" y="51"/>
                  </a:lnTo>
                  <a:lnTo>
                    <a:pt x="114" y="51"/>
                  </a:lnTo>
                  <a:lnTo>
                    <a:pt x="116" y="49"/>
                  </a:lnTo>
                  <a:lnTo>
                    <a:pt x="109" y="49"/>
                  </a:lnTo>
                  <a:lnTo>
                    <a:pt x="101" y="51"/>
                  </a:lnTo>
                  <a:lnTo>
                    <a:pt x="100" y="49"/>
                  </a:lnTo>
                  <a:lnTo>
                    <a:pt x="95" y="48"/>
                  </a:lnTo>
                  <a:lnTo>
                    <a:pt x="85" y="54"/>
                  </a:lnTo>
                  <a:lnTo>
                    <a:pt x="71" y="59"/>
                  </a:lnTo>
                  <a:lnTo>
                    <a:pt x="66" y="53"/>
                  </a:lnTo>
                  <a:lnTo>
                    <a:pt x="66" y="43"/>
                  </a:lnTo>
                  <a:lnTo>
                    <a:pt x="61" y="41"/>
                  </a:lnTo>
                  <a:lnTo>
                    <a:pt x="61" y="38"/>
                  </a:lnTo>
                  <a:lnTo>
                    <a:pt x="55" y="35"/>
                  </a:lnTo>
                  <a:lnTo>
                    <a:pt x="51" y="37"/>
                  </a:lnTo>
                  <a:lnTo>
                    <a:pt x="45" y="43"/>
                  </a:lnTo>
                  <a:lnTo>
                    <a:pt x="48" y="45"/>
                  </a:lnTo>
                  <a:lnTo>
                    <a:pt x="45" y="48"/>
                  </a:lnTo>
                  <a:lnTo>
                    <a:pt x="37" y="46"/>
                  </a:lnTo>
                  <a:lnTo>
                    <a:pt x="34" y="49"/>
                  </a:lnTo>
                  <a:lnTo>
                    <a:pt x="35" y="51"/>
                  </a:lnTo>
                  <a:lnTo>
                    <a:pt x="35" y="53"/>
                  </a:lnTo>
                  <a:lnTo>
                    <a:pt x="29" y="51"/>
                  </a:lnTo>
                  <a:lnTo>
                    <a:pt x="16" y="54"/>
                  </a:lnTo>
                  <a:lnTo>
                    <a:pt x="11" y="51"/>
                  </a:lnTo>
                  <a:lnTo>
                    <a:pt x="11" y="49"/>
                  </a:lnTo>
                  <a:lnTo>
                    <a:pt x="10" y="48"/>
                  </a:lnTo>
                  <a:lnTo>
                    <a:pt x="11" y="45"/>
                  </a:lnTo>
                  <a:lnTo>
                    <a:pt x="18" y="38"/>
                  </a:lnTo>
                  <a:lnTo>
                    <a:pt x="11" y="32"/>
                  </a:lnTo>
                  <a:lnTo>
                    <a:pt x="11" y="29"/>
                  </a:lnTo>
                  <a:lnTo>
                    <a:pt x="5" y="27"/>
                  </a:lnTo>
                  <a:lnTo>
                    <a:pt x="0" y="24"/>
                  </a:lnTo>
                  <a:lnTo>
                    <a:pt x="2" y="22"/>
                  </a:lnTo>
                  <a:lnTo>
                    <a:pt x="2" y="21"/>
                  </a:lnTo>
                  <a:lnTo>
                    <a:pt x="16" y="21"/>
                  </a:lnTo>
                  <a:lnTo>
                    <a:pt x="18" y="14"/>
                  </a:lnTo>
                  <a:lnTo>
                    <a:pt x="24" y="13"/>
                  </a:lnTo>
                  <a:lnTo>
                    <a:pt x="24" y="8"/>
                  </a:lnTo>
                  <a:lnTo>
                    <a:pt x="26" y="6"/>
                  </a:lnTo>
                  <a:lnTo>
                    <a:pt x="31" y="6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5" y="4"/>
                  </a:lnTo>
                  <a:lnTo>
                    <a:pt x="40" y="8"/>
                  </a:lnTo>
                  <a:lnTo>
                    <a:pt x="43" y="11"/>
                  </a:lnTo>
                  <a:lnTo>
                    <a:pt x="43" y="11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7" y="13"/>
                  </a:lnTo>
                  <a:lnTo>
                    <a:pt x="31" y="13"/>
                  </a:lnTo>
                  <a:lnTo>
                    <a:pt x="26" y="14"/>
                  </a:lnTo>
                  <a:lnTo>
                    <a:pt x="26" y="19"/>
                  </a:lnTo>
                  <a:lnTo>
                    <a:pt x="27" y="21"/>
                  </a:lnTo>
                  <a:lnTo>
                    <a:pt x="45" y="21"/>
                  </a:lnTo>
                  <a:lnTo>
                    <a:pt x="51" y="22"/>
                  </a:lnTo>
                  <a:lnTo>
                    <a:pt x="58" y="21"/>
                  </a:lnTo>
                  <a:lnTo>
                    <a:pt x="63" y="21"/>
                  </a:lnTo>
                  <a:lnTo>
                    <a:pt x="64" y="24"/>
                  </a:lnTo>
                  <a:lnTo>
                    <a:pt x="71" y="24"/>
                  </a:lnTo>
                  <a:lnTo>
                    <a:pt x="79" y="22"/>
                  </a:lnTo>
                  <a:lnTo>
                    <a:pt x="88" y="22"/>
                  </a:lnTo>
                  <a:lnTo>
                    <a:pt x="88" y="21"/>
                  </a:lnTo>
                  <a:lnTo>
                    <a:pt x="93" y="21"/>
                  </a:lnTo>
                  <a:lnTo>
                    <a:pt x="93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11" name="Forma Livre 287">
              <a:extLst>
                <a:ext uri="{FF2B5EF4-FFF2-40B4-BE49-F238E27FC236}">
                  <a16:creationId xmlns:a16="http://schemas.microsoft.com/office/drawing/2014/main" id="{FCDF7B96-7BFA-86EB-E1FD-B5AA5E107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6238" y="-2271046"/>
              <a:ext cx="293664" cy="135956"/>
            </a:xfrm>
            <a:custGeom>
              <a:avLst/>
              <a:gdLst/>
              <a:ahLst/>
              <a:cxnLst>
                <a:cxn ang="0">
                  <a:pos x="40" y="71"/>
                </a:cxn>
                <a:cxn ang="0">
                  <a:pos x="64" y="63"/>
                </a:cxn>
                <a:cxn ang="0">
                  <a:pos x="75" y="61"/>
                </a:cxn>
                <a:cxn ang="0">
                  <a:pos x="97" y="69"/>
                </a:cxn>
                <a:cxn ang="0">
                  <a:pos x="113" y="76"/>
                </a:cxn>
                <a:cxn ang="0">
                  <a:pos x="139" y="82"/>
                </a:cxn>
                <a:cxn ang="0">
                  <a:pos x="144" y="95"/>
                </a:cxn>
                <a:cxn ang="0">
                  <a:pos x="154" y="98"/>
                </a:cxn>
                <a:cxn ang="0">
                  <a:pos x="166" y="100"/>
                </a:cxn>
                <a:cxn ang="0">
                  <a:pos x="173" y="93"/>
                </a:cxn>
                <a:cxn ang="0">
                  <a:pos x="179" y="92"/>
                </a:cxn>
                <a:cxn ang="0">
                  <a:pos x="192" y="77"/>
                </a:cxn>
                <a:cxn ang="0">
                  <a:pos x="202" y="74"/>
                </a:cxn>
                <a:cxn ang="0">
                  <a:pos x="205" y="71"/>
                </a:cxn>
                <a:cxn ang="0">
                  <a:pos x="216" y="72"/>
                </a:cxn>
                <a:cxn ang="0">
                  <a:pos x="216" y="64"/>
                </a:cxn>
                <a:cxn ang="0">
                  <a:pos x="205" y="60"/>
                </a:cxn>
                <a:cxn ang="0">
                  <a:pos x="184" y="53"/>
                </a:cxn>
                <a:cxn ang="0">
                  <a:pos x="168" y="45"/>
                </a:cxn>
                <a:cxn ang="0">
                  <a:pos x="149" y="36"/>
                </a:cxn>
                <a:cxn ang="0">
                  <a:pos x="142" y="29"/>
                </a:cxn>
                <a:cxn ang="0">
                  <a:pos x="134" y="19"/>
                </a:cxn>
                <a:cxn ang="0">
                  <a:pos x="112" y="19"/>
                </a:cxn>
                <a:cxn ang="0">
                  <a:pos x="110" y="15"/>
                </a:cxn>
                <a:cxn ang="0">
                  <a:pos x="109" y="11"/>
                </a:cxn>
                <a:cxn ang="0">
                  <a:pos x="99" y="7"/>
                </a:cxn>
                <a:cxn ang="0">
                  <a:pos x="85" y="2"/>
                </a:cxn>
                <a:cxn ang="0">
                  <a:pos x="86" y="7"/>
                </a:cxn>
                <a:cxn ang="0">
                  <a:pos x="78" y="5"/>
                </a:cxn>
                <a:cxn ang="0">
                  <a:pos x="69" y="8"/>
                </a:cxn>
                <a:cxn ang="0">
                  <a:pos x="65" y="13"/>
                </a:cxn>
                <a:cxn ang="0">
                  <a:pos x="67" y="21"/>
                </a:cxn>
                <a:cxn ang="0">
                  <a:pos x="49" y="21"/>
                </a:cxn>
                <a:cxn ang="0">
                  <a:pos x="32" y="10"/>
                </a:cxn>
                <a:cxn ang="0">
                  <a:pos x="8" y="10"/>
                </a:cxn>
                <a:cxn ang="0">
                  <a:pos x="0" y="15"/>
                </a:cxn>
                <a:cxn ang="0">
                  <a:pos x="8" y="23"/>
                </a:cxn>
                <a:cxn ang="0">
                  <a:pos x="6" y="15"/>
                </a:cxn>
                <a:cxn ang="0">
                  <a:pos x="19" y="11"/>
                </a:cxn>
                <a:cxn ang="0">
                  <a:pos x="35" y="24"/>
                </a:cxn>
                <a:cxn ang="0">
                  <a:pos x="29" y="29"/>
                </a:cxn>
                <a:cxn ang="0">
                  <a:pos x="30" y="31"/>
                </a:cxn>
                <a:cxn ang="0">
                  <a:pos x="8" y="24"/>
                </a:cxn>
                <a:cxn ang="0">
                  <a:pos x="8" y="34"/>
                </a:cxn>
                <a:cxn ang="0">
                  <a:pos x="17" y="39"/>
                </a:cxn>
                <a:cxn ang="0">
                  <a:pos x="25" y="42"/>
                </a:cxn>
                <a:cxn ang="0">
                  <a:pos x="19" y="42"/>
                </a:cxn>
                <a:cxn ang="0">
                  <a:pos x="19" y="47"/>
                </a:cxn>
                <a:cxn ang="0">
                  <a:pos x="27" y="60"/>
                </a:cxn>
                <a:cxn ang="0">
                  <a:pos x="32" y="72"/>
                </a:cxn>
              </a:cxnLst>
              <a:rect l="0" t="0" r="r" b="b"/>
              <a:pathLst>
                <a:path w="216" h="100">
                  <a:moveTo>
                    <a:pt x="32" y="72"/>
                  </a:moveTo>
                  <a:lnTo>
                    <a:pt x="40" y="71"/>
                  </a:lnTo>
                  <a:lnTo>
                    <a:pt x="51" y="63"/>
                  </a:lnTo>
                  <a:lnTo>
                    <a:pt x="64" y="63"/>
                  </a:lnTo>
                  <a:lnTo>
                    <a:pt x="65" y="61"/>
                  </a:lnTo>
                  <a:lnTo>
                    <a:pt x="75" y="61"/>
                  </a:lnTo>
                  <a:lnTo>
                    <a:pt x="83" y="64"/>
                  </a:lnTo>
                  <a:lnTo>
                    <a:pt x="97" y="69"/>
                  </a:lnTo>
                  <a:lnTo>
                    <a:pt x="110" y="71"/>
                  </a:lnTo>
                  <a:lnTo>
                    <a:pt x="113" y="76"/>
                  </a:lnTo>
                  <a:lnTo>
                    <a:pt x="133" y="82"/>
                  </a:lnTo>
                  <a:lnTo>
                    <a:pt x="139" y="82"/>
                  </a:lnTo>
                  <a:lnTo>
                    <a:pt x="144" y="92"/>
                  </a:lnTo>
                  <a:lnTo>
                    <a:pt x="144" y="95"/>
                  </a:lnTo>
                  <a:lnTo>
                    <a:pt x="147" y="96"/>
                  </a:lnTo>
                  <a:lnTo>
                    <a:pt x="154" y="98"/>
                  </a:lnTo>
                  <a:lnTo>
                    <a:pt x="160" y="100"/>
                  </a:lnTo>
                  <a:lnTo>
                    <a:pt x="166" y="100"/>
                  </a:lnTo>
                  <a:lnTo>
                    <a:pt x="171" y="98"/>
                  </a:lnTo>
                  <a:lnTo>
                    <a:pt x="173" y="93"/>
                  </a:lnTo>
                  <a:lnTo>
                    <a:pt x="171" y="92"/>
                  </a:lnTo>
                  <a:lnTo>
                    <a:pt x="179" y="92"/>
                  </a:lnTo>
                  <a:lnTo>
                    <a:pt x="190" y="87"/>
                  </a:lnTo>
                  <a:lnTo>
                    <a:pt x="192" y="77"/>
                  </a:lnTo>
                  <a:lnTo>
                    <a:pt x="194" y="74"/>
                  </a:lnTo>
                  <a:lnTo>
                    <a:pt x="202" y="74"/>
                  </a:lnTo>
                  <a:lnTo>
                    <a:pt x="203" y="71"/>
                  </a:lnTo>
                  <a:lnTo>
                    <a:pt x="205" y="71"/>
                  </a:lnTo>
                  <a:lnTo>
                    <a:pt x="213" y="72"/>
                  </a:lnTo>
                  <a:lnTo>
                    <a:pt x="216" y="72"/>
                  </a:lnTo>
                  <a:lnTo>
                    <a:pt x="215" y="68"/>
                  </a:lnTo>
                  <a:lnTo>
                    <a:pt x="216" y="64"/>
                  </a:lnTo>
                  <a:lnTo>
                    <a:pt x="215" y="63"/>
                  </a:lnTo>
                  <a:lnTo>
                    <a:pt x="205" y="60"/>
                  </a:lnTo>
                  <a:lnTo>
                    <a:pt x="198" y="61"/>
                  </a:lnTo>
                  <a:lnTo>
                    <a:pt x="184" y="53"/>
                  </a:lnTo>
                  <a:lnTo>
                    <a:pt x="176" y="52"/>
                  </a:lnTo>
                  <a:lnTo>
                    <a:pt x="168" y="45"/>
                  </a:lnTo>
                  <a:lnTo>
                    <a:pt x="154" y="40"/>
                  </a:lnTo>
                  <a:lnTo>
                    <a:pt x="149" y="36"/>
                  </a:lnTo>
                  <a:lnTo>
                    <a:pt x="147" y="31"/>
                  </a:lnTo>
                  <a:lnTo>
                    <a:pt x="142" y="29"/>
                  </a:lnTo>
                  <a:lnTo>
                    <a:pt x="139" y="23"/>
                  </a:lnTo>
                  <a:lnTo>
                    <a:pt x="134" y="19"/>
                  </a:lnTo>
                  <a:lnTo>
                    <a:pt x="130" y="23"/>
                  </a:lnTo>
                  <a:lnTo>
                    <a:pt x="112" y="19"/>
                  </a:lnTo>
                  <a:lnTo>
                    <a:pt x="110" y="18"/>
                  </a:lnTo>
                  <a:lnTo>
                    <a:pt x="110" y="15"/>
                  </a:lnTo>
                  <a:lnTo>
                    <a:pt x="112" y="13"/>
                  </a:lnTo>
                  <a:lnTo>
                    <a:pt x="109" y="11"/>
                  </a:lnTo>
                  <a:lnTo>
                    <a:pt x="107" y="8"/>
                  </a:lnTo>
                  <a:lnTo>
                    <a:pt x="99" y="7"/>
                  </a:lnTo>
                  <a:lnTo>
                    <a:pt x="86" y="0"/>
                  </a:lnTo>
                  <a:lnTo>
                    <a:pt x="85" y="2"/>
                  </a:lnTo>
                  <a:lnTo>
                    <a:pt x="81" y="3"/>
                  </a:lnTo>
                  <a:lnTo>
                    <a:pt x="86" y="7"/>
                  </a:lnTo>
                  <a:lnTo>
                    <a:pt x="80" y="5"/>
                  </a:lnTo>
                  <a:lnTo>
                    <a:pt x="78" y="5"/>
                  </a:lnTo>
                  <a:lnTo>
                    <a:pt x="78" y="8"/>
                  </a:lnTo>
                  <a:lnTo>
                    <a:pt x="69" y="8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9" y="21"/>
                  </a:lnTo>
                  <a:lnTo>
                    <a:pt x="67" y="21"/>
                  </a:lnTo>
                  <a:lnTo>
                    <a:pt x="53" y="19"/>
                  </a:lnTo>
                  <a:lnTo>
                    <a:pt x="49" y="21"/>
                  </a:lnTo>
                  <a:lnTo>
                    <a:pt x="41" y="19"/>
                  </a:lnTo>
                  <a:lnTo>
                    <a:pt x="32" y="10"/>
                  </a:lnTo>
                  <a:lnTo>
                    <a:pt x="24" y="7"/>
                  </a:lnTo>
                  <a:lnTo>
                    <a:pt x="8" y="10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18"/>
                  </a:lnTo>
                  <a:lnTo>
                    <a:pt x="8" y="23"/>
                  </a:lnTo>
                  <a:lnTo>
                    <a:pt x="4" y="16"/>
                  </a:lnTo>
                  <a:lnTo>
                    <a:pt x="6" y="15"/>
                  </a:lnTo>
                  <a:lnTo>
                    <a:pt x="14" y="11"/>
                  </a:lnTo>
                  <a:lnTo>
                    <a:pt x="19" y="11"/>
                  </a:lnTo>
                  <a:lnTo>
                    <a:pt x="24" y="18"/>
                  </a:lnTo>
                  <a:lnTo>
                    <a:pt x="35" y="24"/>
                  </a:lnTo>
                  <a:lnTo>
                    <a:pt x="33" y="27"/>
                  </a:lnTo>
                  <a:lnTo>
                    <a:pt x="29" y="29"/>
                  </a:lnTo>
                  <a:lnTo>
                    <a:pt x="32" y="29"/>
                  </a:lnTo>
                  <a:lnTo>
                    <a:pt x="30" y="31"/>
                  </a:lnTo>
                  <a:lnTo>
                    <a:pt x="11" y="29"/>
                  </a:lnTo>
                  <a:lnTo>
                    <a:pt x="8" y="24"/>
                  </a:lnTo>
                  <a:lnTo>
                    <a:pt x="9" y="29"/>
                  </a:lnTo>
                  <a:lnTo>
                    <a:pt x="8" y="34"/>
                  </a:lnTo>
                  <a:lnTo>
                    <a:pt x="11" y="40"/>
                  </a:lnTo>
                  <a:lnTo>
                    <a:pt x="17" y="39"/>
                  </a:lnTo>
                  <a:lnTo>
                    <a:pt x="24" y="39"/>
                  </a:lnTo>
                  <a:lnTo>
                    <a:pt x="25" y="42"/>
                  </a:lnTo>
                  <a:lnTo>
                    <a:pt x="20" y="40"/>
                  </a:lnTo>
                  <a:lnTo>
                    <a:pt x="19" y="42"/>
                  </a:lnTo>
                  <a:lnTo>
                    <a:pt x="25" y="44"/>
                  </a:lnTo>
                  <a:lnTo>
                    <a:pt x="19" y="47"/>
                  </a:lnTo>
                  <a:lnTo>
                    <a:pt x="30" y="52"/>
                  </a:lnTo>
                  <a:lnTo>
                    <a:pt x="27" y="60"/>
                  </a:lnTo>
                  <a:lnTo>
                    <a:pt x="32" y="72"/>
                  </a:lnTo>
                  <a:lnTo>
                    <a:pt x="32" y="7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12" name="Forma Livre 288">
              <a:extLst>
                <a:ext uri="{FF2B5EF4-FFF2-40B4-BE49-F238E27FC236}">
                  <a16:creationId xmlns:a16="http://schemas.microsoft.com/office/drawing/2014/main" id="{EBC1D7E4-5249-D571-3C6B-6F7B1979F9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0171" y="-2166360"/>
              <a:ext cx="320855" cy="213451"/>
            </a:xfrm>
            <a:custGeom>
              <a:avLst/>
              <a:gdLst/>
              <a:ahLst/>
              <a:cxnLst>
                <a:cxn ang="0">
                  <a:pos x="40" y="92"/>
                </a:cxn>
                <a:cxn ang="0">
                  <a:pos x="65" y="92"/>
                </a:cxn>
                <a:cxn ang="0">
                  <a:pos x="82" y="85"/>
                </a:cxn>
                <a:cxn ang="0">
                  <a:pos x="100" y="71"/>
                </a:cxn>
                <a:cxn ang="0">
                  <a:pos x="105" y="64"/>
                </a:cxn>
                <a:cxn ang="0">
                  <a:pos x="111" y="64"/>
                </a:cxn>
                <a:cxn ang="0">
                  <a:pos x="119" y="58"/>
                </a:cxn>
                <a:cxn ang="0">
                  <a:pos x="129" y="48"/>
                </a:cxn>
                <a:cxn ang="0">
                  <a:pos x="127" y="39"/>
                </a:cxn>
                <a:cxn ang="0">
                  <a:pos x="141" y="37"/>
                </a:cxn>
                <a:cxn ang="0">
                  <a:pos x="148" y="24"/>
                </a:cxn>
                <a:cxn ang="0">
                  <a:pos x="140" y="13"/>
                </a:cxn>
                <a:cxn ang="0">
                  <a:pos x="148" y="8"/>
                </a:cxn>
                <a:cxn ang="0">
                  <a:pos x="174" y="2"/>
                </a:cxn>
                <a:cxn ang="0">
                  <a:pos x="198" y="2"/>
                </a:cxn>
                <a:cxn ang="0">
                  <a:pos x="206" y="5"/>
                </a:cxn>
                <a:cxn ang="0">
                  <a:pos x="209" y="11"/>
                </a:cxn>
                <a:cxn ang="0">
                  <a:pos x="220" y="16"/>
                </a:cxn>
                <a:cxn ang="0">
                  <a:pos x="228" y="24"/>
                </a:cxn>
                <a:cxn ang="0">
                  <a:pos x="217" y="29"/>
                </a:cxn>
                <a:cxn ang="0">
                  <a:pos x="188" y="27"/>
                </a:cxn>
                <a:cxn ang="0">
                  <a:pos x="185" y="34"/>
                </a:cxn>
                <a:cxn ang="0">
                  <a:pos x="186" y="40"/>
                </a:cxn>
                <a:cxn ang="0">
                  <a:pos x="194" y="50"/>
                </a:cxn>
                <a:cxn ang="0">
                  <a:pos x="201" y="56"/>
                </a:cxn>
                <a:cxn ang="0">
                  <a:pos x="210" y="61"/>
                </a:cxn>
                <a:cxn ang="0">
                  <a:pos x="204" y="69"/>
                </a:cxn>
                <a:cxn ang="0">
                  <a:pos x="204" y="74"/>
                </a:cxn>
                <a:cxn ang="0">
                  <a:pos x="194" y="85"/>
                </a:cxn>
                <a:cxn ang="0">
                  <a:pos x="175" y="101"/>
                </a:cxn>
                <a:cxn ang="0">
                  <a:pos x="156" y="112"/>
                </a:cxn>
                <a:cxn ang="0">
                  <a:pos x="138" y="125"/>
                </a:cxn>
                <a:cxn ang="0">
                  <a:pos x="153" y="135"/>
                </a:cxn>
                <a:cxn ang="0">
                  <a:pos x="166" y="146"/>
                </a:cxn>
                <a:cxn ang="0">
                  <a:pos x="162" y="151"/>
                </a:cxn>
                <a:cxn ang="0">
                  <a:pos x="148" y="153"/>
                </a:cxn>
                <a:cxn ang="0">
                  <a:pos x="132" y="151"/>
                </a:cxn>
                <a:cxn ang="0">
                  <a:pos x="122" y="157"/>
                </a:cxn>
                <a:cxn ang="0">
                  <a:pos x="113" y="154"/>
                </a:cxn>
                <a:cxn ang="0">
                  <a:pos x="98" y="141"/>
                </a:cxn>
                <a:cxn ang="0">
                  <a:pos x="73" y="140"/>
                </a:cxn>
                <a:cxn ang="0">
                  <a:pos x="60" y="140"/>
                </a:cxn>
                <a:cxn ang="0">
                  <a:pos x="36" y="141"/>
                </a:cxn>
                <a:cxn ang="0">
                  <a:pos x="24" y="143"/>
                </a:cxn>
                <a:cxn ang="0">
                  <a:pos x="29" y="127"/>
                </a:cxn>
                <a:cxn ang="0">
                  <a:pos x="42" y="119"/>
                </a:cxn>
                <a:cxn ang="0">
                  <a:pos x="15" y="101"/>
                </a:cxn>
                <a:cxn ang="0">
                  <a:pos x="2" y="88"/>
                </a:cxn>
              </a:cxnLst>
              <a:rect l="0" t="0" r="r" b="b"/>
              <a:pathLst>
                <a:path w="236" h="157">
                  <a:moveTo>
                    <a:pt x="2" y="88"/>
                  </a:moveTo>
                  <a:lnTo>
                    <a:pt x="26" y="93"/>
                  </a:lnTo>
                  <a:lnTo>
                    <a:pt x="40" y="92"/>
                  </a:lnTo>
                  <a:lnTo>
                    <a:pt x="50" y="93"/>
                  </a:lnTo>
                  <a:lnTo>
                    <a:pt x="53" y="92"/>
                  </a:lnTo>
                  <a:lnTo>
                    <a:pt x="65" y="92"/>
                  </a:lnTo>
                  <a:lnTo>
                    <a:pt x="81" y="88"/>
                  </a:lnTo>
                  <a:lnTo>
                    <a:pt x="82" y="87"/>
                  </a:lnTo>
                  <a:lnTo>
                    <a:pt x="82" y="85"/>
                  </a:lnTo>
                  <a:lnTo>
                    <a:pt x="81" y="76"/>
                  </a:lnTo>
                  <a:lnTo>
                    <a:pt x="85" y="71"/>
                  </a:lnTo>
                  <a:lnTo>
                    <a:pt x="100" y="71"/>
                  </a:lnTo>
                  <a:lnTo>
                    <a:pt x="100" y="69"/>
                  </a:lnTo>
                  <a:lnTo>
                    <a:pt x="98" y="69"/>
                  </a:lnTo>
                  <a:lnTo>
                    <a:pt x="105" y="64"/>
                  </a:lnTo>
                  <a:lnTo>
                    <a:pt x="111" y="66"/>
                  </a:lnTo>
                  <a:lnTo>
                    <a:pt x="109" y="64"/>
                  </a:lnTo>
                  <a:lnTo>
                    <a:pt x="111" y="64"/>
                  </a:lnTo>
                  <a:lnTo>
                    <a:pt x="116" y="68"/>
                  </a:lnTo>
                  <a:lnTo>
                    <a:pt x="122" y="63"/>
                  </a:lnTo>
                  <a:lnTo>
                    <a:pt x="119" y="58"/>
                  </a:lnTo>
                  <a:lnTo>
                    <a:pt x="122" y="55"/>
                  </a:lnTo>
                  <a:lnTo>
                    <a:pt x="122" y="48"/>
                  </a:lnTo>
                  <a:lnTo>
                    <a:pt x="129" y="48"/>
                  </a:lnTo>
                  <a:lnTo>
                    <a:pt x="133" y="45"/>
                  </a:lnTo>
                  <a:lnTo>
                    <a:pt x="130" y="42"/>
                  </a:lnTo>
                  <a:lnTo>
                    <a:pt x="127" y="39"/>
                  </a:lnTo>
                  <a:lnTo>
                    <a:pt x="127" y="37"/>
                  </a:lnTo>
                  <a:lnTo>
                    <a:pt x="137" y="39"/>
                  </a:lnTo>
                  <a:lnTo>
                    <a:pt x="141" y="37"/>
                  </a:lnTo>
                  <a:lnTo>
                    <a:pt x="143" y="34"/>
                  </a:lnTo>
                  <a:lnTo>
                    <a:pt x="141" y="32"/>
                  </a:lnTo>
                  <a:lnTo>
                    <a:pt x="148" y="24"/>
                  </a:lnTo>
                  <a:lnTo>
                    <a:pt x="148" y="19"/>
                  </a:lnTo>
                  <a:lnTo>
                    <a:pt x="145" y="15"/>
                  </a:lnTo>
                  <a:lnTo>
                    <a:pt x="140" y="13"/>
                  </a:lnTo>
                  <a:lnTo>
                    <a:pt x="141" y="11"/>
                  </a:lnTo>
                  <a:lnTo>
                    <a:pt x="145" y="7"/>
                  </a:lnTo>
                  <a:lnTo>
                    <a:pt x="148" y="8"/>
                  </a:lnTo>
                  <a:lnTo>
                    <a:pt x="151" y="5"/>
                  </a:lnTo>
                  <a:lnTo>
                    <a:pt x="158" y="3"/>
                  </a:lnTo>
                  <a:lnTo>
                    <a:pt x="174" y="2"/>
                  </a:lnTo>
                  <a:lnTo>
                    <a:pt x="182" y="2"/>
                  </a:lnTo>
                  <a:lnTo>
                    <a:pt x="188" y="0"/>
                  </a:lnTo>
                  <a:lnTo>
                    <a:pt x="198" y="2"/>
                  </a:lnTo>
                  <a:lnTo>
                    <a:pt x="201" y="3"/>
                  </a:lnTo>
                  <a:lnTo>
                    <a:pt x="202" y="3"/>
                  </a:lnTo>
                  <a:lnTo>
                    <a:pt x="206" y="5"/>
                  </a:lnTo>
                  <a:lnTo>
                    <a:pt x="209" y="7"/>
                  </a:lnTo>
                  <a:lnTo>
                    <a:pt x="210" y="10"/>
                  </a:lnTo>
                  <a:lnTo>
                    <a:pt x="209" y="11"/>
                  </a:lnTo>
                  <a:lnTo>
                    <a:pt x="214" y="15"/>
                  </a:lnTo>
                  <a:lnTo>
                    <a:pt x="218" y="15"/>
                  </a:lnTo>
                  <a:lnTo>
                    <a:pt x="220" y="16"/>
                  </a:lnTo>
                  <a:lnTo>
                    <a:pt x="222" y="16"/>
                  </a:lnTo>
                  <a:lnTo>
                    <a:pt x="236" y="19"/>
                  </a:lnTo>
                  <a:lnTo>
                    <a:pt x="228" y="24"/>
                  </a:lnTo>
                  <a:lnTo>
                    <a:pt x="226" y="29"/>
                  </a:lnTo>
                  <a:lnTo>
                    <a:pt x="220" y="27"/>
                  </a:lnTo>
                  <a:lnTo>
                    <a:pt x="217" y="29"/>
                  </a:lnTo>
                  <a:lnTo>
                    <a:pt x="214" y="29"/>
                  </a:lnTo>
                  <a:lnTo>
                    <a:pt x="207" y="31"/>
                  </a:lnTo>
                  <a:lnTo>
                    <a:pt x="188" y="27"/>
                  </a:lnTo>
                  <a:lnTo>
                    <a:pt x="183" y="29"/>
                  </a:lnTo>
                  <a:lnTo>
                    <a:pt x="182" y="32"/>
                  </a:lnTo>
                  <a:lnTo>
                    <a:pt x="185" y="34"/>
                  </a:lnTo>
                  <a:lnTo>
                    <a:pt x="183" y="35"/>
                  </a:lnTo>
                  <a:lnTo>
                    <a:pt x="190" y="39"/>
                  </a:lnTo>
                  <a:lnTo>
                    <a:pt x="186" y="40"/>
                  </a:lnTo>
                  <a:lnTo>
                    <a:pt x="191" y="43"/>
                  </a:lnTo>
                  <a:lnTo>
                    <a:pt x="188" y="47"/>
                  </a:lnTo>
                  <a:lnTo>
                    <a:pt x="194" y="50"/>
                  </a:lnTo>
                  <a:lnTo>
                    <a:pt x="194" y="52"/>
                  </a:lnTo>
                  <a:lnTo>
                    <a:pt x="199" y="53"/>
                  </a:lnTo>
                  <a:lnTo>
                    <a:pt x="201" y="56"/>
                  </a:lnTo>
                  <a:lnTo>
                    <a:pt x="209" y="56"/>
                  </a:lnTo>
                  <a:lnTo>
                    <a:pt x="212" y="60"/>
                  </a:lnTo>
                  <a:lnTo>
                    <a:pt x="210" y="61"/>
                  </a:lnTo>
                  <a:lnTo>
                    <a:pt x="202" y="63"/>
                  </a:lnTo>
                  <a:lnTo>
                    <a:pt x="201" y="66"/>
                  </a:lnTo>
                  <a:lnTo>
                    <a:pt x="204" y="69"/>
                  </a:lnTo>
                  <a:lnTo>
                    <a:pt x="202" y="72"/>
                  </a:lnTo>
                  <a:lnTo>
                    <a:pt x="207" y="74"/>
                  </a:lnTo>
                  <a:lnTo>
                    <a:pt x="204" y="74"/>
                  </a:lnTo>
                  <a:lnTo>
                    <a:pt x="199" y="76"/>
                  </a:lnTo>
                  <a:lnTo>
                    <a:pt x="194" y="82"/>
                  </a:lnTo>
                  <a:lnTo>
                    <a:pt x="194" y="85"/>
                  </a:lnTo>
                  <a:lnTo>
                    <a:pt x="188" y="87"/>
                  </a:lnTo>
                  <a:lnTo>
                    <a:pt x="182" y="98"/>
                  </a:lnTo>
                  <a:lnTo>
                    <a:pt x="175" y="101"/>
                  </a:lnTo>
                  <a:lnTo>
                    <a:pt x="169" y="109"/>
                  </a:lnTo>
                  <a:lnTo>
                    <a:pt x="159" y="111"/>
                  </a:lnTo>
                  <a:lnTo>
                    <a:pt x="156" y="112"/>
                  </a:lnTo>
                  <a:lnTo>
                    <a:pt x="150" y="109"/>
                  </a:lnTo>
                  <a:lnTo>
                    <a:pt x="138" y="119"/>
                  </a:lnTo>
                  <a:lnTo>
                    <a:pt x="138" y="125"/>
                  </a:lnTo>
                  <a:lnTo>
                    <a:pt x="150" y="127"/>
                  </a:lnTo>
                  <a:lnTo>
                    <a:pt x="150" y="133"/>
                  </a:lnTo>
                  <a:lnTo>
                    <a:pt x="153" y="135"/>
                  </a:lnTo>
                  <a:lnTo>
                    <a:pt x="158" y="136"/>
                  </a:lnTo>
                  <a:lnTo>
                    <a:pt x="159" y="140"/>
                  </a:lnTo>
                  <a:lnTo>
                    <a:pt x="166" y="146"/>
                  </a:lnTo>
                  <a:lnTo>
                    <a:pt x="166" y="149"/>
                  </a:lnTo>
                  <a:lnTo>
                    <a:pt x="167" y="151"/>
                  </a:lnTo>
                  <a:lnTo>
                    <a:pt x="162" y="151"/>
                  </a:lnTo>
                  <a:lnTo>
                    <a:pt x="158" y="149"/>
                  </a:lnTo>
                  <a:lnTo>
                    <a:pt x="151" y="153"/>
                  </a:lnTo>
                  <a:lnTo>
                    <a:pt x="148" y="153"/>
                  </a:lnTo>
                  <a:lnTo>
                    <a:pt x="145" y="151"/>
                  </a:lnTo>
                  <a:lnTo>
                    <a:pt x="133" y="151"/>
                  </a:lnTo>
                  <a:lnTo>
                    <a:pt x="132" y="151"/>
                  </a:lnTo>
                  <a:lnTo>
                    <a:pt x="133" y="154"/>
                  </a:lnTo>
                  <a:lnTo>
                    <a:pt x="125" y="154"/>
                  </a:lnTo>
                  <a:lnTo>
                    <a:pt x="122" y="157"/>
                  </a:lnTo>
                  <a:lnTo>
                    <a:pt x="122" y="157"/>
                  </a:lnTo>
                  <a:lnTo>
                    <a:pt x="114" y="156"/>
                  </a:lnTo>
                  <a:lnTo>
                    <a:pt x="113" y="154"/>
                  </a:lnTo>
                  <a:lnTo>
                    <a:pt x="106" y="146"/>
                  </a:lnTo>
                  <a:lnTo>
                    <a:pt x="100" y="145"/>
                  </a:lnTo>
                  <a:lnTo>
                    <a:pt x="98" y="141"/>
                  </a:lnTo>
                  <a:lnTo>
                    <a:pt x="95" y="140"/>
                  </a:lnTo>
                  <a:lnTo>
                    <a:pt x="90" y="138"/>
                  </a:lnTo>
                  <a:lnTo>
                    <a:pt x="73" y="140"/>
                  </a:lnTo>
                  <a:lnTo>
                    <a:pt x="69" y="140"/>
                  </a:lnTo>
                  <a:lnTo>
                    <a:pt x="68" y="141"/>
                  </a:lnTo>
                  <a:lnTo>
                    <a:pt x="60" y="140"/>
                  </a:lnTo>
                  <a:lnTo>
                    <a:pt x="52" y="140"/>
                  </a:lnTo>
                  <a:lnTo>
                    <a:pt x="47" y="141"/>
                  </a:lnTo>
                  <a:lnTo>
                    <a:pt x="36" y="141"/>
                  </a:lnTo>
                  <a:lnTo>
                    <a:pt x="31" y="141"/>
                  </a:lnTo>
                  <a:lnTo>
                    <a:pt x="29" y="141"/>
                  </a:lnTo>
                  <a:lnTo>
                    <a:pt x="24" y="143"/>
                  </a:lnTo>
                  <a:lnTo>
                    <a:pt x="21" y="141"/>
                  </a:lnTo>
                  <a:lnTo>
                    <a:pt x="24" y="132"/>
                  </a:lnTo>
                  <a:lnTo>
                    <a:pt x="29" y="127"/>
                  </a:lnTo>
                  <a:lnTo>
                    <a:pt x="40" y="125"/>
                  </a:lnTo>
                  <a:lnTo>
                    <a:pt x="44" y="122"/>
                  </a:lnTo>
                  <a:lnTo>
                    <a:pt x="42" y="119"/>
                  </a:lnTo>
                  <a:lnTo>
                    <a:pt x="36" y="117"/>
                  </a:lnTo>
                  <a:lnTo>
                    <a:pt x="32" y="108"/>
                  </a:lnTo>
                  <a:lnTo>
                    <a:pt x="15" y="101"/>
                  </a:lnTo>
                  <a:lnTo>
                    <a:pt x="7" y="93"/>
                  </a:lnTo>
                  <a:lnTo>
                    <a:pt x="0" y="88"/>
                  </a:lnTo>
                  <a:lnTo>
                    <a:pt x="2" y="88"/>
                  </a:lnTo>
                  <a:lnTo>
                    <a:pt x="2" y="8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13" name="Forma Livre 289">
              <a:extLst>
                <a:ext uri="{FF2B5EF4-FFF2-40B4-BE49-F238E27FC236}">
                  <a16:creationId xmlns:a16="http://schemas.microsoft.com/office/drawing/2014/main" id="{7833E2AC-4E19-EA54-C688-0E2B1C8A5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2213945"/>
              <a:ext cx="421463" cy="239282"/>
            </a:xfrm>
            <a:custGeom>
              <a:avLst/>
              <a:gdLst/>
              <a:ahLst/>
              <a:cxnLst>
                <a:cxn ang="0">
                  <a:pos x="290" y="167"/>
                </a:cxn>
                <a:cxn ang="0">
                  <a:pos x="306" y="160"/>
                </a:cxn>
                <a:cxn ang="0">
                  <a:pos x="308" y="154"/>
                </a:cxn>
                <a:cxn ang="0">
                  <a:pos x="298" y="143"/>
                </a:cxn>
                <a:cxn ang="0">
                  <a:pos x="273" y="128"/>
                </a:cxn>
                <a:cxn ang="0">
                  <a:pos x="268" y="123"/>
                </a:cxn>
                <a:cxn ang="0">
                  <a:pos x="276" y="114"/>
                </a:cxn>
                <a:cxn ang="0">
                  <a:pos x="271" y="103"/>
                </a:cxn>
                <a:cxn ang="0">
                  <a:pos x="260" y="101"/>
                </a:cxn>
                <a:cxn ang="0">
                  <a:pos x="255" y="87"/>
                </a:cxn>
                <a:cxn ang="0">
                  <a:pos x="257" y="77"/>
                </a:cxn>
                <a:cxn ang="0">
                  <a:pos x="252" y="72"/>
                </a:cxn>
                <a:cxn ang="0">
                  <a:pos x="257" y="69"/>
                </a:cxn>
                <a:cxn ang="0">
                  <a:pos x="260" y="62"/>
                </a:cxn>
                <a:cxn ang="0">
                  <a:pos x="260" y="50"/>
                </a:cxn>
                <a:cxn ang="0">
                  <a:pos x="249" y="40"/>
                </a:cxn>
                <a:cxn ang="0">
                  <a:pos x="226" y="29"/>
                </a:cxn>
                <a:cxn ang="0">
                  <a:pos x="199" y="22"/>
                </a:cxn>
                <a:cxn ang="0">
                  <a:pos x="181" y="19"/>
                </a:cxn>
                <a:cxn ang="0">
                  <a:pos x="167" y="21"/>
                </a:cxn>
                <a:cxn ang="0">
                  <a:pos x="148" y="30"/>
                </a:cxn>
                <a:cxn ang="0">
                  <a:pos x="140" y="38"/>
                </a:cxn>
                <a:cxn ang="0">
                  <a:pos x="101" y="37"/>
                </a:cxn>
                <a:cxn ang="0">
                  <a:pos x="85" y="30"/>
                </a:cxn>
                <a:cxn ang="0">
                  <a:pos x="71" y="16"/>
                </a:cxn>
                <a:cxn ang="0">
                  <a:pos x="56" y="13"/>
                </a:cxn>
                <a:cxn ang="0">
                  <a:pos x="60" y="3"/>
                </a:cxn>
                <a:cxn ang="0">
                  <a:pos x="43" y="5"/>
                </a:cxn>
                <a:cxn ang="0">
                  <a:pos x="34" y="11"/>
                </a:cxn>
                <a:cxn ang="0">
                  <a:pos x="27" y="11"/>
                </a:cxn>
                <a:cxn ang="0">
                  <a:pos x="8" y="2"/>
                </a:cxn>
                <a:cxn ang="0">
                  <a:pos x="3" y="5"/>
                </a:cxn>
                <a:cxn ang="0">
                  <a:pos x="3" y="10"/>
                </a:cxn>
                <a:cxn ang="0">
                  <a:pos x="13" y="30"/>
                </a:cxn>
                <a:cxn ang="0">
                  <a:pos x="16" y="38"/>
                </a:cxn>
                <a:cxn ang="0">
                  <a:pos x="24" y="48"/>
                </a:cxn>
                <a:cxn ang="0">
                  <a:pos x="39" y="51"/>
                </a:cxn>
                <a:cxn ang="0">
                  <a:pos x="37" y="58"/>
                </a:cxn>
                <a:cxn ang="0">
                  <a:pos x="32" y="66"/>
                </a:cxn>
                <a:cxn ang="0">
                  <a:pos x="27" y="74"/>
                </a:cxn>
                <a:cxn ang="0">
                  <a:pos x="32" y="77"/>
                </a:cxn>
                <a:cxn ang="0">
                  <a:pos x="39" y="85"/>
                </a:cxn>
                <a:cxn ang="0">
                  <a:pos x="66" y="101"/>
                </a:cxn>
                <a:cxn ang="0">
                  <a:pos x="69" y="111"/>
                </a:cxn>
                <a:cxn ang="0">
                  <a:pos x="82" y="122"/>
                </a:cxn>
                <a:cxn ang="0">
                  <a:pos x="85" y="120"/>
                </a:cxn>
                <a:cxn ang="0">
                  <a:pos x="85" y="115"/>
                </a:cxn>
                <a:cxn ang="0">
                  <a:pos x="92" y="120"/>
                </a:cxn>
                <a:cxn ang="0">
                  <a:pos x="101" y="120"/>
                </a:cxn>
                <a:cxn ang="0">
                  <a:pos x="109" y="127"/>
                </a:cxn>
                <a:cxn ang="0">
                  <a:pos x="114" y="131"/>
                </a:cxn>
                <a:cxn ang="0">
                  <a:pos x="130" y="147"/>
                </a:cxn>
                <a:cxn ang="0">
                  <a:pos x="151" y="155"/>
                </a:cxn>
                <a:cxn ang="0">
                  <a:pos x="161" y="159"/>
                </a:cxn>
                <a:cxn ang="0">
                  <a:pos x="170" y="160"/>
                </a:cxn>
                <a:cxn ang="0">
                  <a:pos x="189" y="160"/>
                </a:cxn>
                <a:cxn ang="0">
                  <a:pos x="205" y="155"/>
                </a:cxn>
                <a:cxn ang="0">
                  <a:pos x="223" y="171"/>
                </a:cxn>
                <a:cxn ang="0">
                  <a:pos x="249" y="175"/>
                </a:cxn>
                <a:cxn ang="0">
                  <a:pos x="260" y="175"/>
                </a:cxn>
                <a:cxn ang="0">
                  <a:pos x="271" y="175"/>
                </a:cxn>
                <a:cxn ang="0">
                  <a:pos x="287" y="176"/>
                </a:cxn>
              </a:cxnLst>
              <a:rect l="0" t="0" r="r" b="b"/>
              <a:pathLst>
                <a:path w="310" h="176">
                  <a:moveTo>
                    <a:pt x="287" y="176"/>
                  </a:moveTo>
                  <a:lnTo>
                    <a:pt x="290" y="167"/>
                  </a:lnTo>
                  <a:lnTo>
                    <a:pt x="295" y="162"/>
                  </a:lnTo>
                  <a:lnTo>
                    <a:pt x="306" y="160"/>
                  </a:lnTo>
                  <a:lnTo>
                    <a:pt x="310" y="157"/>
                  </a:lnTo>
                  <a:lnTo>
                    <a:pt x="308" y="154"/>
                  </a:lnTo>
                  <a:lnTo>
                    <a:pt x="302" y="152"/>
                  </a:lnTo>
                  <a:lnTo>
                    <a:pt x="298" y="143"/>
                  </a:lnTo>
                  <a:lnTo>
                    <a:pt x="281" y="136"/>
                  </a:lnTo>
                  <a:lnTo>
                    <a:pt x="273" y="128"/>
                  </a:lnTo>
                  <a:lnTo>
                    <a:pt x="266" y="123"/>
                  </a:lnTo>
                  <a:lnTo>
                    <a:pt x="268" y="123"/>
                  </a:lnTo>
                  <a:lnTo>
                    <a:pt x="270" y="119"/>
                  </a:lnTo>
                  <a:lnTo>
                    <a:pt x="276" y="114"/>
                  </a:lnTo>
                  <a:lnTo>
                    <a:pt x="276" y="107"/>
                  </a:lnTo>
                  <a:lnTo>
                    <a:pt x="271" y="103"/>
                  </a:lnTo>
                  <a:lnTo>
                    <a:pt x="263" y="103"/>
                  </a:lnTo>
                  <a:lnTo>
                    <a:pt x="260" y="101"/>
                  </a:lnTo>
                  <a:lnTo>
                    <a:pt x="258" y="91"/>
                  </a:lnTo>
                  <a:lnTo>
                    <a:pt x="255" y="87"/>
                  </a:lnTo>
                  <a:lnTo>
                    <a:pt x="257" y="78"/>
                  </a:lnTo>
                  <a:lnTo>
                    <a:pt x="257" y="77"/>
                  </a:lnTo>
                  <a:lnTo>
                    <a:pt x="252" y="77"/>
                  </a:lnTo>
                  <a:lnTo>
                    <a:pt x="252" y="72"/>
                  </a:lnTo>
                  <a:lnTo>
                    <a:pt x="252" y="70"/>
                  </a:lnTo>
                  <a:lnTo>
                    <a:pt x="257" y="69"/>
                  </a:lnTo>
                  <a:lnTo>
                    <a:pt x="257" y="66"/>
                  </a:lnTo>
                  <a:lnTo>
                    <a:pt x="260" y="62"/>
                  </a:lnTo>
                  <a:lnTo>
                    <a:pt x="260" y="53"/>
                  </a:lnTo>
                  <a:lnTo>
                    <a:pt x="260" y="50"/>
                  </a:lnTo>
                  <a:lnTo>
                    <a:pt x="255" y="40"/>
                  </a:lnTo>
                  <a:lnTo>
                    <a:pt x="249" y="40"/>
                  </a:lnTo>
                  <a:lnTo>
                    <a:pt x="229" y="34"/>
                  </a:lnTo>
                  <a:lnTo>
                    <a:pt x="226" y="29"/>
                  </a:lnTo>
                  <a:lnTo>
                    <a:pt x="213" y="27"/>
                  </a:lnTo>
                  <a:lnTo>
                    <a:pt x="199" y="22"/>
                  </a:lnTo>
                  <a:lnTo>
                    <a:pt x="191" y="19"/>
                  </a:lnTo>
                  <a:lnTo>
                    <a:pt x="181" y="19"/>
                  </a:lnTo>
                  <a:lnTo>
                    <a:pt x="180" y="21"/>
                  </a:lnTo>
                  <a:lnTo>
                    <a:pt x="167" y="21"/>
                  </a:lnTo>
                  <a:lnTo>
                    <a:pt x="156" y="29"/>
                  </a:lnTo>
                  <a:lnTo>
                    <a:pt x="148" y="30"/>
                  </a:lnTo>
                  <a:lnTo>
                    <a:pt x="151" y="37"/>
                  </a:lnTo>
                  <a:lnTo>
                    <a:pt x="140" y="38"/>
                  </a:lnTo>
                  <a:lnTo>
                    <a:pt x="116" y="42"/>
                  </a:lnTo>
                  <a:lnTo>
                    <a:pt x="101" y="37"/>
                  </a:lnTo>
                  <a:lnTo>
                    <a:pt x="92" y="30"/>
                  </a:lnTo>
                  <a:lnTo>
                    <a:pt x="85" y="30"/>
                  </a:lnTo>
                  <a:lnTo>
                    <a:pt x="76" y="29"/>
                  </a:lnTo>
                  <a:lnTo>
                    <a:pt x="71" y="16"/>
                  </a:lnTo>
                  <a:lnTo>
                    <a:pt x="66" y="16"/>
                  </a:lnTo>
                  <a:lnTo>
                    <a:pt x="56" y="13"/>
                  </a:lnTo>
                  <a:lnTo>
                    <a:pt x="61" y="10"/>
                  </a:lnTo>
                  <a:lnTo>
                    <a:pt x="60" y="3"/>
                  </a:lnTo>
                  <a:lnTo>
                    <a:pt x="53" y="2"/>
                  </a:lnTo>
                  <a:lnTo>
                    <a:pt x="43" y="5"/>
                  </a:lnTo>
                  <a:lnTo>
                    <a:pt x="39" y="11"/>
                  </a:lnTo>
                  <a:lnTo>
                    <a:pt x="34" y="11"/>
                  </a:lnTo>
                  <a:lnTo>
                    <a:pt x="29" y="13"/>
                  </a:lnTo>
                  <a:lnTo>
                    <a:pt x="27" y="11"/>
                  </a:lnTo>
                  <a:lnTo>
                    <a:pt x="19" y="11"/>
                  </a:lnTo>
                  <a:lnTo>
                    <a:pt x="8" y="2"/>
                  </a:lnTo>
                  <a:lnTo>
                    <a:pt x="7" y="0"/>
                  </a:lnTo>
                  <a:lnTo>
                    <a:pt x="3" y="5"/>
                  </a:lnTo>
                  <a:lnTo>
                    <a:pt x="0" y="6"/>
                  </a:lnTo>
                  <a:lnTo>
                    <a:pt x="3" y="10"/>
                  </a:lnTo>
                  <a:lnTo>
                    <a:pt x="5" y="26"/>
                  </a:lnTo>
                  <a:lnTo>
                    <a:pt x="13" y="30"/>
                  </a:lnTo>
                  <a:lnTo>
                    <a:pt x="13" y="34"/>
                  </a:lnTo>
                  <a:lnTo>
                    <a:pt x="16" y="38"/>
                  </a:lnTo>
                  <a:lnTo>
                    <a:pt x="23" y="43"/>
                  </a:lnTo>
                  <a:lnTo>
                    <a:pt x="24" y="48"/>
                  </a:lnTo>
                  <a:lnTo>
                    <a:pt x="27" y="50"/>
                  </a:lnTo>
                  <a:lnTo>
                    <a:pt x="39" y="51"/>
                  </a:lnTo>
                  <a:lnTo>
                    <a:pt x="35" y="54"/>
                  </a:lnTo>
                  <a:lnTo>
                    <a:pt x="37" y="58"/>
                  </a:lnTo>
                  <a:lnTo>
                    <a:pt x="32" y="64"/>
                  </a:lnTo>
                  <a:lnTo>
                    <a:pt x="32" y="66"/>
                  </a:lnTo>
                  <a:lnTo>
                    <a:pt x="29" y="67"/>
                  </a:lnTo>
                  <a:lnTo>
                    <a:pt x="27" y="74"/>
                  </a:lnTo>
                  <a:lnTo>
                    <a:pt x="29" y="77"/>
                  </a:lnTo>
                  <a:lnTo>
                    <a:pt x="32" y="77"/>
                  </a:lnTo>
                  <a:lnTo>
                    <a:pt x="39" y="83"/>
                  </a:lnTo>
                  <a:lnTo>
                    <a:pt x="39" y="85"/>
                  </a:lnTo>
                  <a:lnTo>
                    <a:pt x="60" y="93"/>
                  </a:lnTo>
                  <a:lnTo>
                    <a:pt x="66" y="101"/>
                  </a:lnTo>
                  <a:lnTo>
                    <a:pt x="66" y="111"/>
                  </a:lnTo>
                  <a:lnTo>
                    <a:pt x="69" y="111"/>
                  </a:lnTo>
                  <a:lnTo>
                    <a:pt x="72" y="117"/>
                  </a:lnTo>
                  <a:lnTo>
                    <a:pt x="82" y="122"/>
                  </a:lnTo>
                  <a:lnTo>
                    <a:pt x="84" y="120"/>
                  </a:lnTo>
                  <a:lnTo>
                    <a:pt x="85" y="120"/>
                  </a:lnTo>
                  <a:lnTo>
                    <a:pt x="84" y="115"/>
                  </a:lnTo>
                  <a:lnTo>
                    <a:pt x="85" y="115"/>
                  </a:lnTo>
                  <a:lnTo>
                    <a:pt x="90" y="117"/>
                  </a:lnTo>
                  <a:lnTo>
                    <a:pt x="92" y="120"/>
                  </a:lnTo>
                  <a:lnTo>
                    <a:pt x="96" y="122"/>
                  </a:lnTo>
                  <a:lnTo>
                    <a:pt x="101" y="120"/>
                  </a:lnTo>
                  <a:lnTo>
                    <a:pt x="103" y="120"/>
                  </a:lnTo>
                  <a:lnTo>
                    <a:pt x="109" y="127"/>
                  </a:lnTo>
                  <a:lnTo>
                    <a:pt x="111" y="127"/>
                  </a:lnTo>
                  <a:lnTo>
                    <a:pt x="114" y="131"/>
                  </a:lnTo>
                  <a:lnTo>
                    <a:pt x="120" y="135"/>
                  </a:lnTo>
                  <a:lnTo>
                    <a:pt x="130" y="147"/>
                  </a:lnTo>
                  <a:lnTo>
                    <a:pt x="145" y="151"/>
                  </a:lnTo>
                  <a:lnTo>
                    <a:pt x="151" y="155"/>
                  </a:lnTo>
                  <a:lnTo>
                    <a:pt x="162" y="157"/>
                  </a:lnTo>
                  <a:lnTo>
                    <a:pt x="161" y="159"/>
                  </a:lnTo>
                  <a:lnTo>
                    <a:pt x="164" y="160"/>
                  </a:lnTo>
                  <a:lnTo>
                    <a:pt x="170" y="160"/>
                  </a:lnTo>
                  <a:lnTo>
                    <a:pt x="180" y="162"/>
                  </a:lnTo>
                  <a:lnTo>
                    <a:pt x="189" y="160"/>
                  </a:lnTo>
                  <a:lnTo>
                    <a:pt x="193" y="157"/>
                  </a:lnTo>
                  <a:lnTo>
                    <a:pt x="205" y="155"/>
                  </a:lnTo>
                  <a:lnTo>
                    <a:pt x="213" y="157"/>
                  </a:lnTo>
                  <a:lnTo>
                    <a:pt x="223" y="171"/>
                  </a:lnTo>
                  <a:lnTo>
                    <a:pt x="242" y="171"/>
                  </a:lnTo>
                  <a:lnTo>
                    <a:pt x="249" y="175"/>
                  </a:lnTo>
                  <a:lnTo>
                    <a:pt x="250" y="173"/>
                  </a:lnTo>
                  <a:lnTo>
                    <a:pt x="260" y="175"/>
                  </a:lnTo>
                  <a:lnTo>
                    <a:pt x="270" y="175"/>
                  </a:lnTo>
                  <a:lnTo>
                    <a:pt x="271" y="175"/>
                  </a:lnTo>
                  <a:lnTo>
                    <a:pt x="278" y="176"/>
                  </a:lnTo>
                  <a:lnTo>
                    <a:pt x="287" y="176"/>
                  </a:lnTo>
                  <a:lnTo>
                    <a:pt x="287" y="17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14" name="Forma Livre 290">
              <a:extLst>
                <a:ext uri="{FF2B5EF4-FFF2-40B4-BE49-F238E27FC236}">
                  <a16:creationId xmlns:a16="http://schemas.microsoft.com/office/drawing/2014/main" id="{5FED5DED-DB39-84E2-B32E-587DB0017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6776" y="-2242495"/>
              <a:ext cx="67978" cy="46225"/>
            </a:xfrm>
            <a:custGeom>
              <a:avLst/>
              <a:gdLst/>
              <a:ahLst/>
              <a:cxnLst>
                <a:cxn ang="0">
                  <a:pos x="24" y="23"/>
                </a:cxn>
                <a:cxn ang="0">
                  <a:pos x="26" y="21"/>
                </a:cxn>
                <a:cxn ang="0">
                  <a:pos x="32" y="24"/>
                </a:cxn>
                <a:cxn ang="0">
                  <a:pos x="39" y="24"/>
                </a:cxn>
                <a:cxn ang="0">
                  <a:pos x="42" y="27"/>
                </a:cxn>
                <a:cxn ang="0">
                  <a:pos x="43" y="32"/>
                </a:cxn>
                <a:cxn ang="0">
                  <a:pos x="45" y="34"/>
                </a:cxn>
                <a:cxn ang="0">
                  <a:pos x="50" y="32"/>
                </a:cxn>
                <a:cxn ang="0">
                  <a:pos x="47" y="29"/>
                </a:cxn>
                <a:cxn ang="0">
                  <a:pos x="50" y="29"/>
                </a:cxn>
                <a:cxn ang="0">
                  <a:pos x="50" y="27"/>
                </a:cxn>
                <a:cxn ang="0">
                  <a:pos x="48" y="26"/>
                </a:cxn>
                <a:cxn ang="0">
                  <a:pos x="48" y="23"/>
                </a:cxn>
                <a:cxn ang="0">
                  <a:pos x="45" y="23"/>
                </a:cxn>
                <a:cxn ang="0">
                  <a:pos x="37" y="19"/>
                </a:cxn>
                <a:cxn ang="0">
                  <a:pos x="37" y="18"/>
                </a:cxn>
                <a:cxn ang="0">
                  <a:pos x="39" y="18"/>
                </a:cxn>
                <a:cxn ang="0">
                  <a:pos x="39" y="15"/>
                </a:cxn>
                <a:cxn ang="0">
                  <a:pos x="32" y="11"/>
                </a:cxn>
                <a:cxn ang="0">
                  <a:pos x="31" y="5"/>
                </a:cxn>
                <a:cxn ang="0">
                  <a:pos x="27" y="3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0" y="3"/>
                </a:cxn>
                <a:cxn ang="0">
                  <a:pos x="3" y="5"/>
                </a:cxn>
                <a:cxn ang="0">
                  <a:pos x="7" y="6"/>
                </a:cxn>
                <a:cxn ang="0">
                  <a:pos x="8" y="13"/>
                </a:cxn>
                <a:cxn ang="0">
                  <a:pos x="10" y="15"/>
                </a:cxn>
                <a:cxn ang="0">
                  <a:pos x="23" y="21"/>
                </a:cxn>
                <a:cxn ang="0">
                  <a:pos x="24" y="23"/>
                </a:cxn>
                <a:cxn ang="0">
                  <a:pos x="24" y="23"/>
                </a:cxn>
              </a:cxnLst>
              <a:rect l="0" t="0" r="r" b="b"/>
              <a:pathLst>
                <a:path w="50" h="34">
                  <a:moveTo>
                    <a:pt x="24" y="23"/>
                  </a:moveTo>
                  <a:lnTo>
                    <a:pt x="26" y="21"/>
                  </a:lnTo>
                  <a:lnTo>
                    <a:pt x="32" y="24"/>
                  </a:lnTo>
                  <a:lnTo>
                    <a:pt x="39" y="24"/>
                  </a:lnTo>
                  <a:lnTo>
                    <a:pt x="42" y="27"/>
                  </a:lnTo>
                  <a:lnTo>
                    <a:pt x="43" y="32"/>
                  </a:lnTo>
                  <a:lnTo>
                    <a:pt x="45" y="34"/>
                  </a:lnTo>
                  <a:lnTo>
                    <a:pt x="50" y="32"/>
                  </a:lnTo>
                  <a:lnTo>
                    <a:pt x="47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48" y="26"/>
                  </a:lnTo>
                  <a:lnTo>
                    <a:pt x="48" y="23"/>
                  </a:lnTo>
                  <a:lnTo>
                    <a:pt x="45" y="23"/>
                  </a:lnTo>
                  <a:lnTo>
                    <a:pt x="37" y="19"/>
                  </a:lnTo>
                  <a:lnTo>
                    <a:pt x="37" y="18"/>
                  </a:lnTo>
                  <a:lnTo>
                    <a:pt x="39" y="18"/>
                  </a:lnTo>
                  <a:lnTo>
                    <a:pt x="39" y="15"/>
                  </a:lnTo>
                  <a:lnTo>
                    <a:pt x="32" y="11"/>
                  </a:lnTo>
                  <a:lnTo>
                    <a:pt x="31" y="5"/>
                  </a:lnTo>
                  <a:lnTo>
                    <a:pt x="27" y="3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0" y="3"/>
                  </a:lnTo>
                  <a:lnTo>
                    <a:pt x="3" y="5"/>
                  </a:lnTo>
                  <a:lnTo>
                    <a:pt x="7" y="6"/>
                  </a:lnTo>
                  <a:lnTo>
                    <a:pt x="8" y="13"/>
                  </a:lnTo>
                  <a:lnTo>
                    <a:pt x="10" y="15"/>
                  </a:lnTo>
                  <a:lnTo>
                    <a:pt x="23" y="21"/>
                  </a:lnTo>
                  <a:lnTo>
                    <a:pt x="24" y="23"/>
                  </a:lnTo>
                  <a:lnTo>
                    <a:pt x="24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15" name="Forma Livre 291">
              <a:extLst>
                <a:ext uri="{FF2B5EF4-FFF2-40B4-BE49-F238E27FC236}">
                  <a16:creationId xmlns:a16="http://schemas.microsoft.com/office/drawing/2014/main" id="{5CD45A80-D00F-BB54-128D-9E65ABD3D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2213945"/>
              <a:ext cx="25832" cy="1495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8" y="3"/>
                </a:cxn>
                <a:cxn ang="0">
                  <a:pos x="15" y="3"/>
                </a:cxn>
                <a:cxn ang="0">
                  <a:pos x="18" y="6"/>
                </a:cxn>
                <a:cxn ang="0">
                  <a:pos x="19" y="11"/>
                </a:cxn>
                <a:cxn ang="0">
                  <a:pos x="11" y="11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9" h="11">
                  <a:moveTo>
                    <a:pt x="0" y="2"/>
                  </a:moveTo>
                  <a:lnTo>
                    <a:pt x="2" y="0"/>
                  </a:lnTo>
                  <a:lnTo>
                    <a:pt x="8" y="3"/>
                  </a:lnTo>
                  <a:lnTo>
                    <a:pt x="15" y="3"/>
                  </a:lnTo>
                  <a:lnTo>
                    <a:pt x="18" y="6"/>
                  </a:lnTo>
                  <a:lnTo>
                    <a:pt x="19" y="11"/>
                  </a:lnTo>
                  <a:lnTo>
                    <a:pt x="11" y="11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16" name="Forma Livre 292">
              <a:extLst>
                <a:ext uri="{FF2B5EF4-FFF2-40B4-BE49-F238E27FC236}">
                  <a16:creationId xmlns:a16="http://schemas.microsoft.com/office/drawing/2014/main" id="{8DD7EF7C-781E-C749-69D6-0DC62079E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3360" y="-2173158"/>
              <a:ext cx="206653" cy="137316"/>
            </a:xfrm>
            <a:custGeom>
              <a:avLst/>
              <a:gdLst/>
              <a:ahLst/>
              <a:cxnLst>
                <a:cxn ang="0">
                  <a:pos x="125" y="101"/>
                </a:cxn>
                <a:cxn ang="0">
                  <a:pos x="128" y="100"/>
                </a:cxn>
                <a:cxn ang="0">
                  <a:pos x="133" y="92"/>
                </a:cxn>
                <a:cxn ang="0">
                  <a:pos x="138" y="90"/>
                </a:cxn>
                <a:cxn ang="0">
                  <a:pos x="144" y="92"/>
                </a:cxn>
                <a:cxn ang="0">
                  <a:pos x="146" y="92"/>
                </a:cxn>
                <a:cxn ang="0">
                  <a:pos x="150" y="93"/>
                </a:cxn>
                <a:cxn ang="0">
                  <a:pos x="152" y="92"/>
                </a:cxn>
                <a:cxn ang="0">
                  <a:pos x="142" y="87"/>
                </a:cxn>
                <a:cxn ang="0">
                  <a:pos x="139" y="81"/>
                </a:cxn>
                <a:cxn ang="0">
                  <a:pos x="136" y="81"/>
                </a:cxn>
                <a:cxn ang="0">
                  <a:pos x="136" y="71"/>
                </a:cxn>
                <a:cxn ang="0">
                  <a:pos x="130" y="63"/>
                </a:cxn>
                <a:cxn ang="0">
                  <a:pos x="109" y="55"/>
                </a:cxn>
                <a:cxn ang="0">
                  <a:pos x="109" y="53"/>
                </a:cxn>
                <a:cxn ang="0">
                  <a:pos x="102" y="47"/>
                </a:cxn>
                <a:cxn ang="0">
                  <a:pos x="99" y="47"/>
                </a:cxn>
                <a:cxn ang="0">
                  <a:pos x="97" y="44"/>
                </a:cxn>
                <a:cxn ang="0">
                  <a:pos x="99" y="37"/>
                </a:cxn>
                <a:cxn ang="0">
                  <a:pos x="102" y="36"/>
                </a:cxn>
                <a:cxn ang="0">
                  <a:pos x="102" y="34"/>
                </a:cxn>
                <a:cxn ang="0">
                  <a:pos x="107" y="28"/>
                </a:cxn>
                <a:cxn ang="0">
                  <a:pos x="105" y="24"/>
                </a:cxn>
                <a:cxn ang="0">
                  <a:pos x="109" y="21"/>
                </a:cxn>
                <a:cxn ang="0">
                  <a:pos x="97" y="20"/>
                </a:cxn>
                <a:cxn ang="0">
                  <a:pos x="94" y="18"/>
                </a:cxn>
                <a:cxn ang="0">
                  <a:pos x="93" y="13"/>
                </a:cxn>
                <a:cxn ang="0">
                  <a:pos x="86" y="8"/>
                </a:cxn>
                <a:cxn ang="0">
                  <a:pos x="83" y="4"/>
                </a:cxn>
                <a:cxn ang="0">
                  <a:pos x="81" y="4"/>
                </a:cxn>
                <a:cxn ang="0">
                  <a:pos x="78" y="4"/>
                </a:cxn>
                <a:cxn ang="0">
                  <a:pos x="75" y="2"/>
                </a:cxn>
                <a:cxn ang="0">
                  <a:pos x="62" y="2"/>
                </a:cxn>
                <a:cxn ang="0">
                  <a:pos x="56" y="0"/>
                </a:cxn>
                <a:cxn ang="0">
                  <a:pos x="48" y="5"/>
                </a:cxn>
                <a:cxn ang="0">
                  <a:pos x="46" y="7"/>
                </a:cxn>
                <a:cxn ang="0">
                  <a:pos x="41" y="12"/>
                </a:cxn>
                <a:cxn ang="0">
                  <a:pos x="33" y="13"/>
                </a:cxn>
                <a:cxn ang="0">
                  <a:pos x="35" y="34"/>
                </a:cxn>
                <a:cxn ang="0">
                  <a:pos x="33" y="39"/>
                </a:cxn>
                <a:cxn ang="0">
                  <a:pos x="0" y="53"/>
                </a:cxn>
                <a:cxn ang="0">
                  <a:pos x="8" y="66"/>
                </a:cxn>
                <a:cxn ang="0">
                  <a:pos x="30" y="71"/>
                </a:cxn>
                <a:cxn ang="0">
                  <a:pos x="49" y="79"/>
                </a:cxn>
                <a:cxn ang="0">
                  <a:pos x="64" y="82"/>
                </a:cxn>
                <a:cxn ang="0">
                  <a:pos x="69" y="87"/>
                </a:cxn>
                <a:cxn ang="0">
                  <a:pos x="77" y="87"/>
                </a:cxn>
                <a:cxn ang="0">
                  <a:pos x="80" y="97"/>
                </a:cxn>
                <a:cxn ang="0">
                  <a:pos x="97" y="101"/>
                </a:cxn>
                <a:cxn ang="0">
                  <a:pos x="125" y="101"/>
                </a:cxn>
                <a:cxn ang="0">
                  <a:pos x="125" y="101"/>
                </a:cxn>
              </a:cxnLst>
              <a:rect l="0" t="0" r="r" b="b"/>
              <a:pathLst>
                <a:path w="152" h="101">
                  <a:moveTo>
                    <a:pt x="125" y="101"/>
                  </a:moveTo>
                  <a:lnTo>
                    <a:pt x="128" y="100"/>
                  </a:lnTo>
                  <a:lnTo>
                    <a:pt x="133" y="92"/>
                  </a:lnTo>
                  <a:lnTo>
                    <a:pt x="138" y="90"/>
                  </a:lnTo>
                  <a:lnTo>
                    <a:pt x="144" y="92"/>
                  </a:lnTo>
                  <a:lnTo>
                    <a:pt x="146" y="92"/>
                  </a:lnTo>
                  <a:lnTo>
                    <a:pt x="150" y="93"/>
                  </a:lnTo>
                  <a:lnTo>
                    <a:pt x="152" y="92"/>
                  </a:lnTo>
                  <a:lnTo>
                    <a:pt x="142" y="87"/>
                  </a:lnTo>
                  <a:lnTo>
                    <a:pt x="139" y="81"/>
                  </a:lnTo>
                  <a:lnTo>
                    <a:pt x="136" y="81"/>
                  </a:lnTo>
                  <a:lnTo>
                    <a:pt x="136" y="71"/>
                  </a:lnTo>
                  <a:lnTo>
                    <a:pt x="130" y="63"/>
                  </a:lnTo>
                  <a:lnTo>
                    <a:pt x="109" y="55"/>
                  </a:lnTo>
                  <a:lnTo>
                    <a:pt x="109" y="53"/>
                  </a:lnTo>
                  <a:lnTo>
                    <a:pt x="102" y="47"/>
                  </a:lnTo>
                  <a:lnTo>
                    <a:pt x="99" y="47"/>
                  </a:lnTo>
                  <a:lnTo>
                    <a:pt x="97" y="44"/>
                  </a:lnTo>
                  <a:lnTo>
                    <a:pt x="99" y="37"/>
                  </a:lnTo>
                  <a:lnTo>
                    <a:pt x="102" y="36"/>
                  </a:lnTo>
                  <a:lnTo>
                    <a:pt x="102" y="34"/>
                  </a:lnTo>
                  <a:lnTo>
                    <a:pt x="107" y="28"/>
                  </a:lnTo>
                  <a:lnTo>
                    <a:pt x="105" y="24"/>
                  </a:lnTo>
                  <a:lnTo>
                    <a:pt x="109" y="21"/>
                  </a:lnTo>
                  <a:lnTo>
                    <a:pt x="97" y="20"/>
                  </a:lnTo>
                  <a:lnTo>
                    <a:pt x="94" y="18"/>
                  </a:lnTo>
                  <a:lnTo>
                    <a:pt x="93" y="13"/>
                  </a:lnTo>
                  <a:lnTo>
                    <a:pt x="86" y="8"/>
                  </a:lnTo>
                  <a:lnTo>
                    <a:pt x="83" y="4"/>
                  </a:lnTo>
                  <a:lnTo>
                    <a:pt x="81" y="4"/>
                  </a:lnTo>
                  <a:lnTo>
                    <a:pt x="78" y="4"/>
                  </a:lnTo>
                  <a:lnTo>
                    <a:pt x="75" y="2"/>
                  </a:lnTo>
                  <a:lnTo>
                    <a:pt x="62" y="2"/>
                  </a:lnTo>
                  <a:lnTo>
                    <a:pt x="56" y="0"/>
                  </a:lnTo>
                  <a:lnTo>
                    <a:pt x="48" y="5"/>
                  </a:lnTo>
                  <a:lnTo>
                    <a:pt x="46" y="7"/>
                  </a:lnTo>
                  <a:lnTo>
                    <a:pt x="41" y="12"/>
                  </a:lnTo>
                  <a:lnTo>
                    <a:pt x="33" y="13"/>
                  </a:lnTo>
                  <a:lnTo>
                    <a:pt x="35" y="34"/>
                  </a:lnTo>
                  <a:lnTo>
                    <a:pt x="33" y="39"/>
                  </a:lnTo>
                  <a:lnTo>
                    <a:pt x="0" y="53"/>
                  </a:lnTo>
                  <a:lnTo>
                    <a:pt x="8" y="66"/>
                  </a:lnTo>
                  <a:lnTo>
                    <a:pt x="30" y="71"/>
                  </a:lnTo>
                  <a:lnTo>
                    <a:pt x="49" y="79"/>
                  </a:lnTo>
                  <a:lnTo>
                    <a:pt x="64" y="82"/>
                  </a:lnTo>
                  <a:lnTo>
                    <a:pt x="69" y="87"/>
                  </a:lnTo>
                  <a:lnTo>
                    <a:pt x="77" y="87"/>
                  </a:lnTo>
                  <a:lnTo>
                    <a:pt x="80" y="97"/>
                  </a:lnTo>
                  <a:lnTo>
                    <a:pt x="97" y="101"/>
                  </a:lnTo>
                  <a:lnTo>
                    <a:pt x="125" y="101"/>
                  </a:lnTo>
                  <a:lnTo>
                    <a:pt x="125" y="10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17" name="Forma Livre 293">
              <a:extLst>
                <a:ext uri="{FF2B5EF4-FFF2-40B4-BE49-F238E27FC236}">
                  <a16:creationId xmlns:a16="http://schemas.microsoft.com/office/drawing/2014/main" id="{CADB280F-935A-547D-0A19-1F785D448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3304" y="-2050798"/>
              <a:ext cx="36708" cy="24472"/>
            </a:xfrm>
            <a:custGeom>
              <a:avLst/>
              <a:gdLst/>
              <a:ahLst/>
              <a:cxnLst>
                <a:cxn ang="0">
                  <a:pos x="27" y="18"/>
                </a:cxn>
                <a:cxn ang="0">
                  <a:pos x="21" y="10"/>
                </a:cxn>
                <a:cxn ang="0">
                  <a:pos x="16" y="10"/>
                </a:cxn>
                <a:cxn ang="0">
                  <a:pos x="24" y="5"/>
                </a:cxn>
                <a:cxn ang="0">
                  <a:pos x="19" y="2"/>
                </a:cxn>
                <a:cxn ang="0">
                  <a:pos x="13" y="0"/>
                </a:cxn>
                <a:cxn ang="0">
                  <a:pos x="8" y="2"/>
                </a:cxn>
                <a:cxn ang="0">
                  <a:pos x="3" y="10"/>
                </a:cxn>
                <a:cxn ang="0">
                  <a:pos x="0" y="11"/>
                </a:cxn>
                <a:cxn ang="0">
                  <a:pos x="13" y="15"/>
                </a:cxn>
                <a:cxn ang="0">
                  <a:pos x="17" y="18"/>
                </a:cxn>
                <a:cxn ang="0">
                  <a:pos x="27" y="18"/>
                </a:cxn>
                <a:cxn ang="0">
                  <a:pos x="27" y="18"/>
                </a:cxn>
              </a:cxnLst>
              <a:rect l="0" t="0" r="r" b="b"/>
              <a:pathLst>
                <a:path w="27" h="18">
                  <a:moveTo>
                    <a:pt x="27" y="18"/>
                  </a:moveTo>
                  <a:lnTo>
                    <a:pt x="21" y="10"/>
                  </a:lnTo>
                  <a:lnTo>
                    <a:pt x="16" y="10"/>
                  </a:lnTo>
                  <a:lnTo>
                    <a:pt x="24" y="5"/>
                  </a:lnTo>
                  <a:lnTo>
                    <a:pt x="19" y="2"/>
                  </a:lnTo>
                  <a:lnTo>
                    <a:pt x="13" y="0"/>
                  </a:lnTo>
                  <a:lnTo>
                    <a:pt x="8" y="2"/>
                  </a:lnTo>
                  <a:lnTo>
                    <a:pt x="3" y="10"/>
                  </a:lnTo>
                  <a:lnTo>
                    <a:pt x="0" y="11"/>
                  </a:lnTo>
                  <a:lnTo>
                    <a:pt x="13" y="15"/>
                  </a:lnTo>
                  <a:lnTo>
                    <a:pt x="17" y="18"/>
                  </a:lnTo>
                  <a:lnTo>
                    <a:pt x="27" y="18"/>
                  </a:lnTo>
                  <a:lnTo>
                    <a:pt x="27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18" name="Forma Livre 294">
              <a:extLst>
                <a:ext uri="{FF2B5EF4-FFF2-40B4-BE49-F238E27FC236}">
                  <a16:creationId xmlns:a16="http://schemas.microsoft.com/office/drawing/2014/main" id="{B563673E-F79C-5411-8792-C5C31EF55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3159" y="-1989618"/>
              <a:ext cx="6798" cy="8157"/>
            </a:xfrm>
            <a:custGeom>
              <a:avLst/>
              <a:gdLst/>
              <a:ahLst/>
              <a:cxnLst>
                <a:cxn ang="0">
                  <a:pos x="3" y="6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5" y="0"/>
                </a:cxn>
                <a:cxn ang="0">
                  <a:pos x="3" y="6"/>
                </a:cxn>
                <a:cxn ang="0">
                  <a:pos x="3" y="6"/>
                </a:cxn>
              </a:cxnLst>
              <a:rect l="0" t="0" r="r" b="b"/>
              <a:pathLst>
                <a:path w="5" h="6">
                  <a:moveTo>
                    <a:pt x="3" y="6"/>
                  </a:moveTo>
                  <a:lnTo>
                    <a:pt x="0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5" y="0"/>
                  </a:lnTo>
                  <a:lnTo>
                    <a:pt x="3" y="6"/>
                  </a:lnTo>
                  <a:lnTo>
                    <a:pt x="3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19" name="Forma Livre 295">
              <a:extLst>
                <a:ext uri="{FF2B5EF4-FFF2-40B4-BE49-F238E27FC236}">
                  <a16:creationId xmlns:a16="http://schemas.microsoft.com/office/drawing/2014/main" id="{6BF0D665-0EAB-A283-314D-E380DF883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7114" y="-1989618"/>
              <a:ext cx="16315" cy="25832"/>
            </a:xfrm>
            <a:custGeom>
              <a:avLst/>
              <a:gdLst/>
              <a:ahLst/>
              <a:cxnLst>
                <a:cxn ang="0">
                  <a:pos x="4" y="19"/>
                </a:cxn>
                <a:cxn ang="0">
                  <a:pos x="11" y="18"/>
                </a:cxn>
                <a:cxn ang="0">
                  <a:pos x="12" y="13"/>
                </a:cxn>
                <a:cxn ang="0">
                  <a:pos x="9" y="8"/>
                </a:cxn>
                <a:cxn ang="0">
                  <a:pos x="11" y="3"/>
                </a:cxn>
                <a:cxn ang="0">
                  <a:pos x="4" y="0"/>
                </a:cxn>
                <a:cxn ang="0">
                  <a:pos x="0" y="8"/>
                </a:cxn>
                <a:cxn ang="0">
                  <a:pos x="1" y="16"/>
                </a:cxn>
                <a:cxn ang="0">
                  <a:pos x="4" y="19"/>
                </a:cxn>
                <a:cxn ang="0">
                  <a:pos x="4" y="19"/>
                </a:cxn>
              </a:cxnLst>
              <a:rect l="0" t="0" r="r" b="b"/>
              <a:pathLst>
                <a:path w="12" h="19">
                  <a:moveTo>
                    <a:pt x="4" y="19"/>
                  </a:moveTo>
                  <a:lnTo>
                    <a:pt x="11" y="18"/>
                  </a:lnTo>
                  <a:lnTo>
                    <a:pt x="12" y="13"/>
                  </a:lnTo>
                  <a:lnTo>
                    <a:pt x="9" y="8"/>
                  </a:lnTo>
                  <a:lnTo>
                    <a:pt x="11" y="3"/>
                  </a:lnTo>
                  <a:lnTo>
                    <a:pt x="4" y="0"/>
                  </a:lnTo>
                  <a:lnTo>
                    <a:pt x="0" y="8"/>
                  </a:lnTo>
                  <a:lnTo>
                    <a:pt x="1" y="16"/>
                  </a:lnTo>
                  <a:lnTo>
                    <a:pt x="4" y="19"/>
                  </a:lnTo>
                  <a:lnTo>
                    <a:pt x="4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20" name="Forma Livre 296">
              <a:extLst>
                <a:ext uri="{FF2B5EF4-FFF2-40B4-BE49-F238E27FC236}">
                  <a16:creationId xmlns:a16="http://schemas.microsoft.com/office/drawing/2014/main" id="{928367E9-0781-1BCD-84BB-2E88264FD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5865" y="-2101101"/>
              <a:ext cx="88372" cy="67978"/>
            </a:xfrm>
            <a:custGeom>
              <a:avLst/>
              <a:gdLst/>
              <a:ahLst/>
              <a:cxnLst>
                <a:cxn ang="0">
                  <a:pos x="5" y="47"/>
                </a:cxn>
                <a:cxn ang="0">
                  <a:pos x="7" y="48"/>
                </a:cxn>
                <a:cxn ang="0">
                  <a:pos x="23" y="50"/>
                </a:cxn>
                <a:cxn ang="0">
                  <a:pos x="28" y="47"/>
                </a:cxn>
                <a:cxn ang="0">
                  <a:pos x="31" y="40"/>
                </a:cxn>
                <a:cxn ang="0">
                  <a:pos x="42" y="39"/>
                </a:cxn>
                <a:cxn ang="0">
                  <a:pos x="44" y="34"/>
                </a:cxn>
                <a:cxn ang="0">
                  <a:pos x="50" y="32"/>
                </a:cxn>
                <a:cxn ang="0">
                  <a:pos x="33" y="21"/>
                </a:cxn>
                <a:cxn ang="0">
                  <a:pos x="60" y="16"/>
                </a:cxn>
                <a:cxn ang="0">
                  <a:pos x="65" y="13"/>
                </a:cxn>
                <a:cxn ang="0">
                  <a:pos x="57" y="0"/>
                </a:cxn>
                <a:cxn ang="0">
                  <a:pos x="57" y="0"/>
                </a:cxn>
                <a:cxn ang="0">
                  <a:pos x="25" y="12"/>
                </a:cxn>
                <a:cxn ang="0">
                  <a:pos x="20" y="12"/>
                </a:cxn>
                <a:cxn ang="0">
                  <a:pos x="13" y="7"/>
                </a:cxn>
                <a:cxn ang="0">
                  <a:pos x="10" y="7"/>
                </a:cxn>
                <a:cxn ang="0">
                  <a:pos x="10" y="12"/>
                </a:cxn>
                <a:cxn ang="0">
                  <a:pos x="7" y="10"/>
                </a:cxn>
                <a:cxn ang="0">
                  <a:pos x="4" y="10"/>
                </a:cxn>
                <a:cxn ang="0">
                  <a:pos x="0" y="13"/>
                </a:cxn>
                <a:cxn ang="0">
                  <a:pos x="2" y="18"/>
                </a:cxn>
                <a:cxn ang="0">
                  <a:pos x="5" y="18"/>
                </a:cxn>
                <a:cxn ang="0">
                  <a:pos x="4" y="20"/>
                </a:cxn>
                <a:cxn ang="0">
                  <a:pos x="2" y="23"/>
                </a:cxn>
                <a:cxn ang="0">
                  <a:pos x="2" y="24"/>
                </a:cxn>
                <a:cxn ang="0">
                  <a:pos x="9" y="21"/>
                </a:cxn>
                <a:cxn ang="0">
                  <a:pos x="10" y="23"/>
                </a:cxn>
                <a:cxn ang="0">
                  <a:pos x="10" y="28"/>
                </a:cxn>
                <a:cxn ang="0">
                  <a:pos x="7" y="34"/>
                </a:cxn>
                <a:cxn ang="0">
                  <a:pos x="5" y="47"/>
                </a:cxn>
                <a:cxn ang="0">
                  <a:pos x="5" y="47"/>
                </a:cxn>
                <a:cxn ang="0">
                  <a:pos x="5" y="47"/>
                </a:cxn>
              </a:cxnLst>
              <a:rect l="0" t="0" r="r" b="b"/>
              <a:pathLst>
                <a:path w="65" h="50">
                  <a:moveTo>
                    <a:pt x="5" y="47"/>
                  </a:moveTo>
                  <a:lnTo>
                    <a:pt x="7" y="48"/>
                  </a:lnTo>
                  <a:lnTo>
                    <a:pt x="23" y="50"/>
                  </a:lnTo>
                  <a:lnTo>
                    <a:pt x="28" y="47"/>
                  </a:lnTo>
                  <a:lnTo>
                    <a:pt x="31" y="40"/>
                  </a:lnTo>
                  <a:lnTo>
                    <a:pt x="42" y="39"/>
                  </a:lnTo>
                  <a:lnTo>
                    <a:pt x="44" y="34"/>
                  </a:lnTo>
                  <a:lnTo>
                    <a:pt x="50" y="32"/>
                  </a:lnTo>
                  <a:lnTo>
                    <a:pt x="33" y="21"/>
                  </a:lnTo>
                  <a:lnTo>
                    <a:pt x="60" y="16"/>
                  </a:lnTo>
                  <a:lnTo>
                    <a:pt x="65" y="13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25" y="12"/>
                  </a:lnTo>
                  <a:lnTo>
                    <a:pt x="20" y="12"/>
                  </a:lnTo>
                  <a:lnTo>
                    <a:pt x="13" y="7"/>
                  </a:lnTo>
                  <a:lnTo>
                    <a:pt x="10" y="7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4" y="10"/>
                  </a:lnTo>
                  <a:lnTo>
                    <a:pt x="0" y="13"/>
                  </a:lnTo>
                  <a:lnTo>
                    <a:pt x="2" y="18"/>
                  </a:lnTo>
                  <a:lnTo>
                    <a:pt x="5" y="18"/>
                  </a:lnTo>
                  <a:lnTo>
                    <a:pt x="4" y="20"/>
                  </a:lnTo>
                  <a:lnTo>
                    <a:pt x="2" y="23"/>
                  </a:lnTo>
                  <a:lnTo>
                    <a:pt x="2" y="24"/>
                  </a:lnTo>
                  <a:lnTo>
                    <a:pt x="9" y="21"/>
                  </a:lnTo>
                  <a:lnTo>
                    <a:pt x="10" y="23"/>
                  </a:lnTo>
                  <a:lnTo>
                    <a:pt x="10" y="28"/>
                  </a:lnTo>
                  <a:lnTo>
                    <a:pt x="7" y="34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21" name="Forma Livre 297">
              <a:extLst>
                <a:ext uri="{FF2B5EF4-FFF2-40B4-BE49-F238E27FC236}">
                  <a16:creationId xmlns:a16="http://schemas.microsoft.com/office/drawing/2014/main" id="{BD0B16D0-6C84-61F7-48FD-CA6A87EF0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0965" y="-2256091"/>
              <a:ext cx="375238" cy="114203"/>
            </a:xfrm>
            <a:custGeom>
              <a:avLst/>
              <a:gdLst/>
              <a:ahLst/>
              <a:cxnLst>
                <a:cxn ang="0">
                  <a:pos x="257" y="25"/>
                </a:cxn>
                <a:cxn ang="0">
                  <a:pos x="254" y="16"/>
                </a:cxn>
                <a:cxn ang="0">
                  <a:pos x="247" y="13"/>
                </a:cxn>
                <a:cxn ang="0">
                  <a:pos x="233" y="8"/>
                </a:cxn>
                <a:cxn ang="0">
                  <a:pos x="220" y="7"/>
                </a:cxn>
                <a:cxn ang="0">
                  <a:pos x="189" y="15"/>
                </a:cxn>
                <a:cxn ang="0">
                  <a:pos x="167" y="15"/>
                </a:cxn>
                <a:cxn ang="0">
                  <a:pos x="154" y="12"/>
                </a:cxn>
                <a:cxn ang="0">
                  <a:pos x="141" y="5"/>
                </a:cxn>
                <a:cxn ang="0">
                  <a:pos x="135" y="7"/>
                </a:cxn>
                <a:cxn ang="0">
                  <a:pos x="127" y="0"/>
                </a:cxn>
                <a:cxn ang="0">
                  <a:pos x="101" y="2"/>
                </a:cxn>
                <a:cxn ang="0">
                  <a:pos x="71" y="15"/>
                </a:cxn>
                <a:cxn ang="0">
                  <a:pos x="40" y="16"/>
                </a:cxn>
                <a:cxn ang="0">
                  <a:pos x="52" y="20"/>
                </a:cxn>
                <a:cxn ang="0">
                  <a:pos x="39" y="21"/>
                </a:cxn>
                <a:cxn ang="0">
                  <a:pos x="37" y="25"/>
                </a:cxn>
                <a:cxn ang="0">
                  <a:pos x="26" y="23"/>
                </a:cxn>
                <a:cxn ang="0">
                  <a:pos x="23" y="25"/>
                </a:cxn>
                <a:cxn ang="0">
                  <a:pos x="8" y="25"/>
                </a:cxn>
                <a:cxn ang="0">
                  <a:pos x="0" y="31"/>
                </a:cxn>
                <a:cxn ang="0">
                  <a:pos x="10" y="36"/>
                </a:cxn>
                <a:cxn ang="0">
                  <a:pos x="13" y="45"/>
                </a:cxn>
                <a:cxn ang="0">
                  <a:pos x="15" y="50"/>
                </a:cxn>
                <a:cxn ang="0">
                  <a:pos x="5" y="47"/>
                </a:cxn>
                <a:cxn ang="0">
                  <a:pos x="3" y="52"/>
                </a:cxn>
                <a:cxn ang="0">
                  <a:pos x="18" y="57"/>
                </a:cxn>
                <a:cxn ang="0">
                  <a:pos x="16" y="61"/>
                </a:cxn>
                <a:cxn ang="0">
                  <a:pos x="19" y="63"/>
                </a:cxn>
                <a:cxn ang="0">
                  <a:pos x="19" y="68"/>
                </a:cxn>
                <a:cxn ang="0">
                  <a:pos x="32" y="68"/>
                </a:cxn>
                <a:cxn ang="0">
                  <a:pos x="24" y="71"/>
                </a:cxn>
                <a:cxn ang="0">
                  <a:pos x="31" y="71"/>
                </a:cxn>
                <a:cxn ang="0">
                  <a:pos x="34" y="71"/>
                </a:cxn>
                <a:cxn ang="0">
                  <a:pos x="43" y="73"/>
                </a:cxn>
                <a:cxn ang="0">
                  <a:pos x="47" y="73"/>
                </a:cxn>
                <a:cxn ang="0">
                  <a:pos x="50" y="77"/>
                </a:cxn>
                <a:cxn ang="0">
                  <a:pos x="68" y="77"/>
                </a:cxn>
                <a:cxn ang="0">
                  <a:pos x="74" y="69"/>
                </a:cxn>
                <a:cxn ang="0">
                  <a:pos x="98" y="79"/>
                </a:cxn>
                <a:cxn ang="0">
                  <a:pos x="120" y="76"/>
                </a:cxn>
                <a:cxn ang="0">
                  <a:pos x="128" y="71"/>
                </a:cxn>
                <a:cxn ang="0">
                  <a:pos x="143" y="73"/>
                </a:cxn>
                <a:cxn ang="0">
                  <a:pos x="148" y="69"/>
                </a:cxn>
                <a:cxn ang="0">
                  <a:pos x="148" y="74"/>
                </a:cxn>
                <a:cxn ang="0">
                  <a:pos x="151" y="84"/>
                </a:cxn>
                <a:cxn ang="0">
                  <a:pos x="154" y="81"/>
                </a:cxn>
                <a:cxn ang="0">
                  <a:pos x="159" y="77"/>
                </a:cxn>
                <a:cxn ang="0">
                  <a:pos x="157" y="69"/>
                </a:cxn>
                <a:cxn ang="0">
                  <a:pos x="164" y="73"/>
                </a:cxn>
                <a:cxn ang="0">
                  <a:pos x="183" y="69"/>
                </a:cxn>
                <a:cxn ang="0">
                  <a:pos x="196" y="71"/>
                </a:cxn>
                <a:cxn ang="0">
                  <a:pos x="233" y="66"/>
                </a:cxn>
                <a:cxn ang="0">
                  <a:pos x="241" y="66"/>
                </a:cxn>
                <a:cxn ang="0">
                  <a:pos x="249" y="61"/>
                </a:cxn>
                <a:cxn ang="0">
                  <a:pos x="268" y="63"/>
                </a:cxn>
                <a:cxn ang="0">
                  <a:pos x="274" y="65"/>
                </a:cxn>
                <a:cxn ang="0">
                  <a:pos x="276" y="61"/>
                </a:cxn>
                <a:cxn ang="0">
                  <a:pos x="266" y="41"/>
                </a:cxn>
                <a:cxn ang="0">
                  <a:pos x="266" y="36"/>
                </a:cxn>
                <a:cxn ang="0">
                  <a:pos x="270" y="31"/>
                </a:cxn>
              </a:cxnLst>
              <a:rect l="0" t="0" r="r" b="b"/>
              <a:pathLst>
                <a:path w="276" h="84">
                  <a:moveTo>
                    <a:pt x="270" y="31"/>
                  </a:moveTo>
                  <a:lnTo>
                    <a:pt x="257" y="25"/>
                  </a:lnTo>
                  <a:lnTo>
                    <a:pt x="255" y="23"/>
                  </a:lnTo>
                  <a:lnTo>
                    <a:pt x="254" y="16"/>
                  </a:lnTo>
                  <a:lnTo>
                    <a:pt x="250" y="15"/>
                  </a:lnTo>
                  <a:lnTo>
                    <a:pt x="247" y="13"/>
                  </a:lnTo>
                  <a:lnTo>
                    <a:pt x="239" y="7"/>
                  </a:lnTo>
                  <a:lnTo>
                    <a:pt x="233" y="8"/>
                  </a:lnTo>
                  <a:lnTo>
                    <a:pt x="221" y="8"/>
                  </a:lnTo>
                  <a:lnTo>
                    <a:pt x="220" y="7"/>
                  </a:lnTo>
                  <a:lnTo>
                    <a:pt x="205" y="15"/>
                  </a:lnTo>
                  <a:lnTo>
                    <a:pt x="189" y="15"/>
                  </a:lnTo>
                  <a:lnTo>
                    <a:pt x="172" y="16"/>
                  </a:lnTo>
                  <a:lnTo>
                    <a:pt x="167" y="15"/>
                  </a:lnTo>
                  <a:lnTo>
                    <a:pt x="164" y="16"/>
                  </a:lnTo>
                  <a:lnTo>
                    <a:pt x="154" y="12"/>
                  </a:lnTo>
                  <a:lnTo>
                    <a:pt x="146" y="12"/>
                  </a:lnTo>
                  <a:lnTo>
                    <a:pt x="141" y="5"/>
                  </a:lnTo>
                  <a:lnTo>
                    <a:pt x="138" y="7"/>
                  </a:lnTo>
                  <a:lnTo>
                    <a:pt x="135" y="7"/>
                  </a:lnTo>
                  <a:lnTo>
                    <a:pt x="132" y="5"/>
                  </a:lnTo>
                  <a:lnTo>
                    <a:pt x="127" y="0"/>
                  </a:lnTo>
                  <a:lnTo>
                    <a:pt x="122" y="2"/>
                  </a:lnTo>
                  <a:lnTo>
                    <a:pt x="101" y="2"/>
                  </a:lnTo>
                  <a:lnTo>
                    <a:pt x="88" y="7"/>
                  </a:lnTo>
                  <a:lnTo>
                    <a:pt x="71" y="15"/>
                  </a:lnTo>
                  <a:lnTo>
                    <a:pt x="42" y="13"/>
                  </a:lnTo>
                  <a:lnTo>
                    <a:pt x="40" y="16"/>
                  </a:lnTo>
                  <a:lnTo>
                    <a:pt x="43" y="18"/>
                  </a:lnTo>
                  <a:lnTo>
                    <a:pt x="52" y="20"/>
                  </a:lnTo>
                  <a:lnTo>
                    <a:pt x="40" y="21"/>
                  </a:lnTo>
                  <a:lnTo>
                    <a:pt x="39" y="21"/>
                  </a:lnTo>
                  <a:lnTo>
                    <a:pt x="42" y="23"/>
                  </a:lnTo>
                  <a:lnTo>
                    <a:pt x="37" y="25"/>
                  </a:lnTo>
                  <a:lnTo>
                    <a:pt x="26" y="25"/>
                  </a:lnTo>
                  <a:lnTo>
                    <a:pt x="26" y="23"/>
                  </a:lnTo>
                  <a:lnTo>
                    <a:pt x="21" y="23"/>
                  </a:lnTo>
                  <a:lnTo>
                    <a:pt x="23" y="25"/>
                  </a:lnTo>
                  <a:lnTo>
                    <a:pt x="15" y="23"/>
                  </a:lnTo>
                  <a:lnTo>
                    <a:pt x="8" y="25"/>
                  </a:lnTo>
                  <a:lnTo>
                    <a:pt x="2" y="29"/>
                  </a:lnTo>
                  <a:lnTo>
                    <a:pt x="0" y="31"/>
                  </a:lnTo>
                  <a:lnTo>
                    <a:pt x="0" y="36"/>
                  </a:lnTo>
                  <a:lnTo>
                    <a:pt x="10" y="36"/>
                  </a:lnTo>
                  <a:lnTo>
                    <a:pt x="8" y="41"/>
                  </a:lnTo>
                  <a:lnTo>
                    <a:pt x="13" y="45"/>
                  </a:lnTo>
                  <a:lnTo>
                    <a:pt x="10" y="47"/>
                  </a:lnTo>
                  <a:lnTo>
                    <a:pt x="15" y="50"/>
                  </a:lnTo>
                  <a:lnTo>
                    <a:pt x="8" y="50"/>
                  </a:lnTo>
                  <a:lnTo>
                    <a:pt x="5" y="47"/>
                  </a:lnTo>
                  <a:lnTo>
                    <a:pt x="5" y="50"/>
                  </a:lnTo>
                  <a:lnTo>
                    <a:pt x="3" y="52"/>
                  </a:lnTo>
                  <a:lnTo>
                    <a:pt x="16" y="55"/>
                  </a:lnTo>
                  <a:lnTo>
                    <a:pt x="18" y="57"/>
                  </a:lnTo>
                  <a:lnTo>
                    <a:pt x="16" y="60"/>
                  </a:lnTo>
                  <a:lnTo>
                    <a:pt x="16" y="61"/>
                  </a:lnTo>
                  <a:lnTo>
                    <a:pt x="21" y="60"/>
                  </a:lnTo>
                  <a:lnTo>
                    <a:pt x="19" y="63"/>
                  </a:lnTo>
                  <a:lnTo>
                    <a:pt x="23" y="65"/>
                  </a:lnTo>
                  <a:lnTo>
                    <a:pt x="19" y="68"/>
                  </a:lnTo>
                  <a:lnTo>
                    <a:pt x="21" y="68"/>
                  </a:lnTo>
                  <a:lnTo>
                    <a:pt x="32" y="68"/>
                  </a:lnTo>
                  <a:lnTo>
                    <a:pt x="35" y="68"/>
                  </a:lnTo>
                  <a:lnTo>
                    <a:pt x="24" y="71"/>
                  </a:lnTo>
                  <a:lnTo>
                    <a:pt x="23" y="73"/>
                  </a:lnTo>
                  <a:lnTo>
                    <a:pt x="31" y="71"/>
                  </a:lnTo>
                  <a:lnTo>
                    <a:pt x="32" y="73"/>
                  </a:lnTo>
                  <a:lnTo>
                    <a:pt x="34" y="71"/>
                  </a:lnTo>
                  <a:lnTo>
                    <a:pt x="39" y="71"/>
                  </a:lnTo>
                  <a:lnTo>
                    <a:pt x="43" y="73"/>
                  </a:lnTo>
                  <a:lnTo>
                    <a:pt x="45" y="71"/>
                  </a:lnTo>
                  <a:lnTo>
                    <a:pt x="47" y="73"/>
                  </a:lnTo>
                  <a:lnTo>
                    <a:pt x="48" y="76"/>
                  </a:lnTo>
                  <a:lnTo>
                    <a:pt x="50" y="77"/>
                  </a:lnTo>
                  <a:lnTo>
                    <a:pt x="60" y="79"/>
                  </a:lnTo>
                  <a:lnTo>
                    <a:pt x="68" y="77"/>
                  </a:lnTo>
                  <a:lnTo>
                    <a:pt x="69" y="69"/>
                  </a:lnTo>
                  <a:lnTo>
                    <a:pt x="74" y="69"/>
                  </a:lnTo>
                  <a:lnTo>
                    <a:pt x="88" y="74"/>
                  </a:lnTo>
                  <a:lnTo>
                    <a:pt x="98" y="79"/>
                  </a:lnTo>
                  <a:lnTo>
                    <a:pt x="103" y="81"/>
                  </a:lnTo>
                  <a:lnTo>
                    <a:pt x="120" y="76"/>
                  </a:lnTo>
                  <a:lnTo>
                    <a:pt x="127" y="71"/>
                  </a:lnTo>
                  <a:lnTo>
                    <a:pt x="128" y="71"/>
                  </a:lnTo>
                  <a:lnTo>
                    <a:pt x="141" y="74"/>
                  </a:lnTo>
                  <a:lnTo>
                    <a:pt x="143" y="73"/>
                  </a:lnTo>
                  <a:lnTo>
                    <a:pt x="145" y="71"/>
                  </a:lnTo>
                  <a:lnTo>
                    <a:pt x="148" y="69"/>
                  </a:lnTo>
                  <a:lnTo>
                    <a:pt x="151" y="71"/>
                  </a:lnTo>
                  <a:lnTo>
                    <a:pt x="148" y="74"/>
                  </a:lnTo>
                  <a:lnTo>
                    <a:pt x="148" y="84"/>
                  </a:lnTo>
                  <a:lnTo>
                    <a:pt x="151" y="84"/>
                  </a:lnTo>
                  <a:lnTo>
                    <a:pt x="151" y="82"/>
                  </a:lnTo>
                  <a:lnTo>
                    <a:pt x="154" y="81"/>
                  </a:lnTo>
                  <a:lnTo>
                    <a:pt x="154" y="77"/>
                  </a:lnTo>
                  <a:lnTo>
                    <a:pt x="159" y="77"/>
                  </a:lnTo>
                  <a:lnTo>
                    <a:pt x="156" y="74"/>
                  </a:lnTo>
                  <a:lnTo>
                    <a:pt x="157" y="69"/>
                  </a:lnTo>
                  <a:lnTo>
                    <a:pt x="164" y="71"/>
                  </a:lnTo>
                  <a:lnTo>
                    <a:pt x="164" y="73"/>
                  </a:lnTo>
                  <a:lnTo>
                    <a:pt x="170" y="73"/>
                  </a:lnTo>
                  <a:lnTo>
                    <a:pt x="183" y="69"/>
                  </a:lnTo>
                  <a:lnTo>
                    <a:pt x="188" y="71"/>
                  </a:lnTo>
                  <a:lnTo>
                    <a:pt x="196" y="71"/>
                  </a:lnTo>
                  <a:lnTo>
                    <a:pt x="217" y="66"/>
                  </a:lnTo>
                  <a:lnTo>
                    <a:pt x="233" y="66"/>
                  </a:lnTo>
                  <a:lnTo>
                    <a:pt x="239" y="63"/>
                  </a:lnTo>
                  <a:lnTo>
                    <a:pt x="241" y="66"/>
                  </a:lnTo>
                  <a:lnTo>
                    <a:pt x="241" y="66"/>
                  </a:lnTo>
                  <a:lnTo>
                    <a:pt x="249" y="61"/>
                  </a:lnTo>
                  <a:lnTo>
                    <a:pt x="255" y="63"/>
                  </a:lnTo>
                  <a:lnTo>
                    <a:pt x="268" y="63"/>
                  </a:lnTo>
                  <a:lnTo>
                    <a:pt x="271" y="65"/>
                  </a:lnTo>
                  <a:lnTo>
                    <a:pt x="274" y="65"/>
                  </a:lnTo>
                  <a:lnTo>
                    <a:pt x="276" y="65"/>
                  </a:lnTo>
                  <a:lnTo>
                    <a:pt x="276" y="61"/>
                  </a:lnTo>
                  <a:lnTo>
                    <a:pt x="268" y="57"/>
                  </a:lnTo>
                  <a:lnTo>
                    <a:pt x="266" y="41"/>
                  </a:lnTo>
                  <a:lnTo>
                    <a:pt x="263" y="37"/>
                  </a:lnTo>
                  <a:lnTo>
                    <a:pt x="266" y="36"/>
                  </a:lnTo>
                  <a:lnTo>
                    <a:pt x="270" y="31"/>
                  </a:lnTo>
                  <a:lnTo>
                    <a:pt x="270" y="3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22" name="Forma Livre 298">
              <a:extLst>
                <a:ext uri="{FF2B5EF4-FFF2-40B4-BE49-F238E27FC236}">
                  <a16:creationId xmlns:a16="http://schemas.microsoft.com/office/drawing/2014/main" id="{3F2F7855-1CF1-D4FB-E1F5-69256A0BA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9460" y="-2170439"/>
              <a:ext cx="129158" cy="85653"/>
            </a:xfrm>
            <a:custGeom>
              <a:avLst/>
              <a:gdLst/>
              <a:ahLst/>
              <a:cxnLst>
                <a:cxn ang="0">
                  <a:pos x="95" y="3"/>
                </a:cxn>
                <a:cxn ang="0">
                  <a:pos x="95" y="3"/>
                </a:cxn>
                <a:cxn ang="0">
                  <a:pos x="93" y="0"/>
                </a:cxn>
                <a:cxn ang="0">
                  <a:pos x="87" y="3"/>
                </a:cxn>
                <a:cxn ang="0">
                  <a:pos x="71" y="3"/>
                </a:cxn>
                <a:cxn ang="0">
                  <a:pos x="50" y="8"/>
                </a:cxn>
                <a:cxn ang="0">
                  <a:pos x="42" y="8"/>
                </a:cxn>
                <a:cxn ang="0">
                  <a:pos x="37" y="6"/>
                </a:cxn>
                <a:cxn ang="0">
                  <a:pos x="24" y="10"/>
                </a:cxn>
                <a:cxn ang="0">
                  <a:pos x="18" y="10"/>
                </a:cxn>
                <a:cxn ang="0">
                  <a:pos x="18" y="8"/>
                </a:cxn>
                <a:cxn ang="0">
                  <a:pos x="11" y="6"/>
                </a:cxn>
                <a:cxn ang="0">
                  <a:pos x="10" y="11"/>
                </a:cxn>
                <a:cxn ang="0">
                  <a:pos x="13" y="14"/>
                </a:cxn>
                <a:cxn ang="0">
                  <a:pos x="8" y="14"/>
                </a:cxn>
                <a:cxn ang="0">
                  <a:pos x="8" y="18"/>
                </a:cxn>
                <a:cxn ang="0">
                  <a:pos x="5" y="19"/>
                </a:cxn>
                <a:cxn ang="0">
                  <a:pos x="5" y="21"/>
                </a:cxn>
                <a:cxn ang="0">
                  <a:pos x="2" y="21"/>
                </a:cxn>
                <a:cxn ang="0">
                  <a:pos x="2" y="22"/>
                </a:cxn>
                <a:cxn ang="0">
                  <a:pos x="3" y="26"/>
                </a:cxn>
                <a:cxn ang="0">
                  <a:pos x="5" y="34"/>
                </a:cxn>
                <a:cxn ang="0">
                  <a:pos x="11" y="34"/>
                </a:cxn>
                <a:cxn ang="0">
                  <a:pos x="11" y="35"/>
                </a:cxn>
                <a:cxn ang="0">
                  <a:pos x="15" y="37"/>
                </a:cxn>
                <a:cxn ang="0">
                  <a:pos x="16" y="40"/>
                </a:cxn>
                <a:cxn ang="0">
                  <a:pos x="10" y="43"/>
                </a:cxn>
                <a:cxn ang="0">
                  <a:pos x="11" y="45"/>
                </a:cxn>
                <a:cxn ang="0">
                  <a:pos x="7" y="45"/>
                </a:cxn>
                <a:cxn ang="0">
                  <a:pos x="5" y="46"/>
                </a:cxn>
                <a:cxn ang="0">
                  <a:pos x="7" y="48"/>
                </a:cxn>
                <a:cxn ang="0">
                  <a:pos x="0" y="51"/>
                </a:cxn>
                <a:cxn ang="0">
                  <a:pos x="0" y="58"/>
                </a:cxn>
                <a:cxn ang="0">
                  <a:pos x="3" y="58"/>
                </a:cxn>
                <a:cxn ang="0">
                  <a:pos x="10" y="63"/>
                </a:cxn>
                <a:cxn ang="0">
                  <a:pos x="15" y="63"/>
                </a:cxn>
                <a:cxn ang="0">
                  <a:pos x="47" y="51"/>
                </a:cxn>
                <a:cxn ang="0">
                  <a:pos x="80" y="37"/>
                </a:cxn>
                <a:cxn ang="0">
                  <a:pos x="82" y="32"/>
                </a:cxn>
                <a:cxn ang="0">
                  <a:pos x="80" y="11"/>
                </a:cxn>
                <a:cxn ang="0">
                  <a:pos x="88" y="10"/>
                </a:cxn>
                <a:cxn ang="0">
                  <a:pos x="93" y="5"/>
                </a:cxn>
                <a:cxn ang="0">
                  <a:pos x="95" y="3"/>
                </a:cxn>
                <a:cxn ang="0">
                  <a:pos x="95" y="3"/>
                </a:cxn>
              </a:cxnLst>
              <a:rect l="0" t="0" r="r" b="b"/>
              <a:pathLst>
                <a:path w="95" h="63">
                  <a:moveTo>
                    <a:pt x="95" y="3"/>
                  </a:moveTo>
                  <a:lnTo>
                    <a:pt x="95" y="3"/>
                  </a:lnTo>
                  <a:lnTo>
                    <a:pt x="93" y="0"/>
                  </a:lnTo>
                  <a:lnTo>
                    <a:pt x="87" y="3"/>
                  </a:lnTo>
                  <a:lnTo>
                    <a:pt x="71" y="3"/>
                  </a:lnTo>
                  <a:lnTo>
                    <a:pt x="50" y="8"/>
                  </a:lnTo>
                  <a:lnTo>
                    <a:pt x="42" y="8"/>
                  </a:lnTo>
                  <a:lnTo>
                    <a:pt x="37" y="6"/>
                  </a:lnTo>
                  <a:lnTo>
                    <a:pt x="24" y="10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1" y="6"/>
                  </a:lnTo>
                  <a:lnTo>
                    <a:pt x="10" y="11"/>
                  </a:lnTo>
                  <a:lnTo>
                    <a:pt x="13" y="14"/>
                  </a:lnTo>
                  <a:lnTo>
                    <a:pt x="8" y="14"/>
                  </a:lnTo>
                  <a:lnTo>
                    <a:pt x="8" y="18"/>
                  </a:lnTo>
                  <a:lnTo>
                    <a:pt x="5" y="19"/>
                  </a:lnTo>
                  <a:lnTo>
                    <a:pt x="5" y="21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6"/>
                  </a:lnTo>
                  <a:lnTo>
                    <a:pt x="5" y="34"/>
                  </a:lnTo>
                  <a:lnTo>
                    <a:pt x="11" y="34"/>
                  </a:lnTo>
                  <a:lnTo>
                    <a:pt x="11" y="35"/>
                  </a:lnTo>
                  <a:lnTo>
                    <a:pt x="15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11" y="45"/>
                  </a:lnTo>
                  <a:lnTo>
                    <a:pt x="7" y="45"/>
                  </a:lnTo>
                  <a:lnTo>
                    <a:pt x="5" y="46"/>
                  </a:lnTo>
                  <a:lnTo>
                    <a:pt x="7" y="48"/>
                  </a:lnTo>
                  <a:lnTo>
                    <a:pt x="0" y="51"/>
                  </a:lnTo>
                  <a:lnTo>
                    <a:pt x="0" y="58"/>
                  </a:lnTo>
                  <a:lnTo>
                    <a:pt x="3" y="58"/>
                  </a:lnTo>
                  <a:lnTo>
                    <a:pt x="10" y="63"/>
                  </a:lnTo>
                  <a:lnTo>
                    <a:pt x="15" y="63"/>
                  </a:lnTo>
                  <a:lnTo>
                    <a:pt x="47" y="51"/>
                  </a:lnTo>
                  <a:lnTo>
                    <a:pt x="80" y="37"/>
                  </a:lnTo>
                  <a:lnTo>
                    <a:pt x="82" y="32"/>
                  </a:lnTo>
                  <a:lnTo>
                    <a:pt x="80" y="11"/>
                  </a:lnTo>
                  <a:lnTo>
                    <a:pt x="88" y="10"/>
                  </a:lnTo>
                  <a:lnTo>
                    <a:pt x="93" y="5"/>
                  </a:lnTo>
                  <a:lnTo>
                    <a:pt x="95" y="3"/>
                  </a:lnTo>
                  <a:lnTo>
                    <a:pt x="9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23" name="Forma Livre 299">
              <a:extLst>
                <a:ext uri="{FF2B5EF4-FFF2-40B4-BE49-F238E27FC236}">
                  <a16:creationId xmlns:a16="http://schemas.microsoft.com/office/drawing/2014/main" id="{740CAD59-9CA1-317B-486E-40C7AA297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2124214"/>
              <a:ext cx="32629" cy="28551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10" y="4"/>
                </a:cxn>
                <a:cxn ang="0">
                  <a:pos x="13" y="1"/>
                </a:cxn>
                <a:cxn ang="0">
                  <a:pos x="13" y="0"/>
                </a:cxn>
                <a:cxn ang="0">
                  <a:pos x="19" y="0"/>
                </a:cxn>
                <a:cxn ang="0">
                  <a:pos x="19" y="1"/>
                </a:cxn>
                <a:cxn ang="0">
                  <a:pos x="23" y="3"/>
                </a:cxn>
                <a:cxn ang="0">
                  <a:pos x="24" y="6"/>
                </a:cxn>
                <a:cxn ang="0">
                  <a:pos x="18" y="9"/>
                </a:cxn>
                <a:cxn ang="0">
                  <a:pos x="19" y="11"/>
                </a:cxn>
                <a:cxn ang="0">
                  <a:pos x="15" y="11"/>
                </a:cxn>
                <a:cxn ang="0">
                  <a:pos x="13" y="12"/>
                </a:cxn>
                <a:cxn ang="0">
                  <a:pos x="15" y="14"/>
                </a:cxn>
                <a:cxn ang="0">
                  <a:pos x="8" y="17"/>
                </a:cxn>
                <a:cxn ang="0">
                  <a:pos x="7" y="17"/>
                </a:cxn>
                <a:cxn ang="0">
                  <a:pos x="7" y="21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24" h="21">
                  <a:moveTo>
                    <a:pt x="0" y="19"/>
                  </a:moveTo>
                  <a:lnTo>
                    <a:pt x="10" y="4"/>
                  </a:lnTo>
                  <a:lnTo>
                    <a:pt x="13" y="1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23" y="3"/>
                  </a:lnTo>
                  <a:lnTo>
                    <a:pt x="24" y="6"/>
                  </a:lnTo>
                  <a:lnTo>
                    <a:pt x="18" y="9"/>
                  </a:lnTo>
                  <a:lnTo>
                    <a:pt x="19" y="11"/>
                  </a:lnTo>
                  <a:lnTo>
                    <a:pt x="15" y="11"/>
                  </a:lnTo>
                  <a:lnTo>
                    <a:pt x="13" y="12"/>
                  </a:lnTo>
                  <a:lnTo>
                    <a:pt x="15" y="14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7" y="21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24" name="Forma Livre 300">
              <a:extLst>
                <a:ext uri="{FF2B5EF4-FFF2-40B4-BE49-F238E27FC236}">
                  <a16:creationId xmlns:a16="http://schemas.microsoft.com/office/drawing/2014/main" id="{CAD7BBFD-75E4-2B9A-B1DE-1CB1F14E4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3360" y="-2283282"/>
              <a:ext cx="138675" cy="44866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0"/>
                </a:cxn>
                <a:cxn ang="0">
                  <a:pos x="27" y="4"/>
                </a:cxn>
                <a:cxn ang="0">
                  <a:pos x="45" y="4"/>
                </a:cxn>
                <a:cxn ang="0">
                  <a:pos x="61" y="12"/>
                </a:cxn>
                <a:cxn ang="0">
                  <a:pos x="78" y="11"/>
                </a:cxn>
                <a:cxn ang="0">
                  <a:pos x="86" y="14"/>
                </a:cxn>
                <a:cxn ang="0">
                  <a:pos x="86" y="17"/>
                </a:cxn>
                <a:cxn ang="0">
                  <a:pos x="97" y="22"/>
                </a:cxn>
                <a:cxn ang="0">
                  <a:pos x="94" y="25"/>
                </a:cxn>
                <a:cxn ang="0">
                  <a:pos x="101" y="30"/>
                </a:cxn>
                <a:cxn ang="0">
                  <a:pos x="102" y="32"/>
                </a:cxn>
                <a:cxn ang="0">
                  <a:pos x="101" y="32"/>
                </a:cxn>
                <a:cxn ang="0">
                  <a:pos x="93" y="32"/>
                </a:cxn>
                <a:cxn ang="0">
                  <a:pos x="85" y="28"/>
                </a:cxn>
                <a:cxn ang="0">
                  <a:pos x="77" y="30"/>
                </a:cxn>
                <a:cxn ang="0">
                  <a:pos x="54" y="33"/>
                </a:cxn>
                <a:cxn ang="0">
                  <a:pos x="46" y="27"/>
                </a:cxn>
                <a:cxn ang="0">
                  <a:pos x="40" y="28"/>
                </a:cxn>
                <a:cxn ang="0">
                  <a:pos x="28" y="28"/>
                </a:cxn>
                <a:cxn ang="0">
                  <a:pos x="27" y="27"/>
                </a:cxn>
                <a:cxn ang="0">
                  <a:pos x="30" y="25"/>
                </a:cxn>
                <a:cxn ang="0">
                  <a:pos x="30" y="20"/>
                </a:cxn>
                <a:cxn ang="0">
                  <a:pos x="22" y="11"/>
                </a:cxn>
                <a:cxn ang="0">
                  <a:pos x="16" y="8"/>
                </a:cxn>
                <a:cxn ang="0">
                  <a:pos x="6" y="4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02" h="33">
                  <a:moveTo>
                    <a:pt x="0" y="1"/>
                  </a:moveTo>
                  <a:lnTo>
                    <a:pt x="11" y="0"/>
                  </a:lnTo>
                  <a:lnTo>
                    <a:pt x="27" y="4"/>
                  </a:lnTo>
                  <a:lnTo>
                    <a:pt x="45" y="4"/>
                  </a:lnTo>
                  <a:lnTo>
                    <a:pt x="61" y="12"/>
                  </a:lnTo>
                  <a:lnTo>
                    <a:pt x="78" y="11"/>
                  </a:lnTo>
                  <a:lnTo>
                    <a:pt x="86" y="14"/>
                  </a:lnTo>
                  <a:lnTo>
                    <a:pt x="86" y="17"/>
                  </a:lnTo>
                  <a:lnTo>
                    <a:pt x="97" y="22"/>
                  </a:lnTo>
                  <a:lnTo>
                    <a:pt x="94" y="25"/>
                  </a:lnTo>
                  <a:lnTo>
                    <a:pt x="101" y="30"/>
                  </a:lnTo>
                  <a:lnTo>
                    <a:pt x="102" y="32"/>
                  </a:lnTo>
                  <a:lnTo>
                    <a:pt x="101" y="32"/>
                  </a:lnTo>
                  <a:lnTo>
                    <a:pt x="93" y="32"/>
                  </a:lnTo>
                  <a:lnTo>
                    <a:pt x="85" y="28"/>
                  </a:lnTo>
                  <a:lnTo>
                    <a:pt x="77" y="30"/>
                  </a:lnTo>
                  <a:lnTo>
                    <a:pt x="54" y="33"/>
                  </a:lnTo>
                  <a:lnTo>
                    <a:pt x="46" y="27"/>
                  </a:lnTo>
                  <a:lnTo>
                    <a:pt x="40" y="28"/>
                  </a:lnTo>
                  <a:lnTo>
                    <a:pt x="28" y="28"/>
                  </a:lnTo>
                  <a:lnTo>
                    <a:pt x="27" y="27"/>
                  </a:lnTo>
                  <a:lnTo>
                    <a:pt x="30" y="25"/>
                  </a:lnTo>
                  <a:lnTo>
                    <a:pt x="30" y="20"/>
                  </a:lnTo>
                  <a:lnTo>
                    <a:pt x="22" y="11"/>
                  </a:lnTo>
                  <a:lnTo>
                    <a:pt x="16" y="8"/>
                  </a:lnTo>
                  <a:lnTo>
                    <a:pt x="6" y="4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25" name="Forma Livre 301">
              <a:extLst>
                <a:ext uri="{FF2B5EF4-FFF2-40B4-BE49-F238E27FC236}">
                  <a16:creationId xmlns:a16="http://schemas.microsoft.com/office/drawing/2014/main" id="{1D7552CC-DFEA-2BD9-753B-9C9FEF362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887" y="-2253372"/>
              <a:ext cx="58461" cy="36708"/>
            </a:xfrm>
            <a:custGeom>
              <a:avLst/>
              <a:gdLst/>
              <a:ahLst/>
              <a:cxnLst>
                <a:cxn ang="0">
                  <a:pos x="27" y="2"/>
                </a:cxn>
                <a:cxn ang="0">
                  <a:pos x="18" y="2"/>
                </a:cxn>
                <a:cxn ang="0">
                  <a:pos x="13" y="0"/>
                </a:cxn>
                <a:cxn ang="0">
                  <a:pos x="2" y="3"/>
                </a:cxn>
                <a:cxn ang="0">
                  <a:pos x="6" y="6"/>
                </a:cxn>
                <a:cxn ang="0">
                  <a:pos x="5" y="8"/>
                </a:cxn>
                <a:cxn ang="0">
                  <a:pos x="3" y="10"/>
                </a:cxn>
                <a:cxn ang="0">
                  <a:pos x="2" y="16"/>
                </a:cxn>
                <a:cxn ang="0">
                  <a:pos x="0" y="18"/>
                </a:cxn>
                <a:cxn ang="0">
                  <a:pos x="2" y="19"/>
                </a:cxn>
                <a:cxn ang="0">
                  <a:pos x="11" y="19"/>
                </a:cxn>
                <a:cxn ang="0">
                  <a:pos x="3" y="23"/>
                </a:cxn>
                <a:cxn ang="0">
                  <a:pos x="3" y="27"/>
                </a:cxn>
                <a:cxn ang="0">
                  <a:pos x="21" y="14"/>
                </a:cxn>
                <a:cxn ang="0">
                  <a:pos x="42" y="14"/>
                </a:cxn>
                <a:cxn ang="0">
                  <a:pos x="43" y="11"/>
                </a:cxn>
                <a:cxn ang="0">
                  <a:pos x="29" y="6"/>
                </a:cxn>
                <a:cxn ang="0">
                  <a:pos x="27" y="5"/>
                </a:cxn>
                <a:cxn ang="0">
                  <a:pos x="27" y="2"/>
                </a:cxn>
                <a:cxn ang="0">
                  <a:pos x="27" y="2"/>
                </a:cxn>
              </a:cxnLst>
              <a:rect l="0" t="0" r="r" b="b"/>
              <a:pathLst>
                <a:path w="43" h="27">
                  <a:moveTo>
                    <a:pt x="27" y="2"/>
                  </a:moveTo>
                  <a:lnTo>
                    <a:pt x="18" y="2"/>
                  </a:lnTo>
                  <a:lnTo>
                    <a:pt x="13" y="0"/>
                  </a:lnTo>
                  <a:lnTo>
                    <a:pt x="2" y="3"/>
                  </a:lnTo>
                  <a:lnTo>
                    <a:pt x="6" y="6"/>
                  </a:lnTo>
                  <a:lnTo>
                    <a:pt x="5" y="8"/>
                  </a:lnTo>
                  <a:lnTo>
                    <a:pt x="3" y="10"/>
                  </a:lnTo>
                  <a:lnTo>
                    <a:pt x="2" y="16"/>
                  </a:lnTo>
                  <a:lnTo>
                    <a:pt x="0" y="18"/>
                  </a:lnTo>
                  <a:lnTo>
                    <a:pt x="2" y="19"/>
                  </a:lnTo>
                  <a:lnTo>
                    <a:pt x="11" y="19"/>
                  </a:lnTo>
                  <a:lnTo>
                    <a:pt x="3" y="23"/>
                  </a:lnTo>
                  <a:lnTo>
                    <a:pt x="3" y="27"/>
                  </a:lnTo>
                  <a:lnTo>
                    <a:pt x="21" y="14"/>
                  </a:lnTo>
                  <a:lnTo>
                    <a:pt x="42" y="14"/>
                  </a:lnTo>
                  <a:lnTo>
                    <a:pt x="43" y="11"/>
                  </a:lnTo>
                  <a:lnTo>
                    <a:pt x="29" y="6"/>
                  </a:lnTo>
                  <a:lnTo>
                    <a:pt x="27" y="5"/>
                  </a:lnTo>
                  <a:lnTo>
                    <a:pt x="27" y="2"/>
                  </a:lnTo>
                  <a:lnTo>
                    <a:pt x="2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26" name="Forma Livre 302">
              <a:extLst>
                <a:ext uri="{FF2B5EF4-FFF2-40B4-BE49-F238E27FC236}">
                  <a16:creationId xmlns:a16="http://schemas.microsoft.com/office/drawing/2014/main" id="{1757E7C0-AA88-D1DC-7192-FA85A0E23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1324" y="-2249293"/>
              <a:ext cx="123720" cy="74776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11" y="18"/>
                </a:cxn>
                <a:cxn ang="0">
                  <a:pos x="10" y="13"/>
                </a:cxn>
                <a:cxn ang="0">
                  <a:pos x="19" y="13"/>
                </a:cxn>
                <a:cxn ang="0">
                  <a:pos x="27" y="10"/>
                </a:cxn>
                <a:cxn ang="0">
                  <a:pos x="32" y="10"/>
                </a:cxn>
                <a:cxn ang="0">
                  <a:pos x="38" y="7"/>
                </a:cxn>
                <a:cxn ang="0">
                  <a:pos x="59" y="3"/>
                </a:cxn>
                <a:cxn ang="0">
                  <a:pos x="75" y="8"/>
                </a:cxn>
                <a:cxn ang="0">
                  <a:pos x="80" y="7"/>
                </a:cxn>
                <a:cxn ang="0">
                  <a:pos x="83" y="5"/>
                </a:cxn>
                <a:cxn ang="0">
                  <a:pos x="85" y="0"/>
                </a:cxn>
                <a:cxn ang="0">
                  <a:pos x="87" y="0"/>
                </a:cxn>
                <a:cxn ang="0">
                  <a:pos x="91" y="3"/>
                </a:cxn>
                <a:cxn ang="0">
                  <a:pos x="90" y="5"/>
                </a:cxn>
                <a:cxn ang="0">
                  <a:pos x="88" y="7"/>
                </a:cxn>
                <a:cxn ang="0">
                  <a:pos x="87" y="13"/>
                </a:cxn>
                <a:cxn ang="0">
                  <a:pos x="85" y="15"/>
                </a:cxn>
                <a:cxn ang="0">
                  <a:pos x="69" y="11"/>
                </a:cxn>
                <a:cxn ang="0">
                  <a:pos x="66" y="13"/>
                </a:cxn>
                <a:cxn ang="0">
                  <a:pos x="61" y="13"/>
                </a:cxn>
                <a:cxn ang="0">
                  <a:pos x="50" y="16"/>
                </a:cxn>
                <a:cxn ang="0">
                  <a:pos x="56" y="20"/>
                </a:cxn>
                <a:cxn ang="0">
                  <a:pos x="59" y="23"/>
                </a:cxn>
                <a:cxn ang="0">
                  <a:pos x="51" y="20"/>
                </a:cxn>
                <a:cxn ang="0">
                  <a:pos x="51" y="21"/>
                </a:cxn>
                <a:cxn ang="0">
                  <a:pos x="55" y="23"/>
                </a:cxn>
                <a:cxn ang="0">
                  <a:pos x="55" y="26"/>
                </a:cxn>
                <a:cxn ang="0">
                  <a:pos x="51" y="23"/>
                </a:cxn>
                <a:cxn ang="0">
                  <a:pos x="47" y="21"/>
                </a:cxn>
                <a:cxn ang="0">
                  <a:pos x="50" y="26"/>
                </a:cxn>
                <a:cxn ang="0">
                  <a:pos x="48" y="26"/>
                </a:cxn>
                <a:cxn ang="0">
                  <a:pos x="45" y="21"/>
                </a:cxn>
                <a:cxn ang="0">
                  <a:pos x="38" y="20"/>
                </a:cxn>
                <a:cxn ang="0">
                  <a:pos x="38" y="16"/>
                </a:cxn>
                <a:cxn ang="0">
                  <a:pos x="35" y="18"/>
                </a:cxn>
                <a:cxn ang="0">
                  <a:pos x="35" y="26"/>
                </a:cxn>
                <a:cxn ang="0">
                  <a:pos x="45" y="36"/>
                </a:cxn>
                <a:cxn ang="0">
                  <a:pos x="43" y="37"/>
                </a:cxn>
                <a:cxn ang="0">
                  <a:pos x="42" y="34"/>
                </a:cxn>
                <a:cxn ang="0">
                  <a:pos x="40" y="34"/>
                </a:cxn>
                <a:cxn ang="0">
                  <a:pos x="42" y="39"/>
                </a:cxn>
                <a:cxn ang="0">
                  <a:pos x="35" y="39"/>
                </a:cxn>
                <a:cxn ang="0">
                  <a:pos x="47" y="42"/>
                </a:cxn>
                <a:cxn ang="0">
                  <a:pos x="48" y="45"/>
                </a:cxn>
                <a:cxn ang="0">
                  <a:pos x="58" y="48"/>
                </a:cxn>
                <a:cxn ang="0">
                  <a:pos x="58" y="55"/>
                </a:cxn>
                <a:cxn ang="0">
                  <a:pos x="51" y="52"/>
                </a:cxn>
                <a:cxn ang="0">
                  <a:pos x="43" y="52"/>
                </a:cxn>
                <a:cxn ang="0">
                  <a:pos x="42" y="52"/>
                </a:cxn>
                <a:cxn ang="0">
                  <a:pos x="45" y="50"/>
                </a:cxn>
                <a:cxn ang="0">
                  <a:pos x="45" y="48"/>
                </a:cxn>
                <a:cxn ang="0">
                  <a:pos x="37" y="47"/>
                </a:cxn>
                <a:cxn ang="0">
                  <a:pos x="35" y="47"/>
                </a:cxn>
                <a:cxn ang="0">
                  <a:pos x="18" y="45"/>
                </a:cxn>
                <a:cxn ang="0">
                  <a:pos x="14" y="47"/>
                </a:cxn>
                <a:cxn ang="0">
                  <a:pos x="8" y="40"/>
                </a:cxn>
                <a:cxn ang="0">
                  <a:pos x="14" y="40"/>
                </a:cxn>
                <a:cxn ang="0">
                  <a:pos x="13" y="39"/>
                </a:cxn>
                <a:cxn ang="0">
                  <a:pos x="10" y="37"/>
                </a:cxn>
                <a:cxn ang="0">
                  <a:pos x="8" y="39"/>
                </a:cxn>
                <a:cxn ang="0">
                  <a:pos x="0" y="29"/>
                </a:cxn>
                <a:cxn ang="0">
                  <a:pos x="0" y="29"/>
                </a:cxn>
              </a:cxnLst>
              <a:rect l="0" t="0" r="r" b="b"/>
              <a:pathLst>
                <a:path w="91" h="55">
                  <a:moveTo>
                    <a:pt x="0" y="29"/>
                  </a:moveTo>
                  <a:lnTo>
                    <a:pt x="11" y="18"/>
                  </a:lnTo>
                  <a:lnTo>
                    <a:pt x="10" y="13"/>
                  </a:lnTo>
                  <a:lnTo>
                    <a:pt x="19" y="13"/>
                  </a:lnTo>
                  <a:lnTo>
                    <a:pt x="27" y="10"/>
                  </a:lnTo>
                  <a:lnTo>
                    <a:pt x="32" y="10"/>
                  </a:lnTo>
                  <a:lnTo>
                    <a:pt x="38" y="7"/>
                  </a:lnTo>
                  <a:lnTo>
                    <a:pt x="59" y="3"/>
                  </a:lnTo>
                  <a:lnTo>
                    <a:pt x="75" y="8"/>
                  </a:lnTo>
                  <a:lnTo>
                    <a:pt x="80" y="7"/>
                  </a:lnTo>
                  <a:lnTo>
                    <a:pt x="83" y="5"/>
                  </a:lnTo>
                  <a:lnTo>
                    <a:pt x="85" y="0"/>
                  </a:lnTo>
                  <a:lnTo>
                    <a:pt x="87" y="0"/>
                  </a:lnTo>
                  <a:lnTo>
                    <a:pt x="91" y="3"/>
                  </a:lnTo>
                  <a:lnTo>
                    <a:pt x="90" y="5"/>
                  </a:lnTo>
                  <a:lnTo>
                    <a:pt x="88" y="7"/>
                  </a:lnTo>
                  <a:lnTo>
                    <a:pt x="87" y="13"/>
                  </a:lnTo>
                  <a:lnTo>
                    <a:pt x="85" y="15"/>
                  </a:lnTo>
                  <a:lnTo>
                    <a:pt x="69" y="11"/>
                  </a:lnTo>
                  <a:lnTo>
                    <a:pt x="66" y="13"/>
                  </a:lnTo>
                  <a:lnTo>
                    <a:pt x="61" y="13"/>
                  </a:lnTo>
                  <a:lnTo>
                    <a:pt x="50" y="16"/>
                  </a:lnTo>
                  <a:lnTo>
                    <a:pt x="56" y="20"/>
                  </a:lnTo>
                  <a:lnTo>
                    <a:pt x="59" y="23"/>
                  </a:lnTo>
                  <a:lnTo>
                    <a:pt x="51" y="20"/>
                  </a:lnTo>
                  <a:lnTo>
                    <a:pt x="51" y="21"/>
                  </a:lnTo>
                  <a:lnTo>
                    <a:pt x="55" y="23"/>
                  </a:lnTo>
                  <a:lnTo>
                    <a:pt x="55" y="26"/>
                  </a:lnTo>
                  <a:lnTo>
                    <a:pt x="51" y="23"/>
                  </a:lnTo>
                  <a:lnTo>
                    <a:pt x="47" y="21"/>
                  </a:lnTo>
                  <a:lnTo>
                    <a:pt x="50" y="26"/>
                  </a:lnTo>
                  <a:lnTo>
                    <a:pt x="48" y="26"/>
                  </a:lnTo>
                  <a:lnTo>
                    <a:pt x="45" y="21"/>
                  </a:lnTo>
                  <a:lnTo>
                    <a:pt x="38" y="20"/>
                  </a:lnTo>
                  <a:lnTo>
                    <a:pt x="38" y="16"/>
                  </a:lnTo>
                  <a:lnTo>
                    <a:pt x="35" y="18"/>
                  </a:lnTo>
                  <a:lnTo>
                    <a:pt x="35" y="26"/>
                  </a:lnTo>
                  <a:lnTo>
                    <a:pt x="45" y="36"/>
                  </a:lnTo>
                  <a:lnTo>
                    <a:pt x="43" y="37"/>
                  </a:lnTo>
                  <a:lnTo>
                    <a:pt x="42" y="34"/>
                  </a:lnTo>
                  <a:lnTo>
                    <a:pt x="40" y="34"/>
                  </a:lnTo>
                  <a:lnTo>
                    <a:pt x="42" y="39"/>
                  </a:lnTo>
                  <a:lnTo>
                    <a:pt x="35" y="39"/>
                  </a:lnTo>
                  <a:lnTo>
                    <a:pt x="47" y="42"/>
                  </a:lnTo>
                  <a:lnTo>
                    <a:pt x="48" y="45"/>
                  </a:lnTo>
                  <a:lnTo>
                    <a:pt x="58" y="48"/>
                  </a:lnTo>
                  <a:lnTo>
                    <a:pt x="58" y="55"/>
                  </a:lnTo>
                  <a:lnTo>
                    <a:pt x="51" y="52"/>
                  </a:lnTo>
                  <a:lnTo>
                    <a:pt x="43" y="52"/>
                  </a:lnTo>
                  <a:lnTo>
                    <a:pt x="42" y="52"/>
                  </a:lnTo>
                  <a:lnTo>
                    <a:pt x="45" y="50"/>
                  </a:lnTo>
                  <a:lnTo>
                    <a:pt x="45" y="48"/>
                  </a:lnTo>
                  <a:lnTo>
                    <a:pt x="37" y="47"/>
                  </a:lnTo>
                  <a:lnTo>
                    <a:pt x="35" y="47"/>
                  </a:lnTo>
                  <a:lnTo>
                    <a:pt x="18" y="45"/>
                  </a:lnTo>
                  <a:lnTo>
                    <a:pt x="14" y="47"/>
                  </a:lnTo>
                  <a:lnTo>
                    <a:pt x="8" y="40"/>
                  </a:lnTo>
                  <a:lnTo>
                    <a:pt x="14" y="40"/>
                  </a:lnTo>
                  <a:lnTo>
                    <a:pt x="13" y="39"/>
                  </a:lnTo>
                  <a:lnTo>
                    <a:pt x="10" y="37"/>
                  </a:lnTo>
                  <a:lnTo>
                    <a:pt x="8" y="39"/>
                  </a:lnTo>
                  <a:lnTo>
                    <a:pt x="0" y="29"/>
                  </a:lnTo>
                  <a:lnTo>
                    <a:pt x="0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27" name="Forma Livre 303">
              <a:extLst>
                <a:ext uri="{FF2B5EF4-FFF2-40B4-BE49-F238E27FC236}">
                  <a16:creationId xmlns:a16="http://schemas.microsoft.com/office/drawing/2014/main" id="{65803A26-32FC-0141-F923-5FE25374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8032" y="-2292799"/>
              <a:ext cx="125079" cy="54382"/>
            </a:xfrm>
            <a:custGeom>
              <a:avLst/>
              <a:gdLst/>
              <a:ahLst/>
              <a:cxnLst>
                <a:cxn ang="0">
                  <a:pos x="11" y="39"/>
                </a:cxn>
                <a:cxn ang="0">
                  <a:pos x="8" y="31"/>
                </a:cxn>
                <a:cxn ang="0">
                  <a:pos x="2" y="26"/>
                </a:cxn>
                <a:cxn ang="0">
                  <a:pos x="2" y="23"/>
                </a:cxn>
                <a:cxn ang="0">
                  <a:pos x="8" y="15"/>
                </a:cxn>
                <a:cxn ang="0">
                  <a:pos x="0" y="10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5" y="0"/>
                </a:cxn>
                <a:cxn ang="0">
                  <a:pos x="8" y="0"/>
                </a:cxn>
                <a:cxn ang="0">
                  <a:pos x="7" y="3"/>
                </a:cxn>
                <a:cxn ang="0">
                  <a:pos x="10" y="5"/>
                </a:cxn>
                <a:cxn ang="0">
                  <a:pos x="45" y="7"/>
                </a:cxn>
                <a:cxn ang="0">
                  <a:pos x="66" y="0"/>
                </a:cxn>
                <a:cxn ang="0">
                  <a:pos x="71" y="0"/>
                </a:cxn>
                <a:cxn ang="0">
                  <a:pos x="80" y="3"/>
                </a:cxn>
                <a:cxn ang="0">
                  <a:pos x="87" y="5"/>
                </a:cxn>
                <a:cxn ang="0">
                  <a:pos x="92" y="5"/>
                </a:cxn>
                <a:cxn ang="0">
                  <a:pos x="90" y="10"/>
                </a:cxn>
                <a:cxn ang="0">
                  <a:pos x="85" y="11"/>
                </a:cxn>
                <a:cxn ang="0">
                  <a:pos x="82" y="15"/>
                </a:cxn>
                <a:cxn ang="0">
                  <a:pos x="82" y="19"/>
                </a:cxn>
                <a:cxn ang="0">
                  <a:pos x="77" y="23"/>
                </a:cxn>
                <a:cxn ang="0">
                  <a:pos x="85" y="31"/>
                </a:cxn>
                <a:cxn ang="0">
                  <a:pos x="76" y="31"/>
                </a:cxn>
                <a:cxn ang="0">
                  <a:pos x="71" y="29"/>
                </a:cxn>
                <a:cxn ang="0">
                  <a:pos x="60" y="32"/>
                </a:cxn>
                <a:cxn ang="0">
                  <a:pos x="58" y="32"/>
                </a:cxn>
                <a:cxn ang="0">
                  <a:pos x="56" y="37"/>
                </a:cxn>
                <a:cxn ang="0">
                  <a:pos x="53" y="39"/>
                </a:cxn>
                <a:cxn ang="0">
                  <a:pos x="48" y="40"/>
                </a:cxn>
                <a:cxn ang="0">
                  <a:pos x="32" y="35"/>
                </a:cxn>
                <a:cxn ang="0">
                  <a:pos x="11" y="39"/>
                </a:cxn>
                <a:cxn ang="0">
                  <a:pos x="11" y="39"/>
                </a:cxn>
              </a:cxnLst>
              <a:rect l="0" t="0" r="r" b="b"/>
              <a:pathLst>
                <a:path w="92" h="40">
                  <a:moveTo>
                    <a:pt x="11" y="39"/>
                  </a:moveTo>
                  <a:lnTo>
                    <a:pt x="8" y="31"/>
                  </a:lnTo>
                  <a:lnTo>
                    <a:pt x="2" y="26"/>
                  </a:lnTo>
                  <a:lnTo>
                    <a:pt x="2" y="23"/>
                  </a:lnTo>
                  <a:lnTo>
                    <a:pt x="8" y="15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2"/>
                  </a:lnTo>
                  <a:lnTo>
                    <a:pt x="5" y="0"/>
                  </a:lnTo>
                  <a:lnTo>
                    <a:pt x="8" y="0"/>
                  </a:lnTo>
                  <a:lnTo>
                    <a:pt x="7" y="3"/>
                  </a:lnTo>
                  <a:lnTo>
                    <a:pt x="10" y="5"/>
                  </a:lnTo>
                  <a:lnTo>
                    <a:pt x="45" y="7"/>
                  </a:lnTo>
                  <a:lnTo>
                    <a:pt x="66" y="0"/>
                  </a:lnTo>
                  <a:lnTo>
                    <a:pt x="71" y="0"/>
                  </a:lnTo>
                  <a:lnTo>
                    <a:pt x="80" y="3"/>
                  </a:lnTo>
                  <a:lnTo>
                    <a:pt x="87" y="5"/>
                  </a:lnTo>
                  <a:lnTo>
                    <a:pt x="92" y="5"/>
                  </a:lnTo>
                  <a:lnTo>
                    <a:pt x="90" y="10"/>
                  </a:lnTo>
                  <a:lnTo>
                    <a:pt x="85" y="11"/>
                  </a:lnTo>
                  <a:lnTo>
                    <a:pt x="82" y="15"/>
                  </a:lnTo>
                  <a:lnTo>
                    <a:pt x="82" y="19"/>
                  </a:lnTo>
                  <a:lnTo>
                    <a:pt x="77" y="23"/>
                  </a:lnTo>
                  <a:lnTo>
                    <a:pt x="85" y="31"/>
                  </a:lnTo>
                  <a:lnTo>
                    <a:pt x="76" y="31"/>
                  </a:lnTo>
                  <a:lnTo>
                    <a:pt x="71" y="29"/>
                  </a:lnTo>
                  <a:lnTo>
                    <a:pt x="60" y="32"/>
                  </a:lnTo>
                  <a:lnTo>
                    <a:pt x="58" y="32"/>
                  </a:lnTo>
                  <a:lnTo>
                    <a:pt x="56" y="37"/>
                  </a:lnTo>
                  <a:lnTo>
                    <a:pt x="53" y="39"/>
                  </a:lnTo>
                  <a:lnTo>
                    <a:pt x="48" y="40"/>
                  </a:lnTo>
                  <a:lnTo>
                    <a:pt x="32" y="35"/>
                  </a:lnTo>
                  <a:lnTo>
                    <a:pt x="11" y="39"/>
                  </a:lnTo>
                  <a:lnTo>
                    <a:pt x="11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28" name="Forma Livre 304">
              <a:extLst>
                <a:ext uri="{FF2B5EF4-FFF2-40B4-BE49-F238E27FC236}">
                  <a16:creationId xmlns:a16="http://schemas.microsoft.com/office/drawing/2014/main" id="{C90ED888-680E-9E72-E667-2B841CF24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0234" y="-2379811"/>
              <a:ext cx="127798" cy="57101"/>
            </a:xfrm>
            <a:custGeom>
              <a:avLst/>
              <a:gdLst/>
              <a:ahLst/>
              <a:cxnLst>
                <a:cxn ang="0">
                  <a:pos x="94" y="8"/>
                </a:cxn>
                <a:cxn ang="0">
                  <a:pos x="91" y="5"/>
                </a:cxn>
                <a:cxn ang="0">
                  <a:pos x="85" y="2"/>
                </a:cxn>
                <a:cxn ang="0">
                  <a:pos x="65" y="0"/>
                </a:cxn>
                <a:cxn ang="0">
                  <a:pos x="61" y="2"/>
                </a:cxn>
                <a:cxn ang="0">
                  <a:pos x="59" y="3"/>
                </a:cxn>
                <a:cxn ang="0">
                  <a:pos x="54" y="5"/>
                </a:cxn>
                <a:cxn ang="0">
                  <a:pos x="49" y="5"/>
                </a:cxn>
                <a:cxn ang="0">
                  <a:pos x="37" y="8"/>
                </a:cxn>
                <a:cxn ang="0">
                  <a:pos x="32" y="11"/>
                </a:cxn>
                <a:cxn ang="0">
                  <a:pos x="24" y="11"/>
                </a:cxn>
                <a:cxn ang="0">
                  <a:pos x="14" y="6"/>
                </a:cxn>
                <a:cxn ang="0">
                  <a:pos x="12" y="13"/>
                </a:cxn>
                <a:cxn ang="0">
                  <a:pos x="6" y="13"/>
                </a:cxn>
                <a:cxn ang="0">
                  <a:pos x="4" y="14"/>
                </a:cxn>
                <a:cxn ang="0">
                  <a:pos x="6" y="16"/>
                </a:cxn>
                <a:cxn ang="0">
                  <a:pos x="4" y="19"/>
                </a:cxn>
                <a:cxn ang="0">
                  <a:pos x="4" y="22"/>
                </a:cxn>
                <a:cxn ang="0">
                  <a:pos x="0" y="26"/>
                </a:cxn>
                <a:cxn ang="0">
                  <a:pos x="3" y="26"/>
                </a:cxn>
                <a:cxn ang="0">
                  <a:pos x="8" y="31"/>
                </a:cxn>
                <a:cxn ang="0">
                  <a:pos x="20" y="39"/>
                </a:cxn>
                <a:cxn ang="0">
                  <a:pos x="27" y="42"/>
                </a:cxn>
                <a:cxn ang="0">
                  <a:pos x="38" y="39"/>
                </a:cxn>
                <a:cxn ang="0">
                  <a:pos x="53" y="35"/>
                </a:cxn>
                <a:cxn ang="0">
                  <a:pos x="57" y="34"/>
                </a:cxn>
                <a:cxn ang="0">
                  <a:pos x="61" y="35"/>
                </a:cxn>
                <a:cxn ang="0">
                  <a:pos x="72" y="32"/>
                </a:cxn>
                <a:cxn ang="0">
                  <a:pos x="81" y="19"/>
                </a:cxn>
                <a:cxn ang="0">
                  <a:pos x="85" y="14"/>
                </a:cxn>
                <a:cxn ang="0">
                  <a:pos x="94" y="8"/>
                </a:cxn>
                <a:cxn ang="0">
                  <a:pos x="94" y="8"/>
                </a:cxn>
              </a:cxnLst>
              <a:rect l="0" t="0" r="r" b="b"/>
              <a:pathLst>
                <a:path w="94" h="42">
                  <a:moveTo>
                    <a:pt x="94" y="8"/>
                  </a:moveTo>
                  <a:lnTo>
                    <a:pt x="91" y="5"/>
                  </a:lnTo>
                  <a:lnTo>
                    <a:pt x="85" y="2"/>
                  </a:lnTo>
                  <a:lnTo>
                    <a:pt x="65" y="0"/>
                  </a:lnTo>
                  <a:lnTo>
                    <a:pt x="61" y="2"/>
                  </a:lnTo>
                  <a:lnTo>
                    <a:pt x="59" y="3"/>
                  </a:lnTo>
                  <a:lnTo>
                    <a:pt x="54" y="5"/>
                  </a:lnTo>
                  <a:lnTo>
                    <a:pt x="49" y="5"/>
                  </a:lnTo>
                  <a:lnTo>
                    <a:pt x="37" y="8"/>
                  </a:lnTo>
                  <a:lnTo>
                    <a:pt x="32" y="11"/>
                  </a:lnTo>
                  <a:lnTo>
                    <a:pt x="24" y="11"/>
                  </a:lnTo>
                  <a:lnTo>
                    <a:pt x="14" y="6"/>
                  </a:lnTo>
                  <a:lnTo>
                    <a:pt x="12" y="13"/>
                  </a:lnTo>
                  <a:lnTo>
                    <a:pt x="6" y="13"/>
                  </a:lnTo>
                  <a:lnTo>
                    <a:pt x="4" y="14"/>
                  </a:lnTo>
                  <a:lnTo>
                    <a:pt x="6" y="16"/>
                  </a:lnTo>
                  <a:lnTo>
                    <a:pt x="4" y="19"/>
                  </a:lnTo>
                  <a:lnTo>
                    <a:pt x="4" y="22"/>
                  </a:lnTo>
                  <a:lnTo>
                    <a:pt x="0" y="26"/>
                  </a:lnTo>
                  <a:lnTo>
                    <a:pt x="3" y="26"/>
                  </a:lnTo>
                  <a:lnTo>
                    <a:pt x="8" y="31"/>
                  </a:lnTo>
                  <a:lnTo>
                    <a:pt x="20" y="39"/>
                  </a:lnTo>
                  <a:lnTo>
                    <a:pt x="27" y="42"/>
                  </a:lnTo>
                  <a:lnTo>
                    <a:pt x="38" y="39"/>
                  </a:lnTo>
                  <a:lnTo>
                    <a:pt x="53" y="35"/>
                  </a:lnTo>
                  <a:lnTo>
                    <a:pt x="57" y="34"/>
                  </a:lnTo>
                  <a:lnTo>
                    <a:pt x="61" y="35"/>
                  </a:lnTo>
                  <a:lnTo>
                    <a:pt x="72" y="32"/>
                  </a:lnTo>
                  <a:lnTo>
                    <a:pt x="81" y="19"/>
                  </a:lnTo>
                  <a:lnTo>
                    <a:pt x="85" y="14"/>
                  </a:lnTo>
                  <a:lnTo>
                    <a:pt x="94" y="8"/>
                  </a:lnTo>
                  <a:lnTo>
                    <a:pt x="94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29" name="Forma Livre 305">
              <a:extLst>
                <a:ext uri="{FF2B5EF4-FFF2-40B4-BE49-F238E27FC236}">
                  <a16:creationId xmlns:a16="http://schemas.microsoft.com/office/drawing/2014/main" id="{C5DC78C2-9F2E-2539-FFA3-2F0747269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9930" y="-2344462"/>
              <a:ext cx="61180" cy="29910"/>
            </a:xfrm>
            <a:custGeom>
              <a:avLst/>
              <a:gdLst/>
              <a:ahLst/>
              <a:cxnLst>
                <a:cxn ang="0">
                  <a:pos x="1" y="19"/>
                </a:cxn>
                <a:cxn ang="0">
                  <a:pos x="14" y="21"/>
                </a:cxn>
                <a:cxn ang="0">
                  <a:pos x="16" y="17"/>
                </a:cxn>
                <a:cxn ang="0">
                  <a:pos x="19" y="21"/>
                </a:cxn>
                <a:cxn ang="0">
                  <a:pos x="21" y="21"/>
                </a:cxn>
                <a:cxn ang="0">
                  <a:pos x="25" y="22"/>
                </a:cxn>
                <a:cxn ang="0">
                  <a:pos x="27" y="21"/>
                </a:cxn>
                <a:cxn ang="0">
                  <a:pos x="25" y="17"/>
                </a:cxn>
                <a:cxn ang="0">
                  <a:pos x="32" y="14"/>
                </a:cxn>
                <a:cxn ang="0">
                  <a:pos x="32" y="13"/>
                </a:cxn>
                <a:cxn ang="0">
                  <a:pos x="30" y="11"/>
                </a:cxn>
                <a:cxn ang="0">
                  <a:pos x="30" y="9"/>
                </a:cxn>
                <a:cxn ang="0">
                  <a:pos x="40" y="6"/>
                </a:cxn>
                <a:cxn ang="0">
                  <a:pos x="40" y="3"/>
                </a:cxn>
                <a:cxn ang="0">
                  <a:pos x="43" y="5"/>
                </a:cxn>
                <a:cxn ang="0">
                  <a:pos x="45" y="5"/>
                </a:cxn>
                <a:cxn ang="0">
                  <a:pos x="40" y="0"/>
                </a:cxn>
                <a:cxn ang="0">
                  <a:pos x="37" y="0"/>
                </a:cxn>
                <a:cxn ang="0">
                  <a:pos x="33" y="1"/>
                </a:cxn>
                <a:cxn ang="0">
                  <a:pos x="19" y="3"/>
                </a:cxn>
                <a:cxn ang="0">
                  <a:pos x="14" y="6"/>
                </a:cxn>
                <a:cxn ang="0">
                  <a:pos x="3" y="5"/>
                </a:cxn>
                <a:cxn ang="0">
                  <a:pos x="0" y="9"/>
                </a:cxn>
                <a:cxn ang="0">
                  <a:pos x="1" y="9"/>
                </a:cxn>
                <a:cxn ang="0">
                  <a:pos x="0" y="13"/>
                </a:cxn>
                <a:cxn ang="0">
                  <a:pos x="1" y="14"/>
                </a:cxn>
                <a:cxn ang="0">
                  <a:pos x="6" y="17"/>
                </a:cxn>
                <a:cxn ang="0">
                  <a:pos x="3" y="19"/>
                </a:cxn>
                <a:cxn ang="0">
                  <a:pos x="1" y="19"/>
                </a:cxn>
                <a:cxn ang="0">
                  <a:pos x="1" y="19"/>
                </a:cxn>
              </a:cxnLst>
              <a:rect l="0" t="0" r="r" b="b"/>
              <a:pathLst>
                <a:path w="45" h="22">
                  <a:moveTo>
                    <a:pt x="1" y="19"/>
                  </a:moveTo>
                  <a:lnTo>
                    <a:pt x="14" y="21"/>
                  </a:lnTo>
                  <a:lnTo>
                    <a:pt x="16" y="17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5" y="22"/>
                  </a:lnTo>
                  <a:lnTo>
                    <a:pt x="27" y="21"/>
                  </a:lnTo>
                  <a:lnTo>
                    <a:pt x="25" y="17"/>
                  </a:lnTo>
                  <a:lnTo>
                    <a:pt x="32" y="14"/>
                  </a:lnTo>
                  <a:lnTo>
                    <a:pt x="32" y="13"/>
                  </a:lnTo>
                  <a:lnTo>
                    <a:pt x="30" y="11"/>
                  </a:lnTo>
                  <a:lnTo>
                    <a:pt x="30" y="9"/>
                  </a:lnTo>
                  <a:lnTo>
                    <a:pt x="40" y="6"/>
                  </a:lnTo>
                  <a:lnTo>
                    <a:pt x="40" y="3"/>
                  </a:lnTo>
                  <a:lnTo>
                    <a:pt x="43" y="5"/>
                  </a:lnTo>
                  <a:lnTo>
                    <a:pt x="45" y="5"/>
                  </a:lnTo>
                  <a:lnTo>
                    <a:pt x="40" y="0"/>
                  </a:lnTo>
                  <a:lnTo>
                    <a:pt x="37" y="0"/>
                  </a:lnTo>
                  <a:lnTo>
                    <a:pt x="33" y="1"/>
                  </a:lnTo>
                  <a:lnTo>
                    <a:pt x="19" y="3"/>
                  </a:lnTo>
                  <a:lnTo>
                    <a:pt x="14" y="6"/>
                  </a:lnTo>
                  <a:lnTo>
                    <a:pt x="3" y="5"/>
                  </a:lnTo>
                  <a:lnTo>
                    <a:pt x="0" y="9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6" y="17"/>
                  </a:lnTo>
                  <a:lnTo>
                    <a:pt x="3" y="19"/>
                  </a:lnTo>
                  <a:lnTo>
                    <a:pt x="1" y="19"/>
                  </a:lnTo>
                  <a:lnTo>
                    <a:pt x="1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30" name="Forma Livre 306">
              <a:extLst>
                <a:ext uri="{FF2B5EF4-FFF2-40B4-BE49-F238E27FC236}">
                  <a16:creationId xmlns:a16="http://schemas.microsoft.com/office/drawing/2014/main" id="{FF89C56D-3956-F44F-4C69-C543E746A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470" y="-2401564"/>
              <a:ext cx="107405" cy="36708"/>
            </a:xfrm>
            <a:custGeom>
              <a:avLst/>
              <a:gdLst/>
              <a:ahLst/>
              <a:cxnLst>
                <a:cxn ang="0">
                  <a:pos x="76" y="18"/>
                </a:cxn>
                <a:cxn ang="0">
                  <a:pos x="56" y="16"/>
                </a:cxn>
                <a:cxn ang="0">
                  <a:pos x="52" y="18"/>
                </a:cxn>
                <a:cxn ang="0">
                  <a:pos x="50" y="19"/>
                </a:cxn>
                <a:cxn ang="0">
                  <a:pos x="45" y="21"/>
                </a:cxn>
                <a:cxn ang="0">
                  <a:pos x="40" y="21"/>
                </a:cxn>
                <a:cxn ang="0">
                  <a:pos x="28" y="24"/>
                </a:cxn>
                <a:cxn ang="0">
                  <a:pos x="23" y="27"/>
                </a:cxn>
                <a:cxn ang="0">
                  <a:pos x="15" y="27"/>
                </a:cxn>
                <a:cxn ang="0">
                  <a:pos x="5" y="22"/>
                </a:cxn>
                <a:cxn ang="0">
                  <a:pos x="0" y="16"/>
                </a:cxn>
                <a:cxn ang="0">
                  <a:pos x="3" y="13"/>
                </a:cxn>
                <a:cxn ang="0">
                  <a:pos x="10" y="13"/>
                </a:cxn>
                <a:cxn ang="0">
                  <a:pos x="13" y="11"/>
                </a:cxn>
                <a:cxn ang="0">
                  <a:pos x="18" y="8"/>
                </a:cxn>
                <a:cxn ang="0">
                  <a:pos x="18" y="5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6" y="0"/>
                </a:cxn>
                <a:cxn ang="0">
                  <a:pos x="42" y="5"/>
                </a:cxn>
                <a:cxn ang="0">
                  <a:pos x="50" y="3"/>
                </a:cxn>
                <a:cxn ang="0">
                  <a:pos x="56" y="3"/>
                </a:cxn>
                <a:cxn ang="0">
                  <a:pos x="64" y="2"/>
                </a:cxn>
                <a:cxn ang="0">
                  <a:pos x="79" y="6"/>
                </a:cxn>
                <a:cxn ang="0">
                  <a:pos x="76" y="18"/>
                </a:cxn>
                <a:cxn ang="0">
                  <a:pos x="76" y="18"/>
                </a:cxn>
              </a:cxnLst>
              <a:rect l="0" t="0" r="r" b="b"/>
              <a:pathLst>
                <a:path w="79" h="27">
                  <a:moveTo>
                    <a:pt x="76" y="18"/>
                  </a:moveTo>
                  <a:lnTo>
                    <a:pt x="56" y="16"/>
                  </a:lnTo>
                  <a:lnTo>
                    <a:pt x="52" y="18"/>
                  </a:lnTo>
                  <a:lnTo>
                    <a:pt x="50" y="19"/>
                  </a:lnTo>
                  <a:lnTo>
                    <a:pt x="45" y="21"/>
                  </a:lnTo>
                  <a:lnTo>
                    <a:pt x="40" y="21"/>
                  </a:lnTo>
                  <a:lnTo>
                    <a:pt x="28" y="24"/>
                  </a:lnTo>
                  <a:lnTo>
                    <a:pt x="23" y="27"/>
                  </a:lnTo>
                  <a:lnTo>
                    <a:pt x="15" y="27"/>
                  </a:lnTo>
                  <a:lnTo>
                    <a:pt x="5" y="22"/>
                  </a:lnTo>
                  <a:lnTo>
                    <a:pt x="0" y="16"/>
                  </a:lnTo>
                  <a:lnTo>
                    <a:pt x="3" y="13"/>
                  </a:lnTo>
                  <a:lnTo>
                    <a:pt x="10" y="13"/>
                  </a:lnTo>
                  <a:lnTo>
                    <a:pt x="13" y="11"/>
                  </a:lnTo>
                  <a:lnTo>
                    <a:pt x="18" y="8"/>
                  </a:lnTo>
                  <a:lnTo>
                    <a:pt x="18" y="5"/>
                  </a:lnTo>
                  <a:lnTo>
                    <a:pt x="28" y="0"/>
                  </a:lnTo>
                  <a:lnTo>
                    <a:pt x="31" y="2"/>
                  </a:lnTo>
                  <a:lnTo>
                    <a:pt x="36" y="0"/>
                  </a:lnTo>
                  <a:lnTo>
                    <a:pt x="42" y="5"/>
                  </a:lnTo>
                  <a:lnTo>
                    <a:pt x="50" y="3"/>
                  </a:lnTo>
                  <a:lnTo>
                    <a:pt x="56" y="3"/>
                  </a:lnTo>
                  <a:lnTo>
                    <a:pt x="64" y="2"/>
                  </a:lnTo>
                  <a:lnTo>
                    <a:pt x="79" y="6"/>
                  </a:lnTo>
                  <a:lnTo>
                    <a:pt x="76" y="18"/>
                  </a:lnTo>
                  <a:lnTo>
                    <a:pt x="76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31" name="Forma Livre 307">
              <a:extLst>
                <a:ext uri="{FF2B5EF4-FFF2-40B4-BE49-F238E27FC236}">
                  <a16:creationId xmlns:a16="http://schemas.microsoft.com/office/drawing/2014/main" id="{059DD050-0365-0298-0BCD-58DE56560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4582" y="-2434193"/>
              <a:ext cx="135956" cy="54382"/>
            </a:xfrm>
            <a:custGeom>
              <a:avLst/>
              <a:gdLst/>
              <a:ahLst/>
              <a:cxnLst>
                <a:cxn ang="0">
                  <a:pos x="100" y="24"/>
                </a:cxn>
                <a:cxn ang="0">
                  <a:pos x="95" y="22"/>
                </a:cxn>
                <a:cxn ang="0">
                  <a:pos x="88" y="18"/>
                </a:cxn>
                <a:cxn ang="0">
                  <a:pos x="83" y="16"/>
                </a:cxn>
                <a:cxn ang="0">
                  <a:pos x="82" y="13"/>
                </a:cxn>
                <a:cxn ang="0">
                  <a:pos x="71" y="11"/>
                </a:cxn>
                <a:cxn ang="0">
                  <a:pos x="72" y="13"/>
                </a:cxn>
                <a:cxn ang="0">
                  <a:pos x="69" y="14"/>
                </a:cxn>
                <a:cxn ang="0">
                  <a:pos x="61" y="11"/>
                </a:cxn>
                <a:cxn ang="0">
                  <a:pos x="63" y="8"/>
                </a:cxn>
                <a:cxn ang="0">
                  <a:pos x="56" y="5"/>
                </a:cxn>
                <a:cxn ang="0">
                  <a:pos x="50" y="5"/>
                </a:cxn>
                <a:cxn ang="0">
                  <a:pos x="45" y="2"/>
                </a:cxn>
                <a:cxn ang="0">
                  <a:pos x="42" y="5"/>
                </a:cxn>
                <a:cxn ang="0">
                  <a:pos x="40" y="3"/>
                </a:cxn>
                <a:cxn ang="0">
                  <a:pos x="32" y="0"/>
                </a:cxn>
                <a:cxn ang="0">
                  <a:pos x="31" y="3"/>
                </a:cxn>
                <a:cxn ang="0">
                  <a:pos x="7" y="13"/>
                </a:cxn>
                <a:cxn ang="0">
                  <a:pos x="5" y="14"/>
                </a:cxn>
                <a:cxn ang="0">
                  <a:pos x="0" y="13"/>
                </a:cxn>
                <a:cxn ang="0">
                  <a:pos x="0" y="14"/>
                </a:cxn>
                <a:cxn ang="0">
                  <a:pos x="7" y="18"/>
                </a:cxn>
                <a:cxn ang="0">
                  <a:pos x="7" y="24"/>
                </a:cxn>
                <a:cxn ang="0">
                  <a:pos x="10" y="26"/>
                </a:cxn>
                <a:cxn ang="0">
                  <a:pos x="27" y="37"/>
                </a:cxn>
                <a:cxn ang="0">
                  <a:pos x="34" y="38"/>
                </a:cxn>
                <a:cxn ang="0">
                  <a:pos x="39" y="38"/>
                </a:cxn>
                <a:cxn ang="0">
                  <a:pos x="43" y="37"/>
                </a:cxn>
                <a:cxn ang="0">
                  <a:pos x="47" y="34"/>
                </a:cxn>
                <a:cxn ang="0">
                  <a:pos x="55" y="34"/>
                </a:cxn>
                <a:cxn ang="0">
                  <a:pos x="61" y="37"/>
                </a:cxn>
                <a:cxn ang="0">
                  <a:pos x="71" y="35"/>
                </a:cxn>
                <a:cxn ang="0">
                  <a:pos x="72" y="40"/>
                </a:cxn>
                <a:cxn ang="0">
                  <a:pos x="75" y="37"/>
                </a:cxn>
                <a:cxn ang="0">
                  <a:pos x="82" y="37"/>
                </a:cxn>
                <a:cxn ang="0">
                  <a:pos x="85" y="35"/>
                </a:cxn>
                <a:cxn ang="0">
                  <a:pos x="90" y="32"/>
                </a:cxn>
                <a:cxn ang="0">
                  <a:pos x="90" y="29"/>
                </a:cxn>
                <a:cxn ang="0">
                  <a:pos x="100" y="24"/>
                </a:cxn>
                <a:cxn ang="0">
                  <a:pos x="100" y="24"/>
                </a:cxn>
              </a:cxnLst>
              <a:rect l="0" t="0" r="r" b="b"/>
              <a:pathLst>
                <a:path w="100" h="40">
                  <a:moveTo>
                    <a:pt x="100" y="24"/>
                  </a:moveTo>
                  <a:lnTo>
                    <a:pt x="95" y="22"/>
                  </a:lnTo>
                  <a:lnTo>
                    <a:pt x="88" y="18"/>
                  </a:lnTo>
                  <a:lnTo>
                    <a:pt x="83" y="16"/>
                  </a:lnTo>
                  <a:lnTo>
                    <a:pt x="82" y="13"/>
                  </a:lnTo>
                  <a:lnTo>
                    <a:pt x="71" y="11"/>
                  </a:lnTo>
                  <a:lnTo>
                    <a:pt x="72" y="13"/>
                  </a:lnTo>
                  <a:lnTo>
                    <a:pt x="69" y="14"/>
                  </a:lnTo>
                  <a:lnTo>
                    <a:pt x="61" y="11"/>
                  </a:lnTo>
                  <a:lnTo>
                    <a:pt x="63" y="8"/>
                  </a:lnTo>
                  <a:lnTo>
                    <a:pt x="56" y="5"/>
                  </a:lnTo>
                  <a:lnTo>
                    <a:pt x="50" y="5"/>
                  </a:lnTo>
                  <a:lnTo>
                    <a:pt x="45" y="2"/>
                  </a:lnTo>
                  <a:lnTo>
                    <a:pt x="42" y="5"/>
                  </a:lnTo>
                  <a:lnTo>
                    <a:pt x="40" y="3"/>
                  </a:lnTo>
                  <a:lnTo>
                    <a:pt x="32" y="0"/>
                  </a:lnTo>
                  <a:lnTo>
                    <a:pt x="31" y="3"/>
                  </a:lnTo>
                  <a:lnTo>
                    <a:pt x="7" y="13"/>
                  </a:lnTo>
                  <a:lnTo>
                    <a:pt x="5" y="14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7" y="18"/>
                  </a:lnTo>
                  <a:lnTo>
                    <a:pt x="7" y="24"/>
                  </a:lnTo>
                  <a:lnTo>
                    <a:pt x="10" y="26"/>
                  </a:lnTo>
                  <a:lnTo>
                    <a:pt x="27" y="37"/>
                  </a:lnTo>
                  <a:lnTo>
                    <a:pt x="34" y="38"/>
                  </a:lnTo>
                  <a:lnTo>
                    <a:pt x="39" y="38"/>
                  </a:lnTo>
                  <a:lnTo>
                    <a:pt x="43" y="37"/>
                  </a:lnTo>
                  <a:lnTo>
                    <a:pt x="47" y="34"/>
                  </a:lnTo>
                  <a:lnTo>
                    <a:pt x="55" y="34"/>
                  </a:lnTo>
                  <a:lnTo>
                    <a:pt x="61" y="37"/>
                  </a:lnTo>
                  <a:lnTo>
                    <a:pt x="71" y="35"/>
                  </a:lnTo>
                  <a:lnTo>
                    <a:pt x="72" y="40"/>
                  </a:lnTo>
                  <a:lnTo>
                    <a:pt x="75" y="37"/>
                  </a:lnTo>
                  <a:lnTo>
                    <a:pt x="82" y="37"/>
                  </a:lnTo>
                  <a:lnTo>
                    <a:pt x="85" y="35"/>
                  </a:lnTo>
                  <a:lnTo>
                    <a:pt x="90" y="32"/>
                  </a:lnTo>
                  <a:lnTo>
                    <a:pt x="90" y="29"/>
                  </a:lnTo>
                  <a:lnTo>
                    <a:pt x="100" y="24"/>
                  </a:lnTo>
                  <a:lnTo>
                    <a:pt x="100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32" name="Forma Livre 308">
              <a:extLst>
                <a:ext uri="{FF2B5EF4-FFF2-40B4-BE49-F238E27FC236}">
                  <a16:creationId xmlns:a16="http://schemas.microsoft.com/office/drawing/2014/main" id="{62E568B5-3845-F7E8-E1C0-84F52D289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076" y="-2387968"/>
              <a:ext cx="148192" cy="51663"/>
            </a:xfrm>
            <a:custGeom>
              <a:avLst/>
              <a:gdLst/>
              <a:ahLst/>
              <a:cxnLst>
                <a:cxn ang="0">
                  <a:pos x="61" y="37"/>
                </a:cxn>
                <a:cxn ang="0">
                  <a:pos x="43" y="33"/>
                </a:cxn>
                <a:cxn ang="0">
                  <a:pos x="40" y="33"/>
                </a:cxn>
                <a:cxn ang="0">
                  <a:pos x="37" y="28"/>
                </a:cxn>
                <a:cxn ang="0">
                  <a:pos x="18" y="32"/>
                </a:cxn>
                <a:cxn ang="0">
                  <a:pos x="13" y="32"/>
                </a:cxn>
                <a:cxn ang="0">
                  <a:pos x="2" y="30"/>
                </a:cxn>
                <a:cxn ang="0">
                  <a:pos x="0" y="27"/>
                </a:cxn>
                <a:cxn ang="0">
                  <a:pos x="2" y="24"/>
                </a:cxn>
                <a:cxn ang="0">
                  <a:pos x="0" y="22"/>
                </a:cxn>
                <a:cxn ang="0">
                  <a:pos x="5" y="22"/>
                </a:cxn>
                <a:cxn ang="0">
                  <a:pos x="11" y="24"/>
                </a:cxn>
                <a:cxn ang="0">
                  <a:pos x="14" y="22"/>
                </a:cxn>
                <a:cxn ang="0">
                  <a:pos x="24" y="24"/>
                </a:cxn>
                <a:cxn ang="0">
                  <a:pos x="39" y="19"/>
                </a:cxn>
                <a:cxn ang="0">
                  <a:pos x="47" y="19"/>
                </a:cxn>
                <a:cxn ang="0">
                  <a:pos x="47" y="20"/>
                </a:cxn>
                <a:cxn ang="0">
                  <a:pos x="50" y="20"/>
                </a:cxn>
                <a:cxn ang="0">
                  <a:pos x="47" y="12"/>
                </a:cxn>
                <a:cxn ang="0">
                  <a:pos x="48" y="11"/>
                </a:cxn>
                <a:cxn ang="0">
                  <a:pos x="53" y="9"/>
                </a:cxn>
                <a:cxn ang="0">
                  <a:pos x="55" y="6"/>
                </a:cxn>
                <a:cxn ang="0">
                  <a:pos x="59" y="4"/>
                </a:cxn>
                <a:cxn ang="0">
                  <a:pos x="59" y="3"/>
                </a:cxn>
                <a:cxn ang="0">
                  <a:pos x="66" y="4"/>
                </a:cxn>
                <a:cxn ang="0">
                  <a:pos x="71" y="4"/>
                </a:cxn>
                <a:cxn ang="0">
                  <a:pos x="75" y="3"/>
                </a:cxn>
                <a:cxn ang="0">
                  <a:pos x="79" y="0"/>
                </a:cxn>
                <a:cxn ang="0">
                  <a:pos x="87" y="0"/>
                </a:cxn>
                <a:cxn ang="0">
                  <a:pos x="93" y="3"/>
                </a:cxn>
                <a:cxn ang="0">
                  <a:pos x="103" y="1"/>
                </a:cxn>
                <a:cxn ang="0">
                  <a:pos x="104" y="6"/>
                </a:cxn>
                <a:cxn ang="0">
                  <a:pos x="109" y="12"/>
                </a:cxn>
                <a:cxn ang="0">
                  <a:pos x="107" y="19"/>
                </a:cxn>
                <a:cxn ang="0">
                  <a:pos x="101" y="19"/>
                </a:cxn>
                <a:cxn ang="0">
                  <a:pos x="99" y="20"/>
                </a:cxn>
                <a:cxn ang="0">
                  <a:pos x="101" y="22"/>
                </a:cxn>
                <a:cxn ang="0">
                  <a:pos x="99" y="25"/>
                </a:cxn>
                <a:cxn ang="0">
                  <a:pos x="99" y="28"/>
                </a:cxn>
                <a:cxn ang="0">
                  <a:pos x="95" y="32"/>
                </a:cxn>
                <a:cxn ang="0">
                  <a:pos x="91" y="33"/>
                </a:cxn>
                <a:cxn ang="0">
                  <a:pos x="77" y="35"/>
                </a:cxn>
                <a:cxn ang="0">
                  <a:pos x="72" y="38"/>
                </a:cxn>
                <a:cxn ang="0">
                  <a:pos x="61" y="37"/>
                </a:cxn>
                <a:cxn ang="0">
                  <a:pos x="61" y="37"/>
                </a:cxn>
              </a:cxnLst>
              <a:rect l="0" t="0" r="r" b="b"/>
              <a:pathLst>
                <a:path w="109" h="38">
                  <a:moveTo>
                    <a:pt x="61" y="37"/>
                  </a:moveTo>
                  <a:lnTo>
                    <a:pt x="43" y="33"/>
                  </a:lnTo>
                  <a:lnTo>
                    <a:pt x="40" y="33"/>
                  </a:lnTo>
                  <a:lnTo>
                    <a:pt x="37" y="28"/>
                  </a:lnTo>
                  <a:lnTo>
                    <a:pt x="18" y="32"/>
                  </a:lnTo>
                  <a:lnTo>
                    <a:pt x="13" y="32"/>
                  </a:lnTo>
                  <a:lnTo>
                    <a:pt x="2" y="30"/>
                  </a:lnTo>
                  <a:lnTo>
                    <a:pt x="0" y="27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5" y="22"/>
                  </a:lnTo>
                  <a:lnTo>
                    <a:pt x="11" y="24"/>
                  </a:lnTo>
                  <a:lnTo>
                    <a:pt x="14" y="22"/>
                  </a:lnTo>
                  <a:lnTo>
                    <a:pt x="24" y="24"/>
                  </a:lnTo>
                  <a:lnTo>
                    <a:pt x="39" y="19"/>
                  </a:lnTo>
                  <a:lnTo>
                    <a:pt x="47" y="19"/>
                  </a:lnTo>
                  <a:lnTo>
                    <a:pt x="47" y="20"/>
                  </a:lnTo>
                  <a:lnTo>
                    <a:pt x="50" y="20"/>
                  </a:lnTo>
                  <a:lnTo>
                    <a:pt x="47" y="12"/>
                  </a:lnTo>
                  <a:lnTo>
                    <a:pt x="48" y="11"/>
                  </a:lnTo>
                  <a:lnTo>
                    <a:pt x="53" y="9"/>
                  </a:lnTo>
                  <a:lnTo>
                    <a:pt x="55" y="6"/>
                  </a:lnTo>
                  <a:lnTo>
                    <a:pt x="59" y="4"/>
                  </a:lnTo>
                  <a:lnTo>
                    <a:pt x="59" y="3"/>
                  </a:lnTo>
                  <a:lnTo>
                    <a:pt x="66" y="4"/>
                  </a:lnTo>
                  <a:lnTo>
                    <a:pt x="71" y="4"/>
                  </a:lnTo>
                  <a:lnTo>
                    <a:pt x="75" y="3"/>
                  </a:lnTo>
                  <a:lnTo>
                    <a:pt x="79" y="0"/>
                  </a:lnTo>
                  <a:lnTo>
                    <a:pt x="87" y="0"/>
                  </a:lnTo>
                  <a:lnTo>
                    <a:pt x="93" y="3"/>
                  </a:lnTo>
                  <a:lnTo>
                    <a:pt x="103" y="1"/>
                  </a:lnTo>
                  <a:lnTo>
                    <a:pt x="104" y="6"/>
                  </a:lnTo>
                  <a:lnTo>
                    <a:pt x="109" y="12"/>
                  </a:lnTo>
                  <a:lnTo>
                    <a:pt x="107" y="19"/>
                  </a:lnTo>
                  <a:lnTo>
                    <a:pt x="101" y="19"/>
                  </a:lnTo>
                  <a:lnTo>
                    <a:pt x="99" y="20"/>
                  </a:lnTo>
                  <a:lnTo>
                    <a:pt x="101" y="22"/>
                  </a:lnTo>
                  <a:lnTo>
                    <a:pt x="99" y="25"/>
                  </a:lnTo>
                  <a:lnTo>
                    <a:pt x="99" y="28"/>
                  </a:lnTo>
                  <a:lnTo>
                    <a:pt x="95" y="32"/>
                  </a:lnTo>
                  <a:lnTo>
                    <a:pt x="91" y="33"/>
                  </a:lnTo>
                  <a:lnTo>
                    <a:pt x="77" y="35"/>
                  </a:lnTo>
                  <a:lnTo>
                    <a:pt x="72" y="38"/>
                  </a:lnTo>
                  <a:lnTo>
                    <a:pt x="61" y="37"/>
                  </a:lnTo>
                  <a:lnTo>
                    <a:pt x="61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33" name="Forma Livre 309">
              <a:extLst>
                <a:ext uri="{FF2B5EF4-FFF2-40B4-BE49-F238E27FC236}">
                  <a16:creationId xmlns:a16="http://schemas.microsoft.com/office/drawing/2014/main" id="{D7C0D6FE-8E6D-5BC5-E521-F3CF5A1A8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076" y="-2355339"/>
              <a:ext cx="4079" cy="8157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3" h="6">
                  <a:moveTo>
                    <a:pt x="2" y="6"/>
                  </a:moveTo>
                  <a:lnTo>
                    <a:pt x="3" y="3"/>
                  </a:lnTo>
                  <a:lnTo>
                    <a:pt x="2" y="0"/>
                  </a:lnTo>
                  <a:lnTo>
                    <a:pt x="0" y="3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34" name="Forma Livre 310">
              <a:extLst>
                <a:ext uri="{FF2B5EF4-FFF2-40B4-BE49-F238E27FC236}">
                  <a16:creationId xmlns:a16="http://schemas.microsoft.com/office/drawing/2014/main" id="{EFDA3431-D049-9257-3D35-B1A2B216F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413" y="-2349901"/>
              <a:ext cx="236563" cy="171304"/>
            </a:xfrm>
            <a:custGeom>
              <a:avLst/>
              <a:gdLst/>
              <a:ahLst/>
              <a:cxnLst>
                <a:cxn ang="0">
                  <a:pos x="20" y="47"/>
                </a:cxn>
                <a:cxn ang="0">
                  <a:pos x="30" y="39"/>
                </a:cxn>
                <a:cxn ang="0">
                  <a:pos x="51" y="45"/>
                </a:cxn>
                <a:cxn ang="0">
                  <a:pos x="65" y="65"/>
                </a:cxn>
                <a:cxn ang="0">
                  <a:pos x="70" y="66"/>
                </a:cxn>
                <a:cxn ang="0">
                  <a:pos x="77" y="71"/>
                </a:cxn>
                <a:cxn ang="0">
                  <a:pos x="94" y="82"/>
                </a:cxn>
                <a:cxn ang="0">
                  <a:pos x="109" y="87"/>
                </a:cxn>
                <a:cxn ang="0">
                  <a:pos x="113" y="90"/>
                </a:cxn>
                <a:cxn ang="0">
                  <a:pos x="123" y="97"/>
                </a:cxn>
                <a:cxn ang="0">
                  <a:pos x="133" y="98"/>
                </a:cxn>
                <a:cxn ang="0">
                  <a:pos x="136" y="118"/>
                </a:cxn>
                <a:cxn ang="0">
                  <a:pos x="134" y="122"/>
                </a:cxn>
                <a:cxn ang="0">
                  <a:pos x="141" y="126"/>
                </a:cxn>
                <a:cxn ang="0">
                  <a:pos x="147" y="121"/>
                </a:cxn>
                <a:cxn ang="0">
                  <a:pos x="155" y="113"/>
                </a:cxn>
                <a:cxn ang="0">
                  <a:pos x="145" y="103"/>
                </a:cxn>
                <a:cxn ang="0">
                  <a:pos x="149" y="95"/>
                </a:cxn>
                <a:cxn ang="0">
                  <a:pos x="166" y="97"/>
                </a:cxn>
                <a:cxn ang="0">
                  <a:pos x="173" y="102"/>
                </a:cxn>
                <a:cxn ang="0">
                  <a:pos x="166" y="89"/>
                </a:cxn>
                <a:cxn ang="0">
                  <a:pos x="134" y="77"/>
                </a:cxn>
                <a:cxn ang="0">
                  <a:pos x="139" y="74"/>
                </a:cxn>
                <a:cxn ang="0">
                  <a:pos x="125" y="73"/>
                </a:cxn>
                <a:cxn ang="0">
                  <a:pos x="117" y="71"/>
                </a:cxn>
                <a:cxn ang="0">
                  <a:pos x="99" y="50"/>
                </a:cxn>
                <a:cxn ang="0">
                  <a:pos x="80" y="39"/>
                </a:cxn>
                <a:cxn ang="0">
                  <a:pos x="83" y="33"/>
                </a:cxn>
                <a:cxn ang="0">
                  <a:pos x="80" y="29"/>
                </a:cxn>
                <a:cxn ang="0">
                  <a:pos x="93" y="20"/>
                </a:cxn>
                <a:cxn ang="0">
                  <a:pos x="99" y="23"/>
                </a:cxn>
                <a:cxn ang="0">
                  <a:pos x="97" y="18"/>
                </a:cxn>
                <a:cxn ang="0">
                  <a:pos x="97" y="13"/>
                </a:cxn>
                <a:cxn ang="0">
                  <a:pos x="99" y="9"/>
                </a:cxn>
                <a:cxn ang="0">
                  <a:pos x="78" y="5"/>
                </a:cxn>
                <a:cxn ang="0">
                  <a:pos x="56" y="4"/>
                </a:cxn>
                <a:cxn ang="0">
                  <a:pos x="51" y="7"/>
                </a:cxn>
                <a:cxn ang="0">
                  <a:pos x="48" y="12"/>
                </a:cxn>
                <a:cxn ang="0">
                  <a:pos x="32" y="18"/>
                </a:cxn>
                <a:cxn ang="0">
                  <a:pos x="24" y="10"/>
                </a:cxn>
                <a:cxn ang="0">
                  <a:pos x="3" y="18"/>
                </a:cxn>
                <a:cxn ang="0">
                  <a:pos x="4" y="28"/>
                </a:cxn>
                <a:cxn ang="0">
                  <a:pos x="0" y="33"/>
                </a:cxn>
                <a:cxn ang="0">
                  <a:pos x="3" y="39"/>
                </a:cxn>
                <a:cxn ang="0">
                  <a:pos x="12" y="42"/>
                </a:cxn>
                <a:cxn ang="0">
                  <a:pos x="12" y="47"/>
                </a:cxn>
              </a:cxnLst>
              <a:rect l="0" t="0" r="r" b="b"/>
              <a:pathLst>
                <a:path w="174" h="126">
                  <a:moveTo>
                    <a:pt x="12" y="47"/>
                  </a:moveTo>
                  <a:lnTo>
                    <a:pt x="20" y="47"/>
                  </a:lnTo>
                  <a:lnTo>
                    <a:pt x="25" y="41"/>
                  </a:lnTo>
                  <a:lnTo>
                    <a:pt x="30" y="39"/>
                  </a:lnTo>
                  <a:lnTo>
                    <a:pt x="35" y="41"/>
                  </a:lnTo>
                  <a:lnTo>
                    <a:pt x="51" y="45"/>
                  </a:lnTo>
                  <a:lnTo>
                    <a:pt x="56" y="58"/>
                  </a:lnTo>
                  <a:lnTo>
                    <a:pt x="65" y="65"/>
                  </a:lnTo>
                  <a:lnTo>
                    <a:pt x="65" y="68"/>
                  </a:lnTo>
                  <a:lnTo>
                    <a:pt x="70" y="66"/>
                  </a:lnTo>
                  <a:lnTo>
                    <a:pt x="72" y="68"/>
                  </a:lnTo>
                  <a:lnTo>
                    <a:pt x="77" y="71"/>
                  </a:lnTo>
                  <a:lnTo>
                    <a:pt x="78" y="73"/>
                  </a:lnTo>
                  <a:lnTo>
                    <a:pt x="94" y="82"/>
                  </a:lnTo>
                  <a:lnTo>
                    <a:pt x="104" y="82"/>
                  </a:lnTo>
                  <a:lnTo>
                    <a:pt x="109" y="87"/>
                  </a:lnTo>
                  <a:lnTo>
                    <a:pt x="113" y="89"/>
                  </a:lnTo>
                  <a:lnTo>
                    <a:pt x="113" y="90"/>
                  </a:lnTo>
                  <a:lnTo>
                    <a:pt x="120" y="90"/>
                  </a:lnTo>
                  <a:lnTo>
                    <a:pt x="123" y="97"/>
                  </a:lnTo>
                  <a:lnTo>
                    <a:pt x="129" y="100"/>
                  </a:lnTo>
                  <a:lnTo>
                    <a:pt x="133" y="98"/>
                  </a:lnTo>
                  <a:lnTo>
                    <a:pt x="142" y="114"/>
                  </a:lnTo>
                  <a:lnTo>
                    <a:pt x="136" y="118"/>
                  </a:lnTo>
                  <a:lnTo>
                    <a:pt x="137" y="119"/>
                  </a:lnTo>
                  <a:lnTo>
                    <a:pt x="134" y="122"/>
                  </a:lnTo>
                  <a:lnTo>
                    <a:pt x="136" y="126"/>
                  </a:lnTo>
                  <a:lnTo>
                    <a:pt x="141" y="126"/>
                  </a:lnTo>
                  <a:lnTo>
                    <a:pt x="144" y="122"/>
                  </a:lnTo>
                  <a:lnTo>
                    <a:pt x="147" y="121"/>
                  </a:lnTo>
                  <a:lnTo>
                    <a:pt x="149" y="114"/>
                  </a:lnTo>
                  <a:lnTo>
                    <a:pt x="155" y="113"/>
                  </a:lnTo>
                  <a:lnTo>
                    <a:pt x="153" y="106"/>
                  </a:lnTo>
                  <a:lnTo>
                    <a:pt x="145" y="103"/>
                  </a:lnTo>
                  <a:lnTo>
                    <a:pt x="147" y="97"/>
                  </a:lnTo>
                  <a:lnTo>
                    <a:pt x="149" y="95"/>
                  </a:lnTo>
                  <a:lnTo>
                    <a:pt x="155" y="92"/>
                  </a:lnTo>
                  <a:lnTo>
                    <a:pt x="166" y="97"/>
                  </a:lnTo>
                  <a:lnTo>
                    <a:pt x="170" y="100"/>
                  </a:lnTo>
                  <a:lnTo>
                    <a:pt x="173" y="102"/>
                  </a:lnTo>
                  <a:lnTo>
                    <a:pt x="174" y="98"/>
                  </a:lnTo>
                  <a:lnTo>
                    <a:pt x="166" y="89"/>
                  </a:lnTo>
                  <a:lnTo>
                    <a:pt x="136" y="79"/>
                  </a:lnTo>
                  <a:lnTo>
                    <a:pt x="134" y="77"/>
                  </a:lnTo>
                  <a:lnTo>
                    <a:pt x="139" y="76"/>
                  </a:lnTo>
                  <a:lnTo>
                    <a:pt x="139" y="74"/>
                  </a:lnTo>
                  <a:lnTo>
                    <a:pt x="137" y="73"/>
                  </a:lnTo>
                  <a:lnTo>
                    <a:pt x="125" y="73"/>
                  </a:lnTo>
                  <a:lnTo>
                    <a:pt x="125" y="74"/>
                  </a:lnTo>
                  <a:lnTo>
                    <a:pt x="117" y="71"/>
                  </a:lnTo>
                  <a:lnTo>
                    <a:pt x="109" y="65"/>
                  </a:lnTo>
                  <a:lnTo>
                    <a:pt x="99" y="50"/>
                  </a:lnTo>
                  <a:lnTo>
                    <a:pt x="83" y="42"/>
                  </a:lnTo>
                  <a:lnTo>
                    <a:pt x="80" y="39"/>
                  </a:lnTo>
                  <a:lnTo>
                    <a:pt x="80" y="36"/>
                  </a:lnTo>
                  <a:lnTo>
                    <a:pt x="83" y="33"/>
                  </a:lnTo>
                  <a:lnTo>
                    <a:pt x="83" y="31"/>
                  </a:lnTo>
                  <a:lnTo>
                    <a:pt x="80" y="29"/>
                  </a:lnTo>
                  <a:lnTo>
                    <a:pt x="80" y="25"/>
                  </a:lnTo>
                  <a:lnTo>
                    <a:pt x="93" y="20"/>
                  </a:lnTo>
                  <a:lnTo>
                    <a:pt x="99" y="20"/>
                  </a:lnTo>
                  <a:lnTo>
                    <a:pt x="99" y="23"/>
                  </a:lnTo>
                  <a:lnTo>
                    <a:pt x="102" y="21"/>
                  </a:lnTo>
                  <a:lnTo>
                    <a:pt x="97" y="18"/>
                  </a:lnTo>
                  <a:lnTo>
                    <a:pt x="96" y="17"/>
                  </a:lnTo>
                  <a:lnTo>
                    <a:pt x="97" y="13"/>
                  </a:lnTo>
                  <a:lnTo>
                    <a:pt x="96" y="13"/>
                  </a:lnTo>
                  <a:lnTo>
                    <a:pt x="99" y="9"/>
                  </a:lnTo>
                  <a:lnTo>
                    <a:pt x="81" y="5"/>
                  </a:lnTo>
                  <a:lnTo>
                    <a:pt x="78" y="5"/>
                  </a:lnTo>
                  <a:lnTo>
                    <a:pt x="75" y="0"/>
                  </a:lnTo>
                  <a:lnTo>
                    <a:pt x="56" y="4"/>
                  </a:lnTo>
                  <a:lnTo>
                    <a:pt x="51" y="4"/>
                  </a:lnTo>
                  <a:lnTo>
                    <a:pt x="51" y="7"/>
                  </a:lnTo>
                  <a:lnTo>
                    <a:pt x="48" y="7"/>
                  </a:lnTo>
                  <a:lnTo>
                    <a:pt x="48" y="12"/>
                  </a:lnTo>
                  <a:lnTo>
                    <a:pt x="35" y="10"/>
                  </a:lnTo>
                  <a:lnTo>
                    <a:pt x="32" y="18"/>
                  </a:lnTo>
                  <a:lnTo>
                    <a:pt x="25" y="13"/>
                  </a:lnTo>
                  <a:lnTo>
                    <a:pt x="24" y="10"/>
                  </a:lnTo>
                  <a:lnTo>
                    <a:pt x="16" y="17"/>
                  </a:lnTo>
                  <a:lnTo>
                    <a:pt x="3" y="18"/>
                  </a:lnTo>
                  <a:lnTo>
                    <a:pt x="0" y="20"/>
                  </a:lnTo>
                  <a:lnTo>
                    <a:pt x="4" y="28"/>
                  </a:lnTo>
                  <a:lnTo>
                    <a:pt x="0" y="29"/>
                  </a:lnTo>
                  <a:lnTo>
                    <a:pt x="0" y="33"/>
                  </a:lnTo>
                  <a:lnTo>
                    <a:pt x="3" y="34"/>
                  </a:lnTo>
                  <a:lnTo>
                    <a:pt x="3" y="39"/>
                  </a:lnTo>
                  <a:lnTo>
                    <a:pt x="4" y="42"/>
                  </a:lnTo>
                  <a:lnTo>
                    <a:pt x="12" y="42"/>
                  </a:lnTo>
                  <a:lnTo>
                    <a:pt x="12" y="47"/>
                  </a:lnTo>
                  <a:lnTo>
                    <a:pt x="12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35" name="Forma Livre 311">
              <a:extLst>
                <a:ext uri="{FF2B5EF4-FFF2-40B4-BE49-F238E27FC236}">
                  <a16:creationId xmlns:a16="http://schemas.microsoft.com/office/drawing/2014/main" id="{C027A354-59B1-728E-B555-5896AB8F5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290" y="-2340383"/>
              <a:ext cx="115563" cy="69338"/>
            </a:xfrm>
            <a:custGeom>
              <a:avLst/>
              <a:gdLst/>
              <a:ahLst/>
              <a:cxnLst>
                <a:cxn ang="0">
                  <a:pos x="74" y="10"/>
                </a:cxn>
                <a:cxn ang="0">
                  <a:pos x="63" y="13"/>
                </a:cxn>
                <a:cxn ang="0">
                  <a:pos x="56" y="10"/>
                </a:cxn>
                <a:cxn ang="0">
                  <a:pos x="44" y="2"/>
                </a:cxn>
                <a:cxn ang="0">
                  <a:pos x="42" y="2"/>
                </a:cxn>
                <a:cxn ang="0">
                  <a:pos x="39" y="0"/>
                </a:cxn>
                <a:cxn ang="0">
                  <a:pos x="39" y="3"/>
                </a:cxn>
                <a:cxn ang="0">
                  <a:pos x="29" y="6"/>
                </a:cxn>
                <a:cxn ang="0">
                  <a:pos x="29" y="8"/>
                </a:cxn>
                <a:cxn ang="0">
                  <a:pos x="31" y="10"/>
                </a:cxn>
                <a:cxn ang="0">
                  <a:pos x="31" y="11"/>
                </a:cxn>
                <a:cxn ang="0">
                  <a:pos x="24" y="14"/>
                </a:cxn>
                <a:cxn ang="0">
                  <a:pos x="26" y="18"/>
                </a:cxn>
                <a:cxn ang="0">
                  <a:pos x="24" y="19"/>
                </a:cxn>
                <a:cxn ang="0">
                  <a:pos x="20" y="18"/>
                </a:cxn>
                <a:cxn ang="0">
                  <a:pos x="18" y="18"/>
                </a:cxn>
                <a:cxn ang="0">
                  <a:pos x="15" y="14"/>
                </a:cxn>
                <a:cxn ang="0">
                  <a:pos x="13" y="18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1"/>
                </a:cxn>
                <a:cxn ang="0">
                  <a:pos x="5" y="26"/>
                </a:cxn>
                <a:cxn ang="0">
                  <a:pos x="8" y="26"/>
                </a:cxn>
                <a:cxn ang="0">
                  <a:pos x="12" y="19"/>
                </a:cxn>
                <a:cxn ang="0">
                  <a:pos x="15" y="19"/>
                </a:cxn>
                <a:cxn ang="0">
                  <a:pos x="20" y="22"/>
                </a:cxn>
                <a:cxn ang="0">
                  <a:pos x="23" y="30"/>
                </a:cxn>
                <a:cxn ang="0">
                  <a:pos x="29" y="34"/>
                </a:cxn>
                <a:cxn ang="0">
                  <a:pos x="26" y="34"/>
                </a:cxn>
                <a:cxn ang="0">
                  <a:pos x="26" y="35"/>
                </a:cxn>
                <a:cxn ang="0">
                  <a:pos x="36" y="42"/>
                </a:cxn>
                <a:cxn ang="0">
                  <a:pos x="37" y="45"/>
                </a:cxn>
                <a:cxn ang="0">
                  <a:pos x="50" y="46"/>
                </a:cxn>
                <a:cxn ang="0">
                  <a:pos x="60" y="51"/>
                </a:cxn>
                <a:cxn ang="0">
                  <a:pos x="60" y="51"/>
                </a:cxn>
                <a:cxn ang="0">
                  <a:pos x="63" y="51"/>
                </a:cxn>
                <a:cxn ang="0">
                  <a:pos x="56" y="46"/>
                </a:cxn>
                <a:cxn ang="0">
                  <a:pos x="55" y="45"/>
                </a:cxn>
                <a:cxn ang="0">
                  <a:pos x="39" y="34"/>
                </a:cxn>
                <a:cxn ang="0">
                  <a:pos x="39" y="29"/>
                </a:cxn>
                <a:cxn ang="0">
                  <a:pos x="36" y="26"/>
                </a:cxn>
                <a:cxn ang="0">
                  <a:pos x="32" y="24"/>
                </a:cxn>
                <a:cxn ang="0">
                  <a:pos x="32" y="19"/>
                </a:cxn>
                <a:cxn ang="0">
                  <a:pos x="37" y="19"/>
                </a:cxn>
                <a:cxn ang="0">
                  <a:pos x="42" y="22"/>
                </a:cxn>
                <a:cxn ang="0">
                  <a:pos x="44" y="19"/>
                </a:cxn>
                <a:cxn ang="0">
                  <a:pos x="47" y="19"/>
                </a:cxn>
                <a:cxn ang="0">
                  <a:pos x="50" y="18"/>
                </a:cxn>
                <a:cxn ang="0">
                  <a:pos x="63" y="21"/>
                </a:cxn>
                <a:cxn ang="0">
                  <a:pos x="65" y="21"/>
                </a:cxn>
                <a:cxn ang="0">
                  <a:pos x="76" y="21"/>
                </a:cxn>
                <a:cxn ang="0">
                  <a:pos x="77" y="24"/>
                </a:cxn>
                <a:cxn ang="0">
                  <a:pos x="82" y="24"/>
                </a:cxn>
                <a:cxn ang="0">
                  <a:pos x="82" y="19"/>
                </a:cxn>
                <a:cxn ang="0">
                  <a:pos x="85" y="19"/>
                </a:cxn>
                <a:cxn ang="0">
                  <a:pos x="79" y="18"/>
                </a:cxn>
                <a:cxn ang="0">
                  <a:pos x="79" y="14"/>
                </a:cxn>
                <a:cxn ang="0">
                  <a:pos x="77" y="14"/>
                </a:cxn>
                <a:cxn ang="0">
                  <a:pos x="77" y="11"/>
                </a:cxn>
                <a:cxn ang="0">
                  <a:pos x="74" y="10"/>
                </a:cxn>
                <a:cxn ang="0">
                  <a:pos x="74" y="10"/>
                </a:cxn>
              </a:cxnLst>
              <a:rect l="0" t="0" r="r" b="b"/>
              <a:pathLst>
                <a:path w="85" h="51">
                  <a:moveTo>
                    <a:pt x="74" y="10"/>
                  </a:moveTo>
                  <a:lnTo>
                    <a:pt x="63" y="13"/>
                  </a:lnTo>
                  <a:lnTo>
                    <a:pt x="56" y="10"/>
                  </a:lnTo>
                  <a:lnTo>
                    <a:pt x="44" y="2"/>
                  </a:lnTo>
                  <a:lnTo>
                    <a:pt x="42" y="2"/>
                  </a:lnTo>
                  <a:lnTo>
                    <a:pt x="39" y="0"/>
                  </a:lnTo>
                  <a:lnTo>
                    <a:pt x="39" y="3"/>
                  </a:lnTo>
                  <a:lnTo>
                    <a:pt x="29" y="6"/>
                  </a:lnTo>
                  <a:lnTo>
                    <a:pt x="29" y="8"/>
                  </a:lnTo>
                  <a:lnTo>
                    <a:pt x="31" y="10"/>
                  </a:lnTo>
                  <a:lnTo>
                    <a:pt x="31" y="11"/>
                  </a:lnTo>
                  <a:lnTo>
                    <a:pt x="24" y="14"/>
                  </a:lnTo>
                  <a:lnTo>
                    <a:pt x="26" y="18"/>
                  </a:lnTo>
                  <a:lnTo>
                    <a:pt x="24" y="19"/>
                  </a:lnTo>
                  <a:lnTo>
                    <a:pt x="20" y="18"/>
                  </a:lnTo>
                  <a:lnTo>
                    <a:pt x="18" y="18"/>
                  </a:lnTo>
                  <a:lnTo>
                    <a:pt x="15" y="14"/>
                  </a:lnTo>
                  <a:lnTo>
                    <a:pt x="13" y="18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1"/>
                  </a:lnTo>
                  <a:lnTo>
                    <a:pt x="5" y="26"/>
                  </a:lnTo>
                  <a:lnTo>
                    <a:pt x="8" y="26"/>
                  </a:lnTo>
                  <a:lnTo>
                    <a:pt x="12" y="19"/>
                  </a:lnTo>
                  <a:lnTo>
                    <a:pt x="15" y="19"/>
                  </a:lnTo>
                  <a:lnTo>
                    <a:pt x="20" y="22"/>
                  </a:lnTo>
                  <a:lnTo>
                    <a:pt x="23" y="30"/>
                  </a:lnTo>
                  <a:lnTo>
                    <a:pt x="29" y="34"/>
                  </a:lnTo>
                  <a:lnTo>
                    <a:pt x="26" y="34"/>
                  </a:lnTo>
                  <a:lnTo>
                    <a:pt x="26" y="35"/>
                  </a:lnTo>
                  <a:lnTo>
                    <a:pt x="36" y="42"/>
                  </a:lnTo>
                  <a:lnTo>
                    <a:pt x="37" y="45"/>
                  </a:lnTo>
                  <a:lnTo>
                    <a:pt x="50" y="46"/>
                  </a:lnTo>
                  <a:lnTo>
                    <a:pt x="60" y="51"/>
                  </a:lnTo>
                  <a:lnTo>
                    <a:pt x="60" y="51"/>
                  </a:lnTo>
                  <a:lnTo>
                    <a:pt x="63" y="51"/>
                  </a:lnTo>
                  <a:lnTo>
                    <a:pt x="56" y="46"/>
                  </a:lnTo>
                  <a:lnTo>
                    <a:pt x="55" y="45"/>
                  </a:lnTo>
                  <a:lnTo>
                    <a:pt x="39" y="34"/>
                  </a:lnTo>
                  <a:lnTo>
                    <a:pt x="39" y="29"/>
                  </a:lnTo>
                  <a:lnTo>
                    <a:pt x="36" y="26"/>
                  </a:lnTo>
                  <a:lnTo>
                    <a:pt x="32" y="24"/>
                  </a:lnTo>
                  <a:lnTo>
                    <a:pt x="32" y="19"/>
                  </a:lnTo>
                  <a:lnTo>
                    <a:pt x="37" y="19"/>
                  </a:lnTo>
                  <a:lnTo>
                    <a:pt x="42" y="22"/>
                  </a:lnTo>
                  <a:lnTo>
                    <a:pt x="44" y="19"/>
                  </a:lnTo>
                  <a:lnTo>
                    <a:pt x="47" y="19"/>
                  </a:lnTo>
                  <a:lnTo>
                    <a:pt x="50" y="18"/>
                  </a:lnTo>
                  <a:lnTo>
                    <a:pt x="63" y="21"/>
                  </a:lnTo>
                  <a:lnTo>
                    <a:pt x="65" y="21"/>
                  </a:lnTo>
                  <a:lnTo>
                    <a:pt x="76" y="21"/>
                  </a:lnTo>
                  <a:lnTo>
                    <a:pt x="77" y="24"/>
                  </a:lnTo>
                  <a:lnTo>
                    <a:pt x="82" y="24"/>
                  </a:lnTo>
                  <a:lnTo>
                    <a:pt x="82" y="19"/>
                  </a:lnTo>
                  <a:lnTo>
                    <a:pt x="85" y="19"/>
                  </a:lnTo>
                  <a:lnTo>
                    <a:pt x="79" y="18"/>
                  </a:lnTo>
                  <a:lnTo>
                    <a:pt x="79" y="14"/>
                  </a:lnTo>
                  <a:lnTo>
                    <a:pt x="77" y="14"/>
                  </a:lnTo>
                  <a:lnTo>
                    <a:pt x="77" y="11"/>
                  </a:lnTo>
                  <a:lnTo>
                    <a:pt x="74" y="10"/>
                  </a:lnTo>
                  <a:lnTo>
                    <a:pt x="74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36" name="Forma Livre 312">
              <a:extLst>
                <a:ext uri="{FF2B5EF4-FFF2-40B4-BE49-F238E27FC236}">
                  <a16:creationId xmlns:a16="http://schemas.microsoft.com/office/drawing/2014/main" id="{9E35F342-54B4-61EC-99DE-0DDA40D0B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875" y="-2646284"/>
              <a:ext cx="89731" cy="55742"/>
            </a:xfrm>
            <a:custGeom>
              <a:avLst/>
              <a:gdLst/>
              <a:ahLst/>
              <a:cxnLst>
                <a:cxn ang="0">
                  <a:pos x="14" y="36"/>
                </a:cxn>
                <a:cxn ang="0">
                  <a:pos x="16" y="26"/>
                </a:cxn>
                <a:cxn ang="0">
                  <a:pos x="13" y="26"/>
                </a:cxn>
                <a:cxn ang="0">
                  <a:pos x="9" y="29"/>
                </a:cxn>
                <a:cxn ang="0">
                  <a:pos x="5" y="28"/>
                </a:cxn>
                <a:cxn ang="0">
                  <a:pos x="1" y="21"/>
                </a:cxn>
                <a:cxn ang="0">
                  <a:pos x="5" y="20"/>
                </a:cxn>
                <a:cxn ang="0">
                  <a:pos x="0" y="18"/>
                </a:cxn>
                <a:cxn ang="0">
                  <a:pos x="0" y="10"/>
                </a:cxn>
                <a:cxn ang="0">
                  <a:pos x="13" y="5"/>
                </a:cxn>
                <a:cxn ang="0">
                  <a:pos x="17" y="5"/>
                </a:cxn>
                <a:cxn ang="0">
                  <a:pos x="17" y="4"/>
                </a:cxn>
                <a:cxn ang="0">
                  <a:pos x="26" y="4"/>
                </a:cxn>
                <a:cxn ang="0">
                  <a:pos x="30" y="0"/>
                </a:cxn>
                <a:cxn ang="0">
                  <a:pos x="48" y="5"/>
                </a:cxn>
                <a:cxn ang="0">
                  <a:pos x="59" y="5"/>
                </a:cxn>
                <a:cxn ang="0">
                  <a:pos x="62" y="5"/>
                </a:cxn>
                <a:cxn ang="0">
                  <a:pos x="62" y="4"/>
                </a:cxn>
                <a:cxn ang="0">
                  <a:pos x="66" y="5"/>
                </a:cxn>
                <a:cxn ang="0">
                  <a:pos x="61" y="12"/>
                </a:cxn>
                <a:cxn ang="0">
                  <a:pos x="50" y="15"/>
                </a:cxn>
                <a:cxn ang="0">
                  <a:pos x="62" y="36"/>
                </a:cxn>
                <a:cxn ang="0">
                  <a:pos x="58" y="41"/>
                </a:cxn>
                <a:cxn ang="0">
                  <a:pos x="58" y="41"/>
                </a:cxn>
                <a:cxn ang="0">
                  <a:pos x="46" y="41"/>
                </a:cxn>
                <a:cxn ang="0">
                  <a:pos x="38" y="36"/>
                </a:cxn>
                <a:cxn ang="0">
                  <a:pos x="27" y="32"/>
                </a:cxn>
                <a:cxn ang="0">
                  <a:pos x="14" y="36"/>
                </a:cxn>
                <a:cxn ang="0">
                  <a:pos x="14" y="36"/>
                </a:cxn>
              </a:cxnLst>
              <a:rect l="0" t="0" r="r" b="b"/>
              <a:pathLst>
                <a:path w="66" h="41">
                  <a:moveTo>
                    <a:pt x="14" y="36"/>
                  </a:moveTo>
                  <a:lnTo>
                    <a:pt x="16" y="26"/>
                  </a:lnTo>
                  <a:lnTo>
                    <a:pt x="13" y="26"/>
                  </a:lnTo>
                  <a:lnTo>
                    <a:pt x="9" y="29"/>
                  </a:lnTo>
                  <a:lnTo>
                    <a:pt x="5" y="28"/>
                  </a:lnTo>
                  <a:lnTo>
                    <a:pt x="1" y="21"/>
                  </a:lnTo>
                  <a:lnTo>
                    <a:pt x="5" y="20"/>
                  </a:lnTo>
                  <a:lnTo>
                    <a:pt x="0" y="18"/>
                  </a:lnTo>
                  <a:lnTo>
                    <a:pt x="0" y="10"/>
                  </a:lnTo>
                  <a:lnTo>
                    <a:pt x="13" y="5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26" y="4"/>
                  </a:lnTo>
                  <a:lnTo>
                    <a:pt x="30" y="0"/>
                  </a:lnTo>
                  <a:lnTo>
                    <a:pt x="48" y="5"/>
                  </a:lnTo>
                  <a:lnTo>
                    <a:pt x="59" y="5"/>
                  </a:lnTo>
                  <a:lnTo>
                    <a:pt x="62" y="5"/>
                  </a:lnTo>
                  <a:lnTo>
                    <a:pt x="62" y="4"/>
                  </a:lnTo>
                  <a:lnTo>
                    <a:pt x="66" y="5"/>
                  </a:lnTo>
                  <a:lnTo>
                    <a:pt x="61" y="12"/>
                  </a:lnTo>
                  <a:lnTo>
                    <a:pt x="50" y="15"/>
                  </a:lnTo>
                  <a:lnTo>
                    <a:pt x="62" y="36"/>
                  </a:lnTo>
                  <a:lnTo>
                    <a:pt x="58" y="41"/>
                  </a:lnTo>
                  <a:lnTo>
                    <a:pt x="58" y="41"/>
                  </a:lnTo>
                  <a:lnTo>
                    <a:pt x="46" y="41"/>
                  </a:lnTo>
                  <a:lnTo>
                    <a:pt x="38" y="36"/>
                  </a:lnTo>
                  <a:lnTo>
                    <a:pt x="27" y="32"/>
                  </a:lnTo>
                  <a:lnTo>
                    <a:pt x="14" y="36"/>
                  </a:lnTo>
                  <a:lnTo>
                    <a:pt x="14" y="3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37" name="Forma Livre 313">
              <a:extLst>
                <a:ext uri="{FF2B5EF4-FFF2-40B4-BE49-F238E27FC236}">
                  <a16:creationId xmlns:a16="http://schemas.microsoft.com/office/drawing/2014/main" id="{E8495126-8548-AF80-C92C-4468889B7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009" y="-2521205"/>
              <a:ext cx="194417" cy="127798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2" y="24"/>
                </a:cxn>
                <a:cxn ang="0">
                  <a:pos x="3" y="27"/>
                </a:cxn>
                <a:cxn ang="0">
                  <a:pos x="0" y="35"/>
                </a:cxn>
                <a:cxn ang="0">
                  <a:pos x="3" y="38"/>
                </a:cxn>
                <a:cxn ang="0">
                  <a:pos x="6" y="48"/>
                </a:cxn>
                <a:cxn ang="0">
                  <a:pos x="8" y="54"/>
                </a:cxn>
                <a:cxn ang="0">
                  <a:pos x="13" y="59"/>
                </a:cxn>
                <a:cxn ang="0">
                  <a:pos x="11" y="67"/>
                </a:cxn>
                <a:cxn ang="0">
                  <a:pos x="13" y="69"/>
                </a:cxn>
                <a:cxn ang="0">
                  <a:pos x="16" y="66"/>
                </a:cxn>
                <a:cxn ang="0">
                  <a:pos x="21" y="69"/>
                </a:cxn>
                <a:cxn ang="0">
                  <a:pos x="27" y="69"/>
                </a:cxn>
                <a:cxn ang="0">
                  <a:pos x="34" y="72"/>
                </a:cxn>
                <a:cxn ang="0">
                  <a:pos x="32" y="75"/>
                </a:cxn>
                <a:cxn ang="0">
                  <a:pos x="40" y="78"/>
                </a:cxn>
                <a:cxn ang="0">
                  <a:pos x="43" y="77"/>
                </a:cxn>
                <a:cxn ang="0">
                  <a:pos x="42" y="75"/>
                </a:cxn>
                <a:cxn ang="0">
                  <a:pos x="53" y="77"/>
                </a:cxn>
                <a:cxn ang="0">
                  <a:pos x="54" y="80"/>
                </a:cxn>
                <a:cxn ang="0">
                  <a:pos x="59" y="82"/>
                </a:cxn>
                <a:cxn ang="0">
                  <a:pos x="66" y="86"/>
                </a:cxn>
                <a:cxn ang="0">
                  <a:pos x="71" y="88"/>
                </a:cxn>
                <a:cxn ang="0">
                  <a:pos x="74" y="90"/>
                </a:cxn>
                <a:cxn ang="0">
                  <a:pos x="79" y="88"/>
                </a:cxn>
                <a:cxn ang="0">
                  <a:pos x="85" y="93"/>
                </a:cxn>
                <a:cxn ang="0">
                  <a:pos x="93" y="91"/>
                </a:cxn>
                <a:cxn ang="0">
                  <a:pos x="99" y="91"/>
                </a:cxn>
                <a:cxn ang="0">
                  <a:pos x="107" y="90"/>
                </a:cxn>
                <a:cxn ang="0">
                  <a:pos x="122" y="94"/>
                </a:cxn>
                <a:cxn ang="0">
                  <a:pos x="125" y="94"/>
                </a:cxn>
                <a:cxn ang="0">
                  <a:pos x="125" y="90"/>
                </a:cxn>
                <a:cxn ang="0">
                  <a:pos x="130" y="83"/>
                </a:cxn>
                <a:cxn ang="0">
                  <a:pos x="143" y="74"/>
                </a:cxn>
                <a:cxn ang="0">
                  <a:pos x="143" y="72"/>
                </a:cxn>
                <a:cxn ang="0">
                  <a:pos x="141" y="66"/>
                </a:cxn>
                <a:cxn ang="0">
                  <a:pos x="138" y="64"/>
                </a:cxn>
                <a:cxn ang="0">
                  <a:pos x="133" y="54"/>
                </a:cxn>
                <a:cxn ang="0">
                  <a:pos x="135" y="48"/>
                </a:cxn>
                <a:cxn ang="0">
                  <a:pos x="128" y="43"/>
                </a:cxn>
                <a:cxn ang="0">
                  <a:pos x="138" y="37"/>
                </a:cxn>
                <a:cxn ang="0">
                  <a:pos x="136" y="30"/>
                </a:cxn>
                <a:cxn ang="0">
                  <a:pos x="130" y="14"/>
                </a:cxn>
                <a:cxn ang="0">
                  <a:pos x="130" y="11"/>
                </a:cxn>
                <a:cxn ang="0">
                  <a:pos x="120" y="8"/>
                </a:cxn>
                <a:cxn ang="0">
                  <a:pos x="95" y="9"/>
                </a:cxn>
                <a:cxn ang="0">
                  <a:pos x="75" y="8"/>
                </a:cxn>
                <a:cxn ang="0">
                  <a:pos x="64" y="9"/>
                </a:cxn>
                <a:cxn ang="0">
                  <a:pos x="59" y="3"/>
                </a:cxn>
                <a:cxn ang="0">
                  <a:pos x="63" y="5"/>
                </a:cxn>
                <a:cxn ang="0">
                  <a:pos x="61" y="1"/>
                </a:cxn>
                <a:cxn ang="0">
                  <a:pos x="53" y="0"/>
                </a:cxn>
                <a:cxn ang="0">
                  <a:pos x="42" y="1"/>
                </a:cxn>
                <a:cxn ang="0">
                  <a:pos x="24" y="11"/>
                </a:cxn>
                <a:cxn ang="0">
                  <a:pos x="3" y="17"/>
                </a:cxn>
                <a:cxn ang="0">
                  <a:pos x="0" y="17"/>
                </a:cxn>
                <a:cxn ang="0">
                  <a:pos x="5" y="19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143" h="94">
                  <a:moveTo>
                    <a:pt x="0" y="19"/>
                  </a:moveTo>
                  <a:lnTo>
                    <a:pt x="2" y="24"/>
                  </a:lnTo>
                  <a:lnTo>
                    <a:pt x="3" y="27"/>
                  </a:lnTo>
                  <a:lnTo>
                    <a:pt x="0" y="35"/>
                  </a:lnTo>
                  <a:lnTo>
                    <a:pt x="3" y="38"/>
                  </a:lnTo>
                  <a:lnTo>
                    <a:pt x="6" y="48"/>
                  </a:lnTo>
                  <a:lnTo>
                    <a:pt x="8" y="54"/>
                  </a:lnTo>
                  <a:lnTo>
                    <a:pt x="13" y="59"/>
                  </a:lnTo>
                  <a:lnTo>
                    <a:pt x="11" y="67"/>
                  </a:lnTo>
                  <a:lnTo>
                    <a:pt x="13" y="69"/>
                  </a:lnTo>
                  <a:lnTo>
                    <a:pt x="16" y="66"/>
                  </a:lnTo>
                  <a:lnTo>
                    <a:pt x="21" y="69"/>
                  </a:lnTo>
                  <a:lnTo>
                    <a:pt x="27" y="69"/>
                  </a:lnTo>
                  <a:lnTo>
                    <a:pt x="34" y="72"/>
                  </a:lnTo>
                  <a:lnTo>
                    <a:pt x="32" y="75"/>
                  </a:lnTo>
                  <a:lnTo>
                    <a:pt x="40" y="78"/>
                  </a:lnTo>
                  <a:lnTo>
                    <a:pt x="43" y="77"/>
                  </a:lnTo>
                  <a:lnTo>
                    <a:pt x="42" y="75"/>
                  </a:lnTo>
                  <a:lnTo>
                    <a:pt x="53" y="77"/>
                  </a:lnTo>
                  <a:lnTo>
                    <a:pt x="54" y="80"/>
                  </a:lnTo>
                  <a:lnTo>
                    <a:pt x="59" y="82"/>
                  </a:lnTo>
                  <a:lnTo>
                    <a:pt x="66" y="86"/>
                  </a:lnTo>
                  <a:lnTo>
                    <a:pt x="71" y="88"/>
                  </a:lnTo>
                  <a:lnTo>
                    <a:pt x="74" y="90"/>
                  </a:lnTo>
                  <a:lnTo>
                    <a:pt x="79" y="88"/>
                  </a:lnTo>
                  <a:lnTo>
                    <a:pt x="85" y="93"/>
                  </a:lnTo>
                  <a:lnTo>
                    <a:pt x="93" y="91"/>
                  </a:lnTo>
                  <a:lnTo>
                    <a:pt x="99" y="91"/>
                  </a:lnTo>
                  <a:lnTo>
                    <a:pt x="107" y="90"/>
                  </a:lnTo>
                  <a:lnTo>
                    <a:pt x="122" y="94"/>
                  </a:lnTo>
                  <a:lnTo>
                    <a:pt x="125" y="94"/>
                  </a:lnTo>
                  <a:lnTo>
                    <a:pt x="125" y="90"/>
                  </a:lnTo>
                  <a:lnTo>
                    <a:pt x="130" y="83"/>
                  </a:lnTo>
                  <a:lnTo>
                    <a:pt x="143" y="74"/>
                  </a:lnTo>
                  <a:lnTo>
                    <a:pt x="143" y="72"/>
                  </a:lnTo>
                  <a:lnTo>
                    <a:pt x="141" y="66"/>
                  </a:lnTo>
                  <a:lnTo>
                    <a:pt x="138" y="64"/>
                  </a:lnTo>
                  <a:lnTo>
                    <a:pt x="133" y="54"/>
                  </a:lnTo>
                  <a:lnTo>
                    <a:pt x="135" y="48"/>
                  </a:lnTo>
                  <a:lnTo>
                    <a:pt x="128" y="43"/>
                  </a:lnTo>
                  <a:lnTo>
                    <a:pt x="138" y="37"/>
                  </a:lnTo>
                  <a:lnTo>
                    <a:pt x="136" y="30"/>
                  </a:lnTo>
                  <a:lnTo>
                    <a:pt x="130" y="14"/>
                  </a:lnTo>
                  <a:lnTo>
                    <a:pt x="130" y="11"/>
                  </a:lnTo>
                  <a:lnTo>
                    <a:pt x="120" y="8"/>
                  </a:lnTo>
                  <a:lnTo>
                    <a:pt x="95" y="9"/>
                  </a:lnTo>
                  <a:lnTo>
                    <a:pt x="75" y="8"/>
                  </a:lnTo>
                  <a:lnTo>
                    <a:pt x="64" y="9"/>
                  </a:lnTo>
                  <a:lnTo>
                    <a:pt x="59" y="3"/>
                  </a:lnTo>
                  <a:lnTo>
                    <a:pt x="63" y="5"/>
                  </a:lnTo>
                  <a:lnTo>
                    <a:pt x="61" y="1"/>
                  </a:lnTo>
                  <a:lnTo>
                    <a:pt x="53" y="0"/>
                  </a:lnTo>
                  <a:lnTo>
                    <a:pt x="42" y="1"/>
                  </a:lnTo>
                  <a:lnTo>
                    <a:pt x="24" y="11"/>
                  </a:lnTo>
                  <a:lnTo>
                    <a:pt x="3" y="17"/>
                  </a:lnTo>
                  <a:lnTo>
                    <a:pt x="0" y="17"/>
                  </a:lnTo>
                  <a:lnTo>
                    <a:pt x="5" y="19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38" name="Forma Livre 314">
              <a:extLst>
                <a:ext uri="{FF2B5EF4-FFF2-40B4-BE49-F238E27FC236}">
                  <a16:creationId xmlns:a16="http://schemas.microsoft.com/office/drawing/2014/main" id="{76234B92-0677-5CDA-0936-A26420493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728" y="-2602778"/>
              <a:ext cx="140035" cy="59821"/>
            </a:xfrm>
            <a:custGeom>
              <a:avLst/>
              <a:gdLst/>
              <a:ahLst/>
              <a:cxnLst>
                <a:cxn ang="0">
                  <a:pos x="82" y="44"/>
                </a:cxn>
                <a:cxn ang="0">
                  <a:pos x="87" y="42"/>
                </a:cxn>
                <a:cxn ang="0">
                  <a:pos x="93" y="42"/>
                </a:cxn>
                <a:cxn ang="0">
                  <a:pos x="98" y="36"/>
                </a:cxn>
                <a:cxn ang="0">
                  <a:pos x="103" y="36"/>
                </a:cxn>
                <a:cxn ang="0">
                  <a:pos x="101" y="28"/>
                </a:cxn>
                <a:cxn ang="0">
                  <a:pos x="93" y="21"/>
                </a:cxn>
                <a:cxn ang="0">
                  <a:pos x="95" y="13"/>
                </a:cxn>
                <a:cxn ang="0">
                  <a:pos x="89" y="9"/>
                </a:cxn>
                <a:cxn ang="0">
                  <a:pos x="89" y="9"/>
                </a:cxn>
                <a:cxn ang="0">
                  <a:pos x="77" y="9"/>
                </a:cxn>
                <a:cxn ang="0">
                  <a:pos x="69" y="4"/>
                </a:cxn>
                <a:cxn ang="0">
                  <a:pos x="58" y="0"/>
                </a:cxn>
                <a:cxn ang="0">
                  <a:pos x="45" y="4"/>
                </a:cxn>
                <a:cxn ang="0">
                  <a:pos x="45" y="5"/>
                </a:cxn>
                <a:cxn ang="0">
                  <a:pos x="47" y="17"/>
                </a:cxn>
                <a:cxn ang="0">
                  <a:pos x="44" y="21"/>
                </a:cxn>
                <a:cxn ang="0">
                  <a:pos x="42" y="20"/>
                </a:cxn>
                <a:cxn ang="0">
                  <a:pos x="37" y="21"/>
                </a:cxn>
                <a:cxn ang="0">
                  <a:pos x="32" y="20"/>
                </a:cxn>
                <a:cxn ang="0">
                  <a:pos x="29" y="15"/>
                </a:cxn>
                <a:cxn ang="0">
                  <a:pos x="29" y="17"/>
                </a:cxn>
                <a:cxn ang="0">
                  <a:pos x="20" y="7"/>
                </a:cxn>
                <a:cxn ang="0">
                  <a:pos x="10" y="10"/>
                </a:cxn>
                <a:cxn ang="0">
                  <a:pos x="2" y="26"/>
                </a:cxn>
                <a:cxn ang="0">
                  <a:pos x="0" y="36"/>
                </a:cxn>
                <a:cxn ang="0">
                  <a:pos x="0" y="37"/>
                </a:cxn>
                <a:cxn ang="0">
                  <a:pos x="4" y="37"/>
                </a:cxn>
                <a:cxn ang="0">
                  <a:pos x="7" y="34"/>
                </a:cxn>
                <a:cxn ang="0">
                  <a:pos x="16" y="31"/>
                </a:cxn>
                <a:cxn ang="0">
                  <a:pos x="39" y="31"/>
                </a:cxn>
                <a:cxn ang="0">
                  <a:pos x="47" y="33"/>
                </a:cxn>
                <a:cxn ang="0">
                  <a:pos x="55" y="29"/>
                </a:cxn>
                <a:cxn ang="0">
                  <a:pos x="60" y="36"/>
                </a:cxn>
                <a:cxn ang="0">
                  <a:pos x="66" y="36"/>
                </a:cxn>
                <a:cxn ang="0">
                  <a:pos x="82" y="44"/>
                </a:cxn>
                <a:cxn ang="0">
                  <a:pos x="82" y="44"/>
                </a:cxn>
              </a:cxnLst>
              <a:rect l="0" t="0" r="r" b="b"/>
              <a:pathLst>
                <a:path w="103" h="44">
                  <a:moveTo>
                    <a:pt x="82" y="44"/>
                  </a:moveTo>
                  <a:lnTo>
                    <a:pt x="87" y="42"/>
                  </a:lnTo>
                  <a:lnTo>
                    <a:pt x="93" y="42"/>
                  </a:lnTo>
                  <a:lnTo>
                    <a:pt x="98" y="36"/>
                  </a:lnTo>
                  <a:lnTo>
                    <a:pt x="103" y="36"/>
                  </a:lnTo>
                  <a:lnTo>
                    <a:pt x="101" y="28"/>
                  </a:lnTo>
                  <a:lnTo>
                    <a:pt x="93" y="21"/>
                  </a:lnTo>
                  <a:lnTo>
                    <a:pt x="95" y="13"/>
                  </a:lnTo>
                  <a:lnTo>
                    <a:pt x="89" y="9"/>
                  </a:lnTo>
                  <a:lnTo>
                    <a:pt x="89" y="9"/>
                  </a:lnTo>
                  <a:lnTo>
                    <a:pt x="77" y="9"/>
                  </a:lnTo>
                  <a:lnTo>
                    <a:pt x="69" y="4"/>
                  </a:lnTo>
                  <a:lnTo>
                    <a:pt x="58" y="0"/>
                  </a:lnTo>
                  <a:lnTo>
                    <a:pt x="45" y="4"/>
                  </a:lnTo>
                  <a:lnTo>
                    <a:pt x="45" y="5"/>
                  </a:lnTo>
                  <a:lnTo>
                    <a:pt x="47" y="17"/>
                  </a:lnTo>
                  <a:lnTo>
                    <a:pt x="44" y="21"/>
                  </a:lnTo>
                  <a:lnTo>
                    <a:pt x="42" y="20"/>
                  </a:lnTo>
                  <a:lnTo>
                    <a:pt x="37" y="21"/>
                  </a:lnTo>
                  <a:lnTo>
                    <a:pt x="32" y="20"/>
                  </a:lnTo>
                  <a:lnTo>
                    <a:pt x="29" y="15"/>
                  </a:lnTo>
                  <a:lnTo>
                    <a:pt x="29" y="17"/>
                  </a:lnTo>
                  <a:lnTo>
                    <a:pt x="20" y="7"/>
                  </a:lnTo>
                  <a:lnTo>
                    <a:pt x="10" y="10"/>
                  </a:lnTo>
                  <a:lnTo>
                    <a:pt x="2" y="26"/>
                  </a:lnTo>
                  <a:lnTo>
                    <a:pt x="0" y="36"/>
                  </a:lnTo>
                  <a:lnTo>
                    <a:pt x="0" y="37"/>
                  </a:lnTo>
                  <a:lnTo>
                    <a:pt x="4" y="37"/>
                  </a:lnTo>
                  <a:lnTo>
                    <a:pt x="7" y="34"/>
                  </a:lnTo>
                  <a:lnTo>
                    <a:pt x="16" y="31"/>
                  </a:lnTo>
                  <a:lnTo>
                    <a:pt x="39" y="31"/>
                  </a:lnTo>
                  <a:lnTo>
                    <a:pt x="47" y="33"/>
                  </a:lnTo>
                  <a:lnTo>
                    <a:pt x="55" y="29"/>
                  </a:lnTo>
                  <a:lnTo>
                    <a:pt x="60" y="36"/>
                  </a:lnTo>
                  <a:lnTo>
                    <a:pt x="66" y="36"/>
                  </a:lnTo>
                  <a:lnTo>
                    <a:pt x="82" y="44"/>
                  </a:lnTo>
                  <a:lnTo>
                    <a:pt x="82" y="4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39" name="Forma Livre 315">
              <a:extLst>
                <a:ext uri="{FF2B5EF4-FFF2-40B4-BE49-F238E27FC236}">
                  <a16:creationId xmlns:a16="http://schemas.microsoft.com/office/drawing/2014/main" id="{337CF899-B575-CC68-7CDB-8F008225D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728" y="-2563351"/>
              <a:ext cx="114203" cy="61180"/>
            </a:xfrm>
            <a:custGeom>
              <a:avLst/>
              <a:gdLst/>
              <a:ahLst/>
              <a:cxnLst>
                <a:cxn ang="0">
                  <a:pos x="58" y="45"/>
                </a:cxn>
                <a:cxn ang="0">
                  <a:pos x="57" y="42"/>
                </a:cxn>
                <a:cxn ang="0">
                  <a:pos x="65" y="40"/>
                </a:cxn>
                <a:cxn ang="0">
                  <a:pos x="71" y="42"/>
                </a:cxn>
                <a:cxn ang="0">
                  <a:pos x="68" y="37"/>
                </a:cxn>
                <a:cxn ang="0">
                  <a:pos x="71" y="34"/>
                </a:cxn>
                <a:cxn ang="0">
                  <a:pos x="71" y="28"/>
                </a:cxn>
                <a:cxn ang="0">
                  <a:pos x="81" y="24"/>
                </a:cxn>
                <a:cxn ang="0">
                  <a:pos x="84" y="21"/>
                </a:cxn>
                <a:cxn ang="0">
                  <a:pos x="79" y="21"/>
                </a:cxn>
                <a:cxn ang="0">
                  <a:pos x="79" y="18"/>
                </a:cxn>
                <a:cxn ang="0">
                  <a:pos x="82" y="15"/>
                </a:cxn>
                <a:cxn ang="0">
                  <a:pos x="82" y="15"/>
                </a:cxn>
                <a:cxn ang="0">
                  <a:pos x="66" y="7"/>
                </a:cxn>
                <a:cxn ang="0">
                  <a:pos x="60" y="7"/>
                </a:cxn>
                <a:cxn ang="0">
                  <a:pos x="55" y="0"/>
                </a:cxn>
                <a:cxn ang="0">
                  <a:pos x="47" y="4"/>
                </a:cxn>
                <a:cxn ang="0">
                  <a:pos x="39" y="2"/>
                </a:cxn>
                <a:cxn ang="0">
                  <a:pos x="16" y="2"/>
                </a:cxn>
                <a:cxn ang="0">
                  <a:pos x="7" y="5"/>
                </a:cxn>
                <a:cxn ang="0">
                  <a:pos x="4" y="8"/>
                </a:cxn>
                <a:cxn ang="0">
                  <a:pos x="0" y="8"/>
                </a:cxn>
                <a:cxn ang="0">
                  <a:pos x="7" y="23"/>
                </a:cxn>
                <a:cxn ang="0">
                  <a:pos x="26" y="26"/>
                </a:cxn>
                <a:cxn ang="0">
                  <a:pos x="29" y="31"/>
                </a:cxn>
                <a:cxn ang="0">
                  <a:pos x="28" y="34"/>
                </a:cxn>
                <a:cxn ang="0">
                  <a:pos x="29" y="39"/>
                </a:cxn>
                <a:cxn ang="0">
                  <a:pos x="39" y="42"/>
                </a:cxn>
                <a:cxn ang="0">
                  <a:pos x="39" y="45"/>
                </a:cxn>
                <a:cxn ang="0">
                  <a:pos x="58" y="45"/>
                </a:cxn>
                <a:cxn ang="0">
                  <a:pos x="58" y="45"/>
                </a:cxn>
              </a:cxnLst>
              <a:rect l="0" t="0" r="r" b="b"/>
              <a:pathLst>
                <a:path w="84" h="45">
                  <a:moveTo>
                    <a:pt x="58" y="45"/>
                  </a:moveTo>
                  <a:lnTo>
                    <a:pt x="57" y="42"/>
                  </a:lnTo>
                  <a:lnTo>
                    <a:pt x="65" y="40"/>
                  </a:lnTo>
                  <a:lnTo>
                    <a:pt x="71" y="42"/>
                  </a:lnTo>
                  <a:lnTo>
                    <a:pt x="68" y="37"/>
                  </a:lnTo>
                  <a:lnTo>
                    <a:pt x="71" y="34"/>
                  </a:lnTo>
                  <a:lnTo>
                    <a:pt x="71" y="28"/>
                  </a:lnTo>
                  <a:lnTo>
                    <a:pt x="81" y="24"/>
                  </a:lnTo>
                  <a:lnTo>
                    <a:pt x="84" y="21"/>
                  </a:lnTo>
                  <a:lnTo>
                    <a:pt x="79" y="21"/>
                  </a:lnTo>
                  <a:lnTo>
                    <a:pt x="79" y="18"/>
                  </a:lnTo>
                  <a:lnTo>
                    <a:pt x="82" y="15"/>
                  </a:lnTo>
                  <a:lnTo>
                    <a:pt x="82" y="15"/>
                  </a:lnTo>
                  <a:lnTo>
                    <a:pt x="66" y="7"/>
                  </a:lnTo>
                  <a:lnTo>
                    <a:pt x="60" y="7"/>
                  </a:lnTo>
                  <a:lnTo>
                    <a:pt x="55" y="0"/>
                  </a:lnTo>
                  <a:lnTo>
                    <a:pt x="47" y="4"/>
                  </a:lnTo>
                  <a:lnTo>
                    <a:pt x="39" y="2"/>
                  </a:lnTo>
                  <a:lnTo>
                    <a:pt x="16" y="2"/>
                  </a:lnTo>
                  <a:lnTo>
                    <a:pt x="7" y="5"/>
                  </a:lnTo>
                  <a:lnTo>
                    <a:pt x="4" y="8"/>
                  </a:lnTo>
                  <a:lnTo>
                    <a:pt x="0" y="8"/>
                  </a:lnTo>
                  <a:lnTo>
                    <a:pt x="7" y="23"/>
                  </a:lnTo>
                  <a:lnTo>
                    <a:pt x="26" y="26"/>
                  </a:lnTo>
                  <a:lnTo>
                    <a:pt x="29" y="31"/>
                  </a:lnTo>
                  <a:lnTo>
                    <a:pt x="28" y="34"/>
                  </a:lnTo>
                  <a:lnTo>
                    <a:pt x="29" y="39"/>
                  </a:lnTo>
                  <a:lnTo>
                    <a:pt x="39" y="42"/>
                  </a:lnTo>
                  <a:lnTo>
                    <a:pt x="39" y="45"/>
                  </a:lnTo>
                  <a:lnTo>
                    <a:pt x="58" y="45"/>
                  </a:lnTo>
                  <a:lnTo>
                    <a:pt x="58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40" name="Forma Livre 316">
              <a:extLst>
                <a:ext uri="{FF2B5EF4-FFF2-40B4-BE49-F238E27FC236}">
                  <a16:creationId xmlns:a16="http://schemas.microsoft.com/office/drawing/2014/main" id="{A786144D-DDE7-1FB2-55C8-CCEB0F564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5976" y="-2541598"/>
              <a:ext cx="61180" cy="32629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20" y="24"/>
                </a:cxn>
                <a:cxn ang="0">
                  <a:pos x="45" y="23"/>
                </a:cxn>
                <a:cxn ang="0">
                  <a:pos x="44" y="18"/>
                </a:cxn>
                <a:cxn ang="0">
                  <a:pos x="45" y="15"/>
                </a:cxn>
                <a:cxn ang="0">
                  <a:pos x="42" y="10"/>
                </a:cxn>
                <a:cxn ang="0">
                  <a:pos x="23" y="7"/>
                </a:cxn>
                <a:cxn ang="0">
                  <a:pos x="21" y="13"/>
                </a:cxn>
                <a:cxn ang="0">
                  <a:pos x="13" y="12"/>
                </a:cxn>
                <a:cxn ang="0">
                  <a:pos x="20" y="5"/>
                </a:cxn>
                <a:cxn ang="0">
                  <a:pos x="20" y="0"/>
                </a:cxn>
                <a:cxn ang="0">
                  <a:pos x="15" y="8"/>
                </a:cxn>
                <a:cxn ang="0">
                  <a:pos x="12" y="13"/>
                </a:cxn>
                <a:cxn ang="0">
                  <a:pos x="5" y="13"/>
                </a:cxn>
                <a:cxn ang="0">
                  <a:pos x="4" y="20"/>
                </a:cxn>
                <a:cxn ang="0">
                  <a:pos x="0" y="23"/>
                </a:cxn>
                <a:cxn ang="0">
                  <a:pos x="0" y="23"/>
                </a:cxn>
              </a:cxnLst>
              <a:rect l="0" t="0" r="r" b="b"/>
              <a:pathLst>
                <a:path w="45" h="24">
                  <a:moveTo>
                    <a:pt x="0" y="23"/>
                  </a:moveTo>
                  <a:lnTo>
                    <a:pt x="20" y="24"/>
                  </a:lnTo>
                  <a:lnTo>
                    <a:pt x="45" y="23"/>
                  </a:lnTo>
                  <a:lnTo>
                    <a:pt x="44" y="18"/>
                  </a:lnTo>
                  <a:lnTo>
                    <a:pt x="45" y="15"/>
                  </a:lnTo>
                  <a:lnTo>
                    <a:pt x="42" y="10"/>
                  </a:lnTo>
                  <a:lnTo>
                    <a:pt x="23" y="7"/>
                  </a:lnTo>
                  <a:lnTo>
                    <a:pt x="21" y="13"/>
                  </a:lnTo>
                  <a:lnTo>
                    <a:pt x="13" y="12"/>
                  </a:lnTo>
                  <a:lnTo>
                    <a:pt x="20" y="5"/>
                  </a:lnTo>
                  <a:lnTo>
                    <a:pt x="20" y="0"/>
                  </a:lnTo>
                  <a:lnTo>
                    <a:pt x="15" y="8"/>
                  </a:lnTo>
                  <a:lnTo>
                    <a:pt x="12" y="13"/>
                  </a:lnTo>
                  <a:lnTo>
                    <a:pt x="5" y="13"/>
                  </a:lnTo>
                  <a:lnTo>
                    <a:pt x="4" y="20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41" name="Forma Livre 317">
              <a:extLst>
                <a:ext uri="{FF2B5EF4-FFF2-40B4-BE49-F238E27FC236}">
                  <a16:creationId xmlns:a16="http://schemas.microsoft.com/office/drawing/2014/main" id="{576AB28E-3DA0-A91D-2888-9233AD504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6715" y="-2281923"/>
              <a:ext cx="248799" cy="137316"/>
            </a:xfrm>
            <a:custGeom>
              <a:avLst/>
              <a:gdLst/>
              <a:ahLst/>
              <a:cxnLst>
                <a:cxn ang="0">
                  <a:pos x="28" y="82"/>
                </a:cxn>
                <a:cxn ang="0">
                  <a:pos x="31" y="69"/>
                </a:cxn>
                <a:cxn ang="0">
                  <a:pos x="29" y="56"/>
                </a:cxn>
                <a:cxn ang="0">
                  <a:pos x="36" y="47"/>
                </a:cxn>
                <a:cxn ang="0">
                  <a:pos x="44" y="34"/>
                </a:cxn>
                <a:cxn ang="0">
                  <a:pos x="42" y="26"/>
                </a:cxn>
                <a:cxn ang="0">
                  <a:pos x="18" y="26"/>
                </a:cxn>
                <a:cxn ang="0">
                  <a:pos x="10" y="24"/>
                </a:cxn>
                <a:cxn ang="0">
                  <a:pos x="7" y="24"/>
                </a:cxn>
                <a:cxn ang="0">
                  <a:pos x="7" y="19"/>
                </a:cxn>
                <a:cxn ang="0">
                  <a:pos x="5" y="18"/>
                </a:cxn>
                <a:cxn ang="0">
                  <a:pos x="5" y="15"/>
                </a:cxn>
                <a:cxn ang="0">
                  <a:pos x="0" y="11"/>
                </a:cxn>
                <a:cxn ang="0">
                  <a:pos x="13" y="7"/>
                </a:cxn>
                <a:cxn ang="0">
                  <a:pos x="23" y="0"/>
                </a:cxn>
                <a:cxn ang="0">
                  <a:pos x="48" y="2"/>
                </a:cxn>
                <a:cxn ang="0">
                  <a:pos x="82" y="3"/>
                </a:cxn>
                <a:cxn ang="0">
                  <a:pos x="114" y="8"/>
                </a:cxn>
                <a:cxn ang="0">
                  <a:pos x="141" y="15"/>
                </a:cxn>
                <a:cxn ang="0">
                  <a:pos x="154" y="15"/>
                </a:cxn>
                <a:cxn ang="0">
                  <a:pos x="159" y="16"/>
                </a:cxn>
                <a:cxn ang="0">
                  <a:pos x="180" y="18"/>
                </a:cxn>
                <a:cxn ang="0">
                  <a:pos x="180" y="21"/>
                </a:cxn>
                <a:cxn ang="0">
                  <a:pos x="180" y="26"/>
                </a:cxn>
                <a:cxn ang="0">
                  <a:pos x="151" y="37"/>
                </a:cxn>
                <a:cxn ang="0">
                  <a:pos x="133" y="55"/>
                </a:cxn>
                <a:cxn ang="0">
                  <a:pos x="133" y="63"/>
                </a:cxn>
                <a:cxn ang="0">
                  <a:pos x="138" y="68"/>
                </a:cxn>
                <a:cxn ang="0">
                  <a:pos x="125" y="79"/>
                </a:cxn>
                <a:cxn ang="0">
                  <a:pos x="117" y="82"/>
                </a:cxn>
                <a:cxn ang="0">
                  <a:pos x="108" y="92"/>
                </a:cxn>
                <a:cxn ang="0">
                  <a:pos x="69" y="95"/>
                </a:cxn>
                <a:cxn ang="0">
                  <a:pos x="56" y="101"/>
                </a:cxn>
                <a:cxn ang="0">
                  <a:pos x="44" y="90"/>
                </a:cxn>
                <a:cxn ang="0">
                  <a:pos x="34" y="87"/>
                </a:cxn>
                <a:cxn ang="0">
                  <a:pos x="28" y="87"/>
                </a:cxn>
              </a:cxnLst>
              <a:rect l="0" t="0" r="r" b="b"/>
              <a:pathLst>
                <a:path w="183" h="101">
                  <a:moveTo>
                    <a:pt x="28" y="87"/>
                  </a:moveTo>
                  <a:lnTo>
                    <a:pt x="28" y="82"/>
                  </a:lnTo>
                  <a:lnTo>
                    <a:pt x="34" y="76"/>
                  </a:lnTo>
                  <a:lnTo>
                    <a:pt x="31" y="69"/>
                  </a:lnTo>
                  <a:lnTo>
                    <a:pt x="34" y="63"/>
                  </a:lnTo>
                  <a:lnTo>
                    <a:pt x="29" y="56"/>
                  </a:lnTo>
                  <a:lnTo>
                    <a:pt x="37" y="52"/>
                  </a:lnTo>
                  <a:lnTo>
                    <a:pt x="36" y="47"/>
                  </a:lnTo>
                  <a:lnTo>
                    <a:pt x="37" y="37"/>
                  </a:lnTo>
                  <a:lnTo>
                    <a:pt x="44" y="34"/>
                  </a:lnTo>
                  <a:lnTo>
                    <a:pt x="45" y="29"/>
                  </a:lnTo>
                  <a:lnTo>
                    <a:pt x="42" y="26"/>
                  </a:lnTo>
                  <a:lnTo>
                    <a:pt x="19" y="26"/>
                  </a:lnTo>
                  <a:lnTo>
                    <a:pt x="18" y="26"/>
                  </a:lnTo>
                  <a:lnTo>
                    <a:pt x="18" y="23"/>
                  </a:lnTo>
                  <a:lnTo>
                    <a:pt x="10" y="24"/>
                  </a:lnTo>
                  <a:lnTo>
                    <a:pt x="8" y="26"/>
                  </a:lnTo>
                  <a:lnTo>
                    <a:pt x="7" y="24"/>
                  </a:lnTo>
                  <a:lnTo>
                    <a:pt x="10" y="19"/>
                  </a:lnTo>
                  <a:lnTo>
                    <a:pt x="7" y="19"/>
                  </a:lnTo>
                  <a:lnTo>
                    <a:pt x="8" y="18"/>
                  </a:lnTo>
                  <a:lnTo>
                    <a:pt x="5" y="18"/>
                  </a:lnTo>
                  <a:lnTo>
                    <a:pt x="8" y="15"/>
                  </a:lnTo>
                  <a:lnTo>
                    <a:pt x="5" y="15"/>
                  </a:lnTo>
                  <a:lnTo>
                    <a:pt x="5" y="13"/>
                  </a:lnTo>
                  <a:lnTo>
                    <a:pt x="0" y="11"/>
                  </a:lnTo>
                  <a:lnTo>
                    <a:pt x="5" y="7"/>
                  </a:lnTo>
                  <a:lnTo>
                    <a:pt x="13" y="7"/>
                  </a:lnTo>
                  <a:lnTo>
                    <a:pt x="16" y="2"/>
                  </a:lnTo>
                  <a:lnTo>
                    <a:pt x="23" y="0"/>
                  </a:lnTo>
                  <a:lnTo>
                    <a:pt x="34" y="2"/>
                  </a:lnTo>
                  <a:lnTo>
                    <a:pt x="48" y="2"/>
                  </a:lnTo>
                  <a:lnTo>
                    <a:pt x="68" y="3"/>
                  </a:lnTo>
                  <a:lnTo>
                    <a:pt x="82" y="3"/>
                  </a:lnTo>
                  <a:lnTo>
                    <a:pt x="108" y="5"/>
                  </a:lnTo>
                  <a:lnTo>
                    <a:pt x="114" y="8"/>
                  </a:lnTo>
                  <a:lnTo>
                    <a:pt x="125" y="13"/>
                  </a:lnTo>
                  <a:lnTo>
                    <a:pt x="141" y="15"/>
                  </a:lnTo>
                  <a:lnTo>
                    <a:pt x="148" y="13"/>
                  </a:lnTo>
                  <a:lnTo>
                    <a:pt x="154" y="15"/>
                  </a:lnTo>
                  <a:lnTo>
                    <a:pt x="156" y="18"/>
                  </a:lnTo>
                  <a:lnTo>
                    <a:pt x="159" y="16"/>
                  </a:lnTo>
                  <a:lnTo>
                    <a:pt x="164" y="19"/>
                  </a:lnTo>
                  <a:lnTo>
                    <a:pt x="180" y="18"/>
                  </a:lnTo>
                  <a:lnTo>
                    <a:pt x="183" y="19"/>
                  </a:lnTo>
                  <a:lnTo>
                    <a:pt x="180" y="21"/>
                  </a:lnTo>
                  <a:lnTo>
                    <a:pt x="181" y="24"/>
                  </a:lnTo>
                  <a:lnTo>
                    <a:pt x="180" y="26"/>
                  </a:lnTo>
                  <a:lnTo>
                    <a:pt x="165" y="32"/>
                  </a:lnTo>
                  <a:lnTo>
                    <a:pt x="151" y="37"/>
                  </a:lnTo>
                  <a:lnTo>
                    <a:pt x="148" y="40"/>
                  </a:lnTo>
                  <a:lnTo>
                    <a:pt x="133" y="55"/>
                  </a:lnTo>
                  <a:lnTo>
                    <a:pt x="130" y="60"/>
                  </a:lnTo>
                  <a:lnTo>
                    <a:pt x="133" y="63"/>
                  </a:lnTo>
                  <a:lnTo>
                    <a:pt x="138" y="66"/>
                  </a:lnTo>
                  <a:lnTo>
                    <a:pt x="138" y="68"/>
                  </a:lnTo>
                  <a:lnTo>
                    <a:pt x="130" y="72"/>
                  </a:lnTo>
                  <a:lnTo>
                    <a:pt x="125" y="79"/>
                  </a:lnTo>
                  <a:lnTo>
                    <a:pt x="125" y="82"/>
                  </a:lnTo>
                  <a:lnTo>
                    <a:pt x="117" y="82"/>
                  </a:lnTo>
                  <a:lnTo>
                    <a:pt x="111" y="85"/>
                  </a:lnTo>
                  <a:lnTo>
                    <a:pt x="108" y="92"/>
                  </a:lnTo>
                  <a:lnTo>
                    <a:pt x="72" y="93"/>
                  </a:lnTo>
                  <a:lnTo>
                    <a:pt x="69" y="95"/>
                  </a:lnTo>
                  <a:lnTo>
                    <a:pt x="63" y="96"/>
                  </a:lnTo>
                  <a:lnTo>
                    <a:pt x="56" y="101"/>
                  </a:lnTo>
                  <a:lnTo>
                    <a:pt x="48" y="100"/>
                  </a:lnTo>
                  <a:lnTo>
                    <a:pt x="44" y="90"/>
                  </a:lnTo>
                  <a:lnTo>
                    <a:pt x="40" y="88"/>
                  </a:lnTo>
                  <a:lnTo>
                    <a:pt x="34" y="87"/>
                  </a:lnTo>
                  <a:lnTo>
                    <a:pt x="28" y="87"/>
                  </a:lnTo>
                  <a:lnTo>
                    <a:pt x="28" y="8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42" name="Forma Livre 318">
              <a:extLst>
                <a:ext uri="{FF2B5EF4-FFF2-40B4-BE49-F238E27FC236}">
                  <a16:creationId xmlns:a16="http://schemas.microsoft.com/office/drawing/2014/main" id="{27B22CF4-4851-CF07-4221-A8F5EB6F2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445" y="-2431474"/>
              <a:ext cx="244720" cy="175383"/>
            </a:xfrm>
            <a:custGeom>
              <a:avLst/>
              <a:gdLst/>
              <a:ahLst/>
              <a:cxnLst>
                <a:cxn ang="0">
                  <a:pos x="91" y="3"/>
                </a:cxn>
                <a:cxn ang="0">
                  <a:pos x="90" y="14"/>
                </a:cxn>
                <a:cxn ang="0">
                  <a:pos x="71" y="20"/>
                </a:cxn>
                <a:cxn ang="0">
                  <a:pos x="74" y="25"/>
                </a:cxn>
                <a:cxn ang="0">
                  <a:pos x="51" y="27"/>
                </a:cxn>
                <a:cxn ang="0">
                  <a:pos x="50" y="22"/>
                </a:cxn>
                <a:cxn ang="0">
                  <a:pos x="45" y="36"/>
                </a:cxn>
                <a:cxn ang="0">
                  <a:pos x="46" y="38"/>
                </a:cxn>
                <a:cxn ang="0">
                  <a:pos x="30" y="40"/>
                </a:cxn>
                <a:cxn ang="0">
                  <a:pos x="18" y="35"/>
                </a:cxn>
                <a:cxn ang="0">
                  <a:pos x="0" y="40"/>
                </a:cxn>
                <a:cxn ang="0">
                  <a:pos x="5" y="43"/>
                </a:cxn>
                <a:cxn ang="0">
                  <a:pos x="5" y="46"/>
                </a:cxn>
                <a:cxn ang="0">
                  <a:pos x="5" y="51"/>
                </a:cxn>
                <a:cxn ang="0">
                  <a:pos x="22" y="54"/>
                </a:cxn>
                <a:cxn ang="0">
                  <a:pos x="32" y="59"/>
                </a:cxn>
                <a:cxn ang="0">
                  <a:pos x="37" y="60"/>
                </a:cxn>
                <a:cxn ang="0">
                  <a:pos x="43" y="70"/>
                </a:cxn>
                <a:cxn ang="0">
                  <a:pos x="53" y="78"/>
                </a:cxn>
                <a:cxn ang="0">
                  <a:pos x="58" y="86"/>
                </a:cxn>
                <a:cxn ang="0">
                  <a:pos x="55" y="85"/>
                </a:cxn>
                <a:cxn ang="0">
                  <a:pos x="55" y="97"/>
                </a:cxn>
                <a:cxn ang="0">
                  <a:pos x="48" y="112"/>
                </a:cxn>
                <a:cxn ang="0">
                  <a:pos x="42" y="115"/>
                </a:cxn>
                <a:cxn ang="0">
                  <a:pos x="59" y="123"/>
                </a:cxn>
                <a:cxn ang="0">
                  <a:pos x="82" y="123"/>
                </a:cxn>
                <a:cxn ang="0">
                  <a:pos x="91" y="125"/>
                </a:cxn>
                <a:cxn ang="0">
                  <a:pos x="98" y="129"/>
                </a:cxn>
                <a:cxn ang="0">
                  <a:pos x="112" y="121"/>
                </a:cxn>
                <a:cxn ang="0">
                  <a:pos x="127" y="112"/>
                </a:cxn>
                <a:cxn ang="0">
                  <a:pos x="141" y="115"/>
                </a:cxn>
                <a:cxn ang="0">
                  <a:pos x="164" y="117"/>
                </a:cxn>
                <a:cxn ang="0">
                  <a:pos x="176" y="107"/>
                </a:cxn>
                <a:cxn ang="0">
                  <a:pos x="168" y="102"/>
                </a:cxn>
                <a:cxn ang="0">
                  <a:pos x="167" y="94"/>
                </a:cxn>
                <a:cxn ang="0">
                  <a:pos x="164" y="89"/>
                </a:cxn>
                <a:cxn ang="0">
                  <a:pos x="164" y="80"/>
                </a:cxn>
                <a:cxn ang="0">
                  <a:pos x="167" y="77"/>
                </a:cxn>
                <a:cxn ang="0">
                  <a:pos x="164" y="72"/>
                </a:cxn>
                <a:cxn ang="0">
                  <a:pos x="154" y="75"/>
                </a:cxn>
                <a:cxn ang="0">
                  <a:pos x="160" y="60"/>
                </a:cxn>
                <a:cxn ang="0">
                  <a:pos x="165" y="56"/>
                </a:cxn>
                <a:cxn ang="0">
                  <a:pos x="173" y="52"/>
                </a:cxn>
                <a:cxn ang="0">
                  <a:pos x="175" y="38"/>
                </a:cxn>
                <a:cxn ang="0">
                  <a:pos x="160" y="28"/>
                </a:cxn>
                <a:cxn ang="0">
                  <a:pos x="146" y="22"/>
                </a:cxn>
                <a:cxn ang="0">
                  <a:pos x="136" y="20"/>
                </a:cxn>
                <a:cxn ang="0">
                  <a:pos x="131" y="17"/>
                </a:cxn>
                <a:cxn ang="0">
                  <a:pos x="123" y="11"/>
                </a:cxn>
                <a:cxn ang="0">
                  <a:pos x="111" y="4"/>
                </a:cxn>
                <a:cxn ang="0">
                  <a:pos x="104" y="0"/>
                </a:cxn>
              </a:cxnLst>
              <a:rect l="0" t="0" r="r" b="b"/>
              <a:pathLst>
                <a:path w="180" h="129">
                  <a:moveTo>
                    <a:pt x="104" y="0"/>
                  </a:moveTo>
                  <a:lnTo>
                    <a:pt x="91" y="3"/>
                  </a:lnTo>
                  <a:lnTo>
                    <a:pt x="90" y="6"/>
                  </a:lnTo>
                  <a:lnTo>
                    <a:pt x="90" y="14"/>
                  </a:lnTo>
                  <a:lnTo>
                    <a:pt x="83" y="17"/>
                  </a:lnTo>
                  <a:lnTo>
                    <a:pt x="71" y="20"/>
                  </a:lnTo>
                  <a:lnTo>
                    <a:pt x="69" y="25"/>
                  </a:lnTo>
                  <a:lnTo>
                    <a:pt x="74" y="25"/>
                  </a:lnTo>
                  <a:lnTo>
                    <a:pt x="64" y="28"/>
                  </a:lnTo>
                  <a:lnTo>
                    <a:pt x="51" y="27"/>
                  </a:lnTo>
                  <a:lnTo>
                    <a:pt x="48" y="24"/>
                  </a:lnTo>
                  <a:lnTo>
                    <a:pt x="50" y="22"/>
                  </a:lnTo>
                  <a:lnTo>
                    <a:pt x="40" y="22"/>
                  </a:lnTo>
                  <a:lnTo>
                    <a:pt x="45" y="36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30" y="40"/>
                  </a:lnTo>
                  <a:lnTo>
                    <a:pt x="24" y="35"/>
                  </a:lnTo>
                  <a:lnTo>
                    <a:pt x="18" y="35"/>
                  </a:lnTo>
                  <a:lnTo>
                    <a:pt x="16" y="36"/>
                  </a:lnTo>
                  <a:lnTo>
                    <a:pt x="0" y="40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" y="44"/>
                  </a:lnTo>
                  <a:lnTo>
                    <a:pt x="5" y="46"/>
                  </a:lnTo>
                  <a:lnTo>
                    <a:pt x="0" y="48"/>
                  </a:lnTo>
                  <a:lnTo>
                    <a:pt x="5" y="51"/>
                  </a:lnTo>
                  <a:lnTo>
                    <a:pt x="11" y="49"/>
                  </a:lnTo>
                  <a:lnTo>
                    <a:pt x="22" y="54"/>
                  </a:lnTo>
                  <a:lnTo>
                    <a:pt x="32" y="54"/>
                  </a:lnTo>
                  <a:lnTo>
                    <a:pt x="32" y="59"/>
                  </a:lnTo>
                  <a:lnTo>
                    <a:pt x="43" y="59"/>
                  </a:lnTo>
                  <a:lnTo>
                    <a:pt x="37" y="60"/>
                  </a:lnTo>
                  <a:lnTo>
                    <a:pt x="38" y="65"/>
                  </a:lnTo>
                  <a:lnTo>
                    <a:pt x="43" y="70"/>
                  </a:lnTo>
                  <a:lnTo>
                    <a:pt x="51" y="73"/>
                  </a:lnTo>
                  <a:lnTo>
                    <a:pt x="53" y="78"/>
                  </a:lnTo>
                  <a:lnTo>
                    <a:pt x="51" y="81"/>
                  </a:lnTo>
                  <a:lnTo>
                    <a:pt x="58" y="86"/>
                  </a:lnTo>
                  <a:lnTo>
                    <a:pt x="58" y="88"/>
                  </a:lnTo>
                  <a:lnTo>
                    <a:pt x="55" y="85"/>
                  </a:lnTo>
                  <a:lnTo>
                    <a:pt x="51" y="96"/>
                  </a:lnTo>
                  <a:lnTo>
                    <a:pt x="55" y="97"/>
                  </a:lnTo>
                  <a:lnTo>
                    <a:pt x="51" y="101"/>
                  </a:lnTo>
                  <a:lnTo>
                    <a:pt x="48" y="112"/>
                  </a:lnTo>
                  <a:lnTo>
                    <a:pt x="48" y="113"/>
                  </a:lnTo>
                  <a:lnTo>
                    <a:pt x="42" y="115"/>
                  </a:lnTo>
                  <a:lnTo>
                    <a:pt x="48" y="118"/>
                  </a:lnTo>
                  <a:lnTo>
                    <a:pt x="59" y="123"/>
                  </a:lnTo>
                  <a:lnTo>
                    <a:pt x="75" y="125"/>
                  </a:lnTo>
                  <a:lnTo>
                    <a:pt x="82" y="123"/>
                  </a:lnTo>
                  <a:lnTo>
                    <a:pt x="88" y="125"/>
                  </a:lnTo>
                  <a:lnTo>
                    <a:pt x="91" y="125"/>
                  </a:lnTo>
                  <a:lnTo>
                    <a:pt x="93" y="126"/>
                  </a:lnTo>
                  <a:lnTo>
                    <a:pt x="98" y="129"/>
                  </a:lnTo>
                  <a:lnTo>
                    <a:pt x="114" y="128"/>
                  </a:lnTo>
                  <a:lnTo>
                    <a:pt x="112" y="121"/>
                  </a:lnTo>
                  <a:lnTo>
                    <a:pt x="114" y="117"/>
                  </a:lnTo>
                  <a:lnTo>
                    <a:pt x="127" y="112"/>
                  </a:lnTo>
                  <a:lnTo>
                    <a:pt x="136" y="115"/>
                  </a:lnTo>
                  <a:lnTo>
                    <a:pt x="141" y="115"/>
                  </a:lnTo>
                  <a:lnTo>
                    <a:pt x="157" y="118"/>
                  </a:lnTo>
                  <a:lnTo>
                    <a:pt x="164" y="117"/>
                  </a:lnTo>
                  <a:lnTo>
                    <a:pt x="172" y="110"/>
                  </a:lnTo>
                  <a:lnTo>
                    <a:pt x="176" y="107"/>
                  </a:lnTo>
                  <a:lnTo>
                    <a:pt x="176" y="102"/>
                  </a:lnTo>
                  <a:lnTo>
                    <a:pt x="168" y="102"/>
                  </a:lnTo>
                  <a:lnTo>
                    <a:pt x="167" y="99"/>
                  </a:lnTo>
                  <a:lnTo>
                    <a:pt x="167" y="94"/>
                  </a:lnTo>
                  <a:lnTo>
                    <a:pt x="164" y="93"/>
                  </a:lnTo>
                  <a:lnTo>
                    <a:pt x="164" y="89"/>
                  </a:lnTo>
                  <a:lnTo>
                    <a:pt x="168" y="88"/>
                  </a:lnTo>
                  <a:lnTo>
                    <a:pt x="164" y="80"/>
                  </a:lnTo>
                  <a:lnTo>
                    <a:pt x="167" y="78"/>
                  </a:lnTo>
                  <a:lnTo>
                    <a:pt x="167" y="77"/>
                  </a:lnTo>
                  <a:lnTo>
                    <a:pt x="164" y="77"/>
                  </a:lnTo>
                  <a:lnTo>
                    <a:pt x="164" y="72"/>
                  </a:lnTo>
                  <a:lnTo>
                    <a:pt x="157" y="70"/>
                  </a:lnTo>
                  <a:lnTo>
                    <a:pt x="154" y="75"/>
                  </a:lnTo>
                  <a:lnTo>
                    <a:pt x="152" y="70"/>
                  </a:lnTo>
                  <a:lnTo>
                    <a:pt x="160" y="60"/>
                  </a:lnTo>
                  <a:lnTo>
                    <a:pt x="165" y="56"/>
                  </a:lnTo>
                  <a:lnTo>
                    <a:pt x="165" y="56"/>
                  </a:lnTo>
                  <a:lnTo>
                    <a:pt x="165" y="54"/>
                  </a:lnTo>
                  <a:lnTo>
                    <a:pt x="173" y="52"/>
                  </a:lnTo>
                  <a:lnTo>
                    <a:pt x="173" y="44"/>
                  </a:lnTo>
                  <a:lnTo>
                    <a:pt x="175" y="38"/>
                  </a:lnTo>
                  <a:lnTo>
                    <a:pt x="180" y="32"/>
                  </a:lnTo>
                  <a:lnTo>
                    <a:pt x="160" y="28"/>
                  </a:lnTo>
                  <a:lnTo>
                    <a:pt x="154" y="24"/>
                  </a:lnTo>
                  <a:lnTo>
                    <a:pt x="146" y="22"/>
                  </a:lnTo>
                  <a:lnTo>
                    <a:pt x="141" y="22"/>
                  </a:lnTo>
                  <a:lnTo>
                    <a:pt x="136" y="20"/>
                  </a:lnTo>
                  <a:lnTo>
                    <a:pt x="136" y="14"/>
                  </a:lnTo>
                  <a:lnTo>
                    <a:pt x="131" y="17"/>
                  </a:lnTo>
                  <a:lnTo>
                    <a:pt x="127" y="16"/>
                  </a:lnTo>
                  <a:lnTo>
                    <a:pt x="123" y="11"/>
                  </a:lnTo>
                  <a:lnTo>
                    <a:pt x="114" y="8"/>
                  </a:lnTo>
                  <a:lnTo>
                    <a:pt x="111" y="4"/>
                  </a:lnTo>
                  <a:lnTo>
                    <a:pt x="106" y="4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43" name="Forma Livre 319">
              <a:extLst>
                <a:ext uri="{FF2B5EF4-FFF2-40B4-BE49-F238E27FC236}">
                  <a16:creationId xmlns:a16="http://schemas.microsoft.com/office/drawing/2014/main" id="{042EB308-9E61-5777-A814-DF962CCED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5355" y="-2250653"/>
              <a:ext cx="62540" cy="88372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11" y="1"/>
                </a:cxn>
                <a:cxn ang="0">
                  <a:pos x="19" y="0"/>
                </a:cxn>
                <a:cxn ang="0">
                  <a:pos x="19" y="3"/>
                </a:cxn>
                <a:cxn ang="0">
                  <a:pos x="20" y="3"/>
                </a:cxn>
                <a:cxn ang="0">
                  <a:pos x="43" y="3"/>
                </a:cxn>
                <a:cxn ang="0">
                  <a:pos x="46" y="6"/>
                </a:cxn>
                <a:cxn ang="0">
                  <a:pos x="45" y="11"/>
                </a:cxn>
                <a:cxn ang="0">
                  <a:pos x="38" y="14"/>
                </a:cxn>
                <a:cxn ang="0">
                  <a:pos x="37" y="24"/>
                </a:cxn>
                <a:cxn ang="0">
                  <a:pos x="38" y="29"/>
                </a:cxn>
                <a:cxn ang="0">
                  <a:pos x="30" y="33"/>
                </a:cxn>
                <a:cxn ang="0">
                  <a:pos x="35" y="40"/>
                </a:cxn>
                <a:cxn ang="0">
                  <a:pos x="32" y="46"/>
                </a:cxn>
                <a:cxn ang="0">
                  <a:pos x="35" y="53"/>
                </a:cxn>
                <a:cxn ang="0">
                  <a:pos x="29" y="59"/>
                </a:cxn>
                <a:cxn ang="0">
                  <a:pos x="29" y="64"/>
                </a:cxn>
                <a:cxn ang="0">
                  <a:pos x="22" y="65"/>
                </a:cxn>
                <a:cxn ang="0">
                  <a:pos x="8" y="65"/>
                </a:cxn>
                <a:cxn ang="0">
                  <a:pos x="9" y="46"/>
                </a:cxn>
                <a:cxn ang="0">
                  <a:pos x="4" y="48"/>
                </a:cxn>
                <a:cxn ang="0">
                  <a:pos x="1" y="45"/>
                </a:cxn>
                <a:cxn ang="0">
                  <a:pos x="0" y="45"/>
                </a:cxn>
                <a:cxn ang="0">
                  <a:pos x="0" y="38"/>
                </a:cxn>
                <a:cxn ang="0">
                  <a:pos x="6" y="29"/>
                </a:cxn>
                <a:cxn ang="0">
                  <a:pos x="11" y="16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46" h="65">
                  <a:moveTo>
                    <a:pt x="9" y="3"/>
                  </a:moveTo>
                  <a:lnTo>
                    <a:pt x="11" y="1"/>
                  </a:lnTo>
                  <a:lnTo>
                    <a:pt x="19" y="0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43" y="3"/>
                  </a:lnTo>
                  <a:lnTo>
                    <a:pt x="46" y="6"/>
                  </a:lnTo>
                  <a:lnTo>
                    <a:pt x="45" y="11"/>
                  </a:lnTo>
                  <a:lnTo>
                    <a:pt x="38" y="14"/>
                  </a:lnTo>
                  <a:lnTo>
                    <a:pt x="37" y="24"/>
                  </a:lnTo>
                  <a:lnTo>
                    <a:pt x="38" y="29"/>
                  </a:lnTo>
                  <a:lnTo>
                    <a:pt x="30" y="33"/>
                  </a:lnTo>
                  <a:lnTo>
                    <a:pt x="35" y="40"/>
                  </a:lnTo>
                  <a:lnTo>
                    <a:pt x="32" y="46"/>
                  </a:lnTo>
                  <a:lnTo>
                    <a:pt x="35" y="53"/>
                  </a:lnTo>
                  <a:lnTo>
                    <a:pt x="29" y="59"/>
                  </a:lnTo>
                  <a:lnTo>
                    <a:pt x="29" y="64"/>
                  </a:lnTo>
                  <a:lnTo>
                    <a:pt x="22" y="65"/>
                  </a:lnTo>
                  <a:lnTo>
                    <a:pt x="8" y="65"/>
                  </a:lnTo>
                  <a:lnTo>
                    <a:pt x="9" y="46"/>
                  </a:lnTo>
                  <a:lnTo>
                    <a:pt x="4" y="48"/>
                  </a:lnTo>
                  <a:lnTo>
                    <a:pt x="1" y="45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6" y="29"/>
                  </a:lnTo>
                  <a:lnTo>
                    <a:pt x="11" y="16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44" name="Forma Livre 320">
              <a:extLst>
                <a:ext uri="{FF2B5EF4-FFF2-40B4-BE49-F238E27FC236}">
                  <a16:creationId xmlns:a16="http://schemas.microsoft.com/office/drawing/2014/main" id="{84F6F1B9-C167-1F2B-6D6B-9E0726AD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4941" y="-2412440"/>
              <a:ext cx="13596" cy="13596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10" y="6"/>
                </a:cxn>
                <a:cxn ang="0">
                  <a:pos x="6" y="3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0" h="10">
                  <a:moveTo>
                    <a:pt x="8" y="10"/>
                  </a:moveTo>
                  <a:lnTo>
                    <a:pt x="10" y="6"/>
                  </a:lnTo>
                  <a:lnTo>
                    <a:pt x="6" y="3"/>
                  </a:lnTo>
                  <a:lnTo>
                    <a:pt x="6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8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45" name="Forma Livre 321">
              <a:extLst>
                <a:ext uri="{FF2B5EF4-FFF2-40B4-BE49-F238E27FC236}">
                  <a16:creationId xmlns:a16="http://schemas.microsoft.com/office/drawing/2014/main" id="{EBB361DD-ED19-98E5-E299-BDE9C2EFB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3098" y="-2360777"/>
              <a:ext cx="85653" cy="35348"/>
            </a:xfrm>
            <a:custGeom>
              <a:avLst/>
              <a:gdLst/>
              <a:ahLst/>
              <a:cxnLst>
                <a:cxn ang="0">
                  <a:pos x="63" y="12"/>
                </a:cxn>
                <a:cxn ang="0">
                  <a:pos x="52" y="10"/>
                </a:cxn>
                <a:cxn ang="0">
                  <a:pos x="50" y="7"/>
                </a:cxn>
                <a:cxn ang="0">
                  <a:pos x="52" y="4"/>
                </a:cxn>
                <a:cxn ang="0">
                  <a:pos x="50" y="2"/>
                </a:cxn>
                <a:cxn ang="0">
                  <a:pos x="39" y="0"/>
                </a:cxn>
                <a:cxn ang="0">
                  <a:pos x="24" y="2"/>
                </a:cxn>
                <a:cxn ang="0">
                  <a:pos x="21" y="0"/>
                </a:cxn>
                <a:cxn ang="0">
                  <a:pos x="13" y="2"/>
                </a:cxn>
                <a:cxn ang="0">
                  <a:pos x="13" y="4"/>
                </a:cxn>
                <a:cxn ang="0">
                  <a:pos x="13" y="4"/>
                </a:cxn>
                <a:cxn ang="0">
                  <a:pos x="8" y="8"/>
                </a:cxn>
                <a:cxn ang="0">
                  <a:pos x="0" y="18"/>
                </a:cxn>
                <a:cxn ang="0">
                  <a:pos x="2" y="23"/>
                </a:cxn>
                <a:cxn ang="0">
                  <a:pos x="5" y="18"/>
                </a:cxn>
                <a:cxn ang="0">
                  <a:pos x="12" y="20"/>
                </a:cxn>
                <a:cxn ang="0">
                  <a:pos x="12" y="25"/>
                </a:cxn>
                <a:cxn ang="0">
                  <a:pos x="15" y="25"/>
                </a:cxn>
                <a:cxn ang="0">
                  <a:pos x="15" y="26"/>
                </a:cxn>
                <a:cxn ang="0">
                  <a:pos x="28" y="25"/>
                </a:cxn>
                <a:cxn ang="0">
                  <a:pos x="36" y="18"/>
                </a:cxn>
                <a:cxn ang="0">
                  <a:pos x="37" y="21"/>
                </a:cxn>
                <a:cxn ang="0">
                  <a:pos x="44" y="26"/>
                </a:cxn>
                <a:cxn ang="0">
                  <a:pos x="47" y="18"/>
                </a:cxn>
                <a:cxn ang="0">
                  <a:pos x="60" y="20"/>
                </a:cxn>
                <a:cxn ang="0">
                  <a:pos x="60" y="15"/>
                </a:cxn>
                <a:cxn ang="0">
                  <a:pos x="63" y="15"/>
                </a:cxn>
                <a:cxn ang="0">
                  <a:pos x="63" y="12"/>
                </a:cxn>
                <a:cxn ang="0">
                  <a:pos x="63" y="12"/>
                </a:cxn>
              </a:cxnLst>
              <a:rect l="0" t="0" r="r" b="b"/>
              <a:pathLst>
                <a:path w="63" h="26">
                  <a:moveTo>
                    <a:pt x="63" y="12"/>
                  </a:moveTo>
                  <a:lnTo>
                    <a:pt x="52" y="10"/>
                  </a:lnTo>
                  <a:lnTo>
                    <a:pt x="50" y="7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39" y="0"/>
                  </a:lnTo>
                  <a:lnTo>
                    <a:pt x="24" y="2"/>
                  </a:lnTo>
                  <a:lnTo>
                    <a:pt x="21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8" y="8"/>
                  </a:lnTo>
                  <a:lnTo>
                    <a:pt x="0" y="18"/>
                  </a:lnTo>
                  <a:lnTo>
                    <a:pt x="2" y="23"/>
                  </a:lnTo>
                  <a:lnTo>
                    <a:pt x="5" y="18"/>
                  </a:lnTo>
                  <a:lnTo>
                    <a:pt x="12" y="20"/>
                  </a:lnTo>
                  <a:lnTo>
                    <a:pt x="12" y="25"/>
                  </a:lnTo>
                  <a:lnTo>
                    <a:pt x="15" y="25"/>
                  </a:lnTo>
                  <a:lnTo>
                    <a:pt x="15" y="26"/>
                  </a:lnTo>
                  <a:lnTo>
                    <a:pt x="28" y="25"/>
                  </a:lnTo>
                  <a:lnTo>
                    <a:pt x="36" y="18"/>
                  </a:lnTo>
                  <a:lnTo>
                    <a:pt x="37" y="21"/>
                  </a:lnTo>
                  <a:lnTo>
                    <a:pt x="44" y="26"/>
                  </a:lnTo>
                  <a:lnTo>
                    <a:pt x="47" y="18"/>
                  </a:lnTo>
                  <a:lnTo>
                    <a:pt x="60" y="20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3" y="12"/>
                  </a:lnTo>
                  <a:lnTo>
                    <a:pt x="63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46" name="Forma Livre 322">
              <a:extLst>
                <a:ext uri="{FF2B5EF4-FFF2-40B4-BE49-F238E27FC236}">
                  <a16:creationId xmlns:a16="http://schemas.microsoft.com/office/drawing/2014/main" id="{DABDEB65-D701-DCC2-D8D8-91643D2B7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839" y="-2440990"/>
              <a:ext cx="67978" cy="39428"/>
            </a:xfrm>
            <a:custGeom>
              <a:avLst/>
              <a:gdLst/>
              <a:ahLst/>
              <a:cxnLst>
                <a:cxn ang="0">
                  <a:pos x="32" y="27"/>
                </a:cxn>
                <a:cxn ang="0">
                  <a:pos x="32" y="21"/>
                </a:cxn>
                <a:cxn ang="0">
                  <a:pos x="27" y="24"/>
                </a:cxn>
                <a:cxn ang="0">
                  <a:pos x="23" y="23"/>
                </a:cxn>
                <a:cxn ang="0">
                  <a:pos x="19" y="18"/>
                </a:cxn>
                <a:cxn ang="0">
                  <a:pos x="10" y="15"/>
                </a:cxn>
                <a:cxn ang="0">
                  <a:pos x="7" y="11"/>
                </a:cxn>
                <a:cxn ang="0">
                  <a:pos x="2" y="11"/>
                </a:cxn>
                <a:cxn ang="0">
                  <a:pos x="0" y="7"/>
                </a:cxn>
                <a:cxn ang="0">
                  <a:pos x="11" y="2"/>
                </a:cxn>
                <a:cxn ang="0">
                  <a:pos x="15" y="3"/>
                </a:cxn>
                <a:cxn ang="0">
                  <a:pos x="27" y="0"/>
                </a:cxn>
                <a:cxn ang="0">
                  <a:pos x="34" y="2"/>
                </a:cxn>
                <a:cxn ang="0">
                  <a:pos x="40" y="5"/>
                </a:cxn>
                <a:cxn ang="0">
                  <a:pos x="40" y="10"/>
                </a:cxn>
                <a:cxn ang="0">
                  <a:pos x="47" y="11"/>
                </a:cxn>
                <a:cxn ang="0">
                  <a:pos x="50" y="16"/>
                </a:cxn>
                <a:cxn ang="0">
                  <a:pos x="47" y="21"/>
                </a:cxn>
                <a:cxn ang="0">
                  <a:pos x="44" y="23"/>
                </a:cxn>
                <a:cxn ang="0">
                  <a:pos x="42" y="24"/>
                </a:cxn>
                <a:cxn ang="0">
                  <a:pos x="42" y="29"/>
                </a:cxn>
                <a:cxn ang="0">
                  <a:pos x="37" y="29"/>
                </a:cxn>
                <a:cxn ang="0">
                  <a:pos x="32" y="27"/>
                </a:cxn>
                <a:cxn ang="0">
                  <a:pos x="32" y="27"/>
                </a:cxn>
              </a:cxnLst>
              <a:rect l="0" t="0" r="r" b="b"/>
              <a:pathLst>
                <a:path w="50" h="29">
                  <a:moveTo>
                    <a:pt x="32" y="27"/>
                  </a:moveTo>
                  <a:lnTo>
                    <a:pt x="32" y="21"/>
                  </a:lnTo>
                  <a:lnTo>
                    <a:pt x="27" y="24"/>
                  </a:lnTo>
                  <a:lnTo>
                    <a:pt x="23" y="23"/>
                  </a:lnTo>
                  <a:lnTo>
                    <a:pt x="19" y="18"/>
                  </a:lnTo>
                  <a:lnTo>
                    <a:pt x="10" y="15"/>
                  </a:lnTo>
                  <a:lnTo>
                    <a:pt x="7" y="11"/>
                  </a:lnTo>
                  <a:lnTo>
                    <a:pt x="2" y="11"/>
                  </a:lnTo>
                  <a:lnTo>
                    <a:pt x="0" y="7"/>
                  </a:lnTo>
                  <a:lnTo>
                    <a:pt x="11" y="2"/>
                  </a:lnTo>
                  <a:lnTo>
                    <a:pt x="15" y="3"/>
                  </a:lnTo>
                  <a:lnTo>
                    <a:pt x="27" y="0"/>
                  </a:lnTo>
                  <a:lnTo>
                    <a:pt x="34" y="2"/>
                  </a:lnTo>
                  <a:lnTo>
                    <a:pt x="40" y="5"/>
                  </a:lnTo>
                  <a:lnTo>
                    <a:pt x="40" y="10"/>
                  </a:lnTo>
                  <a:lnTo>
                    <a:pt x="47" y="11"/>
                  </a:lnTo>
                  <a:lnTo>
                    <a:pt x="50" y="16"/>
                  </a:lnTo>
                  <a:lnTo>
                    <a:pt x="47" y="21"/>
                  </a:lnTo>
                  <a:lnTo>
                    <a:pt x="44" y="23"/>
                  </a:lnTo>
                  <a:lnTo>
                    <a:pt x="42" y="24"/>
                  </a:lnTo>
                  <a:lnTo>
                    <a:pt x="42" y="29"/>
                  </a:lnTo>
                  <a:lnTo>
                    <a:pt x="37" y="29"/>
                  </a:lnTo>
                  <a:lnTo>
                    <a:pt x="32" y="27"/>
                  </a:lnTo>
                  <a:lnTo>
                    <a:pt x="32" y="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47" name="Forma Livre 323">
              <a:extLst>
                <a:ext uri="{FF2B5EF4-FFF2-40B4-BE49-F238E27FC236}">
                  <a16:creationId xmlns:a16="http://schemas.microsoft.com/office/drawing/2014/main" id="{95637696-0EE9-2426-AE73-F57441E4D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2795" y="-2487215"/>
              <a:ext cx="66619" cy="61180"/>
            </a:xfrm>
            <a:custGeom>
              <a:avLst/>
              <a:gdLst/>
              <a:ahLst/>
              <a:cxnLst>
                <a:cxn ang="0">
                  <a:pos x="49" y="4"/>
                </a:cxn>
                <a:cxn ang="0">
                  <a:pos x="44" y="0"/>
                </a:cxn>
                <a:cxn ang="0">
                  <a:pos x="31" y="2"/>
                </a:cxn>
                <a:cxn ang="0">
                  <a:pos x="26" y="5"/>
                </a:cxn>
                <a:cxn ang="0">
                  <a:pos x="26" y="10"/>
                </a:cxn>
                <a:cxn ang="0">
                  <a:pos x="29" y="10"/>
                </a:cxn>
                <a:cxn ang="0">
                  <a:pos x="28" y="15"/>
                </a:cxn>
                <a:cxn ang="0">
                  <a:pos x="25" y="17"/>
                </a:cxn>
                <a:cxn ang="0">
                  <a:pos x="26" y="20"/>
                </a:cxn>
                <a:cxn ang="0">
                  <a:pos x="21" y="18"/>
                </a:cxn>
                <a:cxn ang="0">
                  <a:pos x="20" y="15"/>
                </a:cxn>
                <a:cxn ang="0">
                  <a:pos x="23" y="13"/>
                </a:cxn>
                <a:cxn ang="0">
                  <a:pos x="20" y="10"/>
                </a:cxn>
                <a:cxn ang="0">
                  <a:pos x="18" y="10"/>
                </a:cxn>
                <a:cxn ang="0">
                  <a:pos x="15" y="21"/>
                </a:cxn>
                <a:cxn ang="0">
                  <a:pos x="8" y="26"/>
                </a:cxn>
                <a:cxn ang="0">
                  <a:pos x="10" y="28"/>
                </a:cxn>
                <a:cxn ang="0">
                  <a:pos x="10" y="29"/>
                </a:cxn>
                <a:cxn ang="0">
                  <a:pos x="20" y="29"/>
                </a:cxn>
                <a:cxn ang="0">
                  <a:pos x="5" y="33"/>
                </a:cxn>
                <a:cxn ang="0">
                  <a:pos x="5" y="34"/>
                </a:cxn>
                <a:cxn ang="0">
                  <a:pos x="0" y="36"/>
                </a:cxn>
                <a:cxn ang="0">
                  <a:pos x="4" y="37"/>
                </a:cxn>
                <a:cxn ang="0">
                  <a:pos x="16" y="34"/>
                </a:cxn>
                <a:cxn ang="0">
                  <a:pos x="23" y="36"/>
                </a:cxn>
                <a:cxn ang="0">
                  <a:pos x="29" y="39"/>
                </a:cxn>
                <a:cxn ang="0">
                  <a:pos x="29" y="44"/>
                </a:cxn>
                <a:cxn ang="0">
                  <a:pos x="36" y="45"/>
                </a:cxn>
                <a:cxn ang="0">
                  <a:pos x="34" y="41"/>
                </a:cxn>
                <a:cxn ang="0">
                  <a:pos x="36" y="39"/>
                </a:cxn>
                <a:cxn ang="0">
                  <a:pos x="34" y="26"/>
                </a:cxn>
                <a:cxn ang="0">
                  <a:pos x="42" y="28"/>
                </a:cxn>
                <a:cxn ang="0">
                  <a:pos x="44" y="23"/>
                </a:cxn>
                <a:cxn ang="0">
                  <a:pos x="49" y="20"/>
                </a:cxn>
                <a:cxn ang="0">
                  <a:pos x="49" y="18"/>
                </a:cxn>
                <a:cxn ang="0">
                  <a:pos x="44" y="17"/>
                </a:cxn>
                <a:cxn ang="0">
                  <a:pos x="42" y="15"/>
                </a:cxn>
                <a:cxn ang="0">
                  <a:pos x="47" y="13"/>
                </a:cxn>
                <a:cxn ang="0">
                  <a:pos x="49" y="4"/>
                </a:cxn>
                <a:cxn ang="0">
                  <a:pos x="49" y="4"/>
                </a:cxn>
              </a:cxnLst>
              <a:rect l="0" t="0" r="r" b="b"/>
              <a:pathLst>
                <a:path w="49" h="45">
                  <a:moveTo>
                    <a:pt x="49" y="4"/>
                  </a:moveTo>
                  <a:lnTo>
                    <a:pt x="44" y="0"/>
                  </a:lnTo>
                  <a:lnTo>
                    <a:pt x="31" y="2"/>
                  </a:lnTo>
                  <a:lnTo>
                    <a:pt x="26" y="5"/>
                  </a:lnTo>
                  <a:lnTo>
                    <a:pt x="26" y="10"/>
                  </a:lnTo>
                  <a:lnTo>
                    <a:pt x="29" y="10"/>
                  </a:lnTo>
                  <a:lnTo>
                    <a:pt x="28" y="15"/>
                  </a:lnTo>
                  <a:lnTo>
                    <a:pt x="25" y="17"/>
                  </a:lnTo>
                  <a:lnTo>
                    <a:pt x="26" y="20"/>
                  </a:lnTo>
                  <a:lnTo>
                    <a:pt x="21" y="18"/>
                  </a:lnTo>
                  <a:lnTo>
                    <a:pt x="20" y="15"/>
                  </a:lnTo>
                  <a:lnTo>
                    <a:pt x="23" y="13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5" y="21"/>
                  </a:lnTo>
                  <a:lnTo>
                    <a:pt x="8" y="26"/>
                  </a:lnTo>
                  <a:lnTo>
                    <a:pt x="10" y="28"/>
                  </a:lnTo>
                  <a:lnTo>
                    <a:pt x="10" y="29"/>
                  </a:lnTo>
                  <a:lnTo>
                    <a:pt x="20" y="29"/>
                  </a:lnTo>
                  <a:lnTo>
                    <a:pt x="5" y="33"/>
                  </a:lnTo>
                  <a:lnTo>
                    <a:pt x="5" y="34"/>
                  </a:lnTo>
                  <a:lnTo>
                    <a:pt x="0" y="36"/>
                  </a:lnTo>
                  <a:lnTo>
                    <a:pt x="4" y="37"/>
                  </a:lnTo>
                  <a:lnTo>
                    <a:pt x="16" y="34"/>
                  </a:lnTo>
                  <a:lnTo>
                    <a:pt x="23" y="36"/>
                  </a:lnTo>
                  <a:lnTo>
                    <a:pt x="29" y="39"/>
                  </a:lnTo>
                  <a:lnTo>
                    <a:pt x="29" y="44"/>
                  </a:lnTo>
                  <a:lnTo>
                    <a:pt x="36" y="45"/>
                  </a:lnTo>
                  <a:lnTo>
                    <a:pt x="34" y="41"/>
                  </a:lnTo>
                  <a:lnTo>
                    <a:pt x="36" y="39"/>
                  </a:lnTo>
                  <a:lnTo>
                    <a:pt x="34" y="26"/>
                  </a:lnTo>
                  <a:lnTo>
                    <a:pt x="42" y="28"/>
                  </a:lnTo>
                  <a:lnTo>
                    <a:pt x="44" y="23"/>
                  </a:lnTo>
                  <a:lnTo>
                    <a:pt x="49" y="20"/>
                  </a:lnTo>
                  <a:lnTo>
                    <a:pt x="49" y="18"/>
                  </a:lnTo>
                  <a:lnTo>
                    <a:pt x="44" y="17"/>
                  </a:lnTo>
                  <a:lnTo>
                    <a:pt x="42" y="15"/>
                  </a:lnTo>
                  <a:lnTo>
                    <a:pt x="47" y="13"/>
                  </a:lnTo>
                  <a:lnTo>
                    <a:pt x="49" y="4"/>
                  </a:lnTo>
                  <a:lnTo>
                    <a:pt x="4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48" name="Forma Livre 324">
              <a:extLst>
                <a:ext uri="{FF2B5EF4-FFF2-40B4-BE49-F238E27FC236}">
                  <a16:creationId xmlns:a16="http://schemas.microsoft.com/office/drawing/2014/main" id="{90A753A9-753C-9D98-0218-A830DFA79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9020" y="-2521205"/>
              <a:ext cx="172664" cy="165866"/>
            </a:xfrm>
            <a:custGeom>
              <a:avLst/>
              <a:gdLst/>
              <a:ahLst/>
              <a:cxnLst>
                <a:cxn ang="0">
                  <a:pos x="112" y="102"/>
                </a:cxn>
                <a:cxn ang="0">
                  <a:pos x="106" y="107"/>
                </a:cxn>
                <a:cxn ang="0">
                  <a:pos x="100" y="110"/>
                </a:cxn>
                <a:cxn ang="0">
                  <a:pos x="100" y="118"/>
                </a:cxn>
                <a:cxn ang="0">
                  <a:pos x="92" y="117"/>
                </a:cxn>
                <a:cxn ang="0">
                  <a:pos x="67" y="120"/>
                </a:cxn>
                <a:cxn ang="0">
                  <a:pos x="58" y="120"/>
                </a:cxn>
                <a:cxn ang="0">
                  <a:pos x="42" y="118"/>
                </a:cxn>
                <a:cxn ang="0">
                  <a:pos x="24" y="118"/>
                </a:cxn>
                <a:cxn ang="0">
                  <a:pos x="26" y="104"/>
                </a:cxn>
                <a:cxn ang="0">
                  <a:pos x="11" y="94"/>
                </a:cxn>
                <a:cxn ang="0">
                  <a:pos x="7" y="86"/>
                </a:cxn>
                <a:cxn ang="0">
                  <a:pos x="3" y="80"/>
                </a:cxn>
                <a:cxn ang="0">
                  <a:pos x="5" y="75"/>
                </a:cxn>
                <a:cxn ang="0">
                  <a:pos x="0" y="66"/>
                </a:cxn>
                <a:cxn ang="0">
                  <a:pos x="0" y="51"/>
                </a:cxn>
                <a:cxn ang="0">
                  <a:pos x="10" y="48"/>
                </a:cxn>
                <a:cxn ang="0">
                  <a:pos x="15" y="43"/>
                </a:cxn>
                <a:cxn ang="0">
                  <a:pos x="8" y="40"/>
                </a:cxn>
                <a:cxn ang="0">
                  <a:pos x="15" y="29"/>
                </a:cxn>
                <a:cxn ang="0">
                  <a:pos x="15" y="25"/>
                </a:cxn>
                <a:cxn ang="0">
                  <a:pos x="24" y="21"/>
                </a:cxn>
                <a:cxn ang="0">
                  <a:pos x="31" y="25"/>
                </a:cxn>
                <a:cxn ang="0">
                  <a:pos x="32" y="24"/>
                </a:cxn>
                <a:cxn ang="0">
                  <a:pos x="37" y="27"/>
                </a:cxn>
                <a:cxn ang="0">
                  <a:pos x="35" y="21"/>
                </a:cxn>
                <a:cxn ang="0">
                  <a:pos x="39" y="16"/>
                </a:cxn>
                <a:cxn ang="0">
                  <a:pos x="39" y="11"/>
                </a:cxn>
                <a:cxn ang="0">
                  <a:pos x="40" y="8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3" y="5"/>
                </a:cxn>
                <a:cxn ang="0">
                  <a:pos x="55" y="9"/>
                </a:cxn>
                <a:cxn ang="0">
                  <a:pos x="61" y="11"/>
                </a:cxn>
                <a:cxn ang="0">
                  <a:pos x="66" y="16"/>
                </a:cxn>
                <a:cxn ang="0">
                  <a:pos x="74" y="16"/>
                </a:cxn>
                <a:cxn ang="0">
                  <a:pos x="84" y="13"/>
                </a:cxn>
                <a:cxn ang="0">
                  <a:pos x="90" y="8"/>
                </a:cxn>
                <a:cxn ang="0">
                  <a:pos x="88" y="11"/>
                </a:cxn>
                <a:cxn ang="0">
                  <a:pos x="100" y="13"/>
                </a:cxn>
                <a:cxn ang="0">
                  <a:pos x="108" y="19"/>
                </a:cxn>
                <a:cxn ang="0">
                  <a:pos x="116" y="24"/>
                </a:cxn>
                <a:cxn ang="0">
                  <a:pos x="114" y="35"/>
                </a:cxn>
                <a:cxn ang="0">
                  <a:pos x="120" y="48"/>
                </a:cxn>
                <a:cxn ang="0">
                  <a:pos x="127" y="59"/>
                </a:cxn>
                <a:cxn ang="0">
                  <a:pos x="117" y="64"/>
                </a:cxn>
                <a:cxn ang="0">
                  <a:pos x="92" y="77"/>
                </a:cxn>
                <a:cxn ang="0">
                  <a:pos x="85" y="77"/>
                </a:cxn>
                <a:cxn ang="0">
                  <a:pos x="92" y="82"/>
                </a:cxn>
                <a:cxn ang="0">
                  <a:pos x="95" y="90"/>
                </a:cxn>
                <a:cxn ang="0">
                  <a:pos x="112" y="101"/>
                </a:cxn>
              </a:cxnLst>
              <a:rect l="0" t="0" r="r" b="b"/>
              <a:pathLst>
                <a:path w="127" h="122">
                  <a:moveTo>
                    <a:pt x="112" y="101"/>
                  </a:moveTo>
                  <a:lnTo>
                    <a:pt x="112" y="102"/>
                  </a:lnTo>
                  <a:lnTo>
                    <a:pt x="108" y="104"/>
                  </a:lnTo>
                  <a:lnTo>
                    <a:pt x="106" y="107"/>
                  </a:lnTo>
                  <a:lnTo>
                    <a:pt x="101" y="109"/>
                  </a:lnTo>
                  <a:lnTo>
                    <a:pt x="100" y="110"/>
                  </a:lnTo>
                  <a:lnTo>
                    <a:pt x="103" y="118"/>
                  </a:lnTo>
                  <a:lnTo>
                    <a:pt x="100" y="118"/>
                  </a:lnTo>
                  <a:lnTo>
                    <a:pt x="100" y="117"/>
                  </a:lnTo>
                  <a:lnTo>
                    <a:pt x="92" y="117"/>
                  </a:lnTo>
                  <a:lnTo>
                    <a:pt x="77" y="122"/>
                  </a:lnTo>
                  <a:lnTo>
                    <a:pt x="67" y="120"/>
                  </a:lnTo>
                  <a:lnTo>
                    <a:pt x="64" y="122"/>
                  </a:lnTo>
                  <a:lnTo>
                    <a:pt x="58" y="120"/>
                  </a:lnTo>
                  <a:lnTo>
                    <a:pt x="53" y="120"/>
                  </a:lnTo>
                  <a:lnTo>
                    <a:pt x="42" y="118"/>
                  </a:lnTo>
                  <a:lnTo>
                    <a:pt x="27" y="120"/>
                  </a:lnTo>
                  <a:lnTo>
                    <a:pt x="24" y="118"/>
                  </a:lnTo>
                  <a:lnTo>
                    <a:pt x="24" y="110"/>
                  </a:lnTo>
                  <a:lnTo>
                    <a:pt x="26" y="104"/>
                  </a:lnTo>
                  <a:lnTo>
                    <a:pt x="31" y="98"/>
                  </a:lnTo>
                  <a:lnTo>
                    <a:pt x="11" y="94"/>
                  </a:lnTo>
                  <a:lnTo>
                    <a:pt x="5" y="90"/>
                  </a:lnTo>
                  <a:lnTo>
                    <a:pt x="7" y="86"/>
                  </a:lnTo>
                  <a:lnTo>
                    <a:pt x="3" y="83"/>
                  </a:lnTo>
                  <a:lnTo>
                    <a:pt x="3" y="80"/>
                  </a:lnTo>
                  <a:lnTo>
                    <a:pt x="2" y="80"/>
                  </a:lnTo>
                  <a:lnTo>
                    <a:pt x="5" y="75"/>
                  </a:lnTo>
                  <a:lnTo>
                    <a:pt x="2" y="70"/>
                  </a:lnTo>
                  <a:lnTo>
                    <a:pt x="0" y="66"/>
                  </a:lnTo>
                  <a:lnTo>
                    <a:pt x="2" y="64"/>
                  </a:lnTo>
                  <a:lnTo>
                    <a:pt x="0" y="51"/>
                  </a:lnTo>
                  <a:lnTo>
                    <a:pt x="8" y="53"/>
                  </a:lnTo>
                  <a:lnTo>
                    <a:pt x="10" y="48"/>
                  </a:lnTo>
                  <a:lnTo>
                    <a:pt x="15" y="45"/>
                  </a:lnTo>
                  <a:lnTo>
                    <a:pt x="15" y="43"/>
                  </a:lnTo>
                  <a:lnTo>
                    <a:pt x="10" y="42"/>
                  </a:lnTo>
                  <a:lnTo>
                    <a:pt x="8" y="40"/>
                  </a:lnTo>
                  <a:lnTo>
                    <a:pt x="13" y="38"/>
                  </a:lnTo>
                  <a:lnTo>
                    <a:pt x="15" y="29"/>
                  </a:lnTo>
                  <a:lnTo>
                    <a:pt x="19" y="29"/>
                  </a:lnTo>
                  <a:lnTo>
                    <a:pt x="15" y="25"/>
                  </a:lnTo>
                  <a:lnTo>
                    <a:pt x="16" y="22"/>
                  </a:lnTo>
                  <a:lnTo>
                    <a:pt x="24" y="21"/>
                  </a:lnTo>
                  <a:lnTo>
                    <a:pt x="27" y="22"/>
                  </a:lnTo>
                  <a:lnTo>
                    <a:pt x="31" y="25"/>
                  </a:lnTo>
                  <a:lnTo>
                    <a:pt x="32" y="25"/>
                  </a:lnTo>
                  <a:lnTo>
                    <a:pt x="32" y="24"/>
                  </a:lnTo>
                  <a:lnTo>
                    <a:pt x="34" y="24"/>
                  </a:lnTo>
                  <a:lnTo>
                    <a:pt x="37" y="27"/>
                  </a:lnTo>
                  <a:lnTo>
                    <a:pt x="35" y="24"/>
                  </a:lnTo>
                  <a:lnTo>
                    <a:pt x="35" y="21"/>
                  </a:lnTo>
                  <a:lnTo>
                    <a:pt x="42" y="17"/>
                  </a:lnTo>
                  <a:lnTo>
                    <a:pt x="39" y="16"/>
                  </a:lnTo>
                  <a:lnTo>
                    <a:pt x="40" y="14"/>
                  </a:lnTo>
                  <a:lnTo>
                    <a:pt x="39" y="11"/>
                  </a:lnTo>
                  <a:lnTo>
                    <a:pt x="35" y="11"/>
                  </a:lnTo>
                  <a:lnTo>
                    <a:pt x="40" y="8"/>
                  </a:lnTo>
                  <a:lnTo>
                    <a:pt x="35" y="3"/>
                  </a:lnTo>
                  <a:lnTo>
                    <a:pt x="35" y="0"/>
                  </a:lnTo>
                  <a:lnTo>
                    <a:pt x="47" y="0"/>
                  </a:lnTo>
                  <a:lnTo>
                    <a:pt x="47" y="1"/>
                  </a:lnTo>
                  <a:lnTo>
                    <a:pt x="51" y="3"/>
                  </a:lnTo>
                  <a:lnTo>
                    <a:pt x="53" y="5"/>
                  </a:lnTo>
                  <a:lnTo>
                    <a:pt x="51" y="8"/>
                  </a:lnTo>
                  <a:lnTo>
                    <a:pt x="55" y="9"/>
                  </a:lnTo>
                  <a:lnTo>
                    <a:pt x="58" y="8"/>
                  </a:lnTo>
                  <a:lnTo>
                    <a:pt x="61" y="11"/>
                  </a:lnTo>
                  <a:lnTo>
                    <a:pt x="69" y="9"/>
                  </a:lnTo>
                  <a:lnTo>
                    <a:pt x="66" y="16"/>
                  </a:lnTo>
                  <a:lnTo>
                    <a:pt x="75" y="16"/>
                  </a:lnTo>
                  <a:lnTo>
                    <a:pt x="74" y="16"/>
                  </a:lnTo>
                  <a:lnTo>
                    <a:pt x="77" y="13"/>
                  </a:lnTo>
                  <a:lnTo>
                    <a:pt x="84" y="13"/>
                  </a:lnTo>
                  <a:lnTo>
                    <a:pt x="84" y="14"/>
                  </a:lnTo>
                  <a:lnTo>
                    <a:pt x="90" y="8"/>
                  </a:lnTo>
                  <a:lnTo>
                    <a:pt x="92" y="8"/>
                  </a:lnTo>
                  <a:lnTo>
                    <a:pt x="88" y="11"/>
                  </a:lnTo>
                  <a:lnTo>
                    <a:pt x="95" y="9"/>
                  </a:lnTo>
                  <a:lnTo>
                    <a:pt x="100" y="13"/>
                  </a:lnTo>
                  <a:lnTo>
                    <a:pt x="104" y="13"/>
                  </a:lnTo>
                  <a:lnTo>
                    <a:pt x="108" y="19"/>
                  </a:lnTo>
                  <a:lnTo>
                    <a:pt x="114" y="19"/>
                  </a:lnTo>
                  <a:lnTo>
                    <a:pt x="116" y="24"/>
                  </a:lnTo>
                  <a:lnTo>
                    <a:pt x="117" y="27"/>
                  </a:lnTo>
                  <a:lnTo>
                    <a:pt x="114" y="35"/>
                  </a:lnTo>
                  <a:lnTo>
                    <a:pt x="117" y="38"/>
                  </a:lnTo>
                  <a:lnTo>
                    <a:pt x="120" y="48"/>
                  </a:lnTo>
                  <a:lnTo>
                    <a:pt x="122" y="54"/>
                  </a:lnTo>
                  <a:lnTo>
                    <a:pt x="127" y="59"/>
                  </a:lnTo>
                  <a:lnTo>
                    <a:pt x="125" y="67"/>
                  </a:lnTo>
                  <a:lnTo>
                    <a:pt x="117" y="64"/>
                  </a:lnTo>
                  <a:lnTo>
                    <a:pt x="116" y="67"/>
                  </a:lnTo>
                  <a:lnTo>
                    <a:pt x="92" y="77"/>
                  </a:lnTo>
                  <a:lnTo>
                    <a:pt x="90" y="78"/>
                  </a:lnTo>
                  <a:lnTo>
                    <a:pt x="85" y="77"/>
                  </a:lnTo>
                  <a:lnTo>
                    <a:pt x="85" y="78"/>
                  </a:lnTo>
                  <a:lnTo>
                    <a:pt x="92" y="82"/>
                  </a:lnTo>
                  <a:lnTo>
                    <a:pt x="92" y="88"/>
                  </a:lnTo>
                  <a:lnTo>
                    <a:pt x="95" y="90"/>
                  </a:lnTo>
                  <a:lnTo>
                    <a:pt x="112" y="101"/>
                  </a:lnTo>
                  <a:lnTo>
                    <a:pt x="112" y="10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49" name="Forma Livre 325">
              <a:extLst>
                <a:ext uri="{FF2B5EF4-FFF2-40B4-BE49-F238E27FC236}">
                  <a16:creationId xmlns:a16="http://schemas.microsoft.com/office/drawing/2014/main" id="{BA7A1A71-F390-B838-85D2-0AAF98F2B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750" y="-2946746"/>
              <a:ext cx="227046" cy="414665"/>
            </a:xfrm>
            <a:custGeom>
              <a:avLst/>
              <a:gdLst/>
              <a:ahLst/>
              <a:cxnLst>
                <a:cxn ang="0">
                  <a:pos x="165" y="87"/>
                </a:cxn>
                <a:cxn ang="0">
                  <a:pos x="154" y="87"/>
                </a:cxn>
                <a:cxn ang="0">
                  <a:pos x="143" y="92"/>
                </a:cxn>
                <a:cxn ang="0">
                  <a:pos x="131" y="98"/>
                </a:cxn>
                <a:cxn ang="0">
                  <a:pos x="135" y="120"/>
                </a:cxn>
                <a:cxn ang="0">
                  <a:pos x="131" y="120"/>
                </a:cxn>
                <a:cxn ang="0">
                  <a:pos x="109" y="140"/>
                </a:cxn>
                <a:cxn ang="0">
                  <a:pos x="96" y="149"/>
                </a:cxn>
                <a:cxn ang="0">
                  <a:pos x="93" y="156"/>
                </a:cxn>
                <a:cxn ang="0">
                  <a:pos x="86" y="160"/>
                </a:cxn>
                <a:cxn ang="0">
                  <a:pos x="80" y="165"/>
                </a:cxn>
                <a:cxn ang="0">
                  <a:pos x="82" y="181"/>
                </a:cxn>
                <a:cxn ang="0">
                  <a:pos x="82" y="199"/>
                </a:cxn>
                <a:cxn ang="0">
                  <a:pos x="82" y="207"/>
                </a:cxn>
                <a:cxn ang="0">
                  <a:pos x="77" y="212"/>
                </a:cxn>
                <a:cxn ang="0">
                  <a:pos x="88" y="205"/>
                </a:cxn>
                <a:cxn ang="0">
                  <a:pos x="99" y="210"/>
                </a:cxn>
                <a:cxn ang="0">
                  <a:pos x="99" y="226"/>
                </a:cxn>
                <a:cxn ang="0">
                  <a:pos x="82" y="226"/>
                </a:cxn>
                <a:cxn ang="0">
                  <a:pos x="72" y="228"/>
                </a:cxn>
                <a:cxn ang="0">
                  <a:pos x="101" y="229"/>
                </a:cxn>
                <a:cxn ang="0">
                  <a:pos x="98" y="233"/>
                </a:cxn>
                <a:cxn ang="0">
                  <a:pos x="90" y="236"/>
                </a:cxn>
                <a:cxn ang="0">
                  <a:pos x="80" y="242"/>
                </a:cxn>
                <a:cxn ang="0">
                  <a:pos x="78" y="245"/>
                </a:cxn>
                <a:cxn ang="0">
                  <a:pos x="72" y="247"/>
                </a:cxn>
                <a:cxn ang="0">
                  <a:pos x="74" y="257"/>
                </a:cxn>
                <a:cxn ang="0">
                  <a:pos x="77" y="266"/>
                </a:cxn>
                <a:cxn ang="0">
                  <a:pos x="69" y="290"/>
                </a:cxn>
                <a:cxn ang="0">
                  <a:pos x="48" y="292"/>
                </a:cxn>
                <a:cxn ang="0">
                  <a:pos x="45" y="305"/>
                </a:cxn>
                <a:cxn ang="0">
                  <a:pos x="21" y="289"/>
                </a:cxn>
                <a:cxn ang="0">
                  <a:pos x="27" y="286"/>
                </a:cxn>
                <a:cxn ang="0">
                  <a:pos x="13" y="268"/>
                </a:cxn>
                <a:cxn ang="0">
                  <a:pos x="8" y="260"/>
                </a:cxn>
                <a:cxn ang="0">
                  <a:pos x="8" y="252"/>
                </a:cxn>
                <a:cxn ang="0">
                  <a:pos x="3" y="250"/>
                </a:cxn>
                <a:cxn ang="0">
                  <a:pos x="0" y="237"/>
                </a:cxn>
                <a:cxn ang="0">
                  <a:pos x="3" y="237"/>
                </a:cxn>
                <a:cxn ang="0">
                  <a:pos x="6" y="231"/>
                </a:cxn>
                <a:cxn ang="0">
                  <a:pos x="8" y="220"/>
                </a:cxn>
                <a:cxn ang="0">
                  <a:pos x="18" y="205"/>
                </a:cxn>
                <a:cxn ang="0">
                  <a:pos x="19" y="193"/>
                </a:cxn>
                <a:cxn ang="0">
                  <a:pos x="11" y="180"/>
                </a:cxn>
                <a:cxn ang="0">
                  <a:pos x="11" y="151"/>
                </a:cxn>
                <a:cxn ang="0">
                  <a:pos x="19" y="130"/>
                </a:cxn>
                <a:cxn ang="0">
                  <a:pos x="35" y="122"/>
                </a:cxn>
                <a:cxn ang="0">
                  <a:pos x="40" y="92"/>
                </a:cxn>
                <a:cxn ang="0">
                  <a:pos x="50" y="67"/>
                </a:cxn>
                <a:cxn ang="0">
                  <a:pos x="58" y="47"/>
                </a:cxn>
                <a:cxn ang="0">
                  <a:pos x="72" y="27"/>
                </a:cxn>
                <a:cxn ang="0">
                  <a:pos x="82" y="18"/>
                </a:cxn>
                <a:cxn ang="0">
                  <a:pos x="107" y="16"/>
                </a:cxn>
                <a:cxn ang="0">
                  <a:pos x="106" y="0"/>
                </a:cxn>
                <a:cxn ang="0">
                  <a:pos x="146" y="19"/>
                </a:cxn>
                <a:cxn ang="0">
                  <a:pos x="157" y="48"/>
                </a:cxn>
                <a:cxn ang="0">
                  <a:pos x="163" y="67"/>
                </a:cxn>
                <a:cxn ang="0">
                  <a:pos x="165" y="84"/>
                </a:cxn>
              </a:cxnLst>
              <a:rect l="0" t="0" r="r" b="b"/>
              <a:pathLst>
                <a:path w="167" h="305">
                  <a:moveTo>
                    <a:pt x="165" y="84"/>
                  </a:moveTo>
                  <a:lnTo>
                    <a:pt x="167" y="85"/>
                  </a:lnTo>
                  <a:lnTo>
                    <a:pt x="165" y="87"/>
                  </a:lnTo>
                  <a:lnTo>
                    <a:pt x="160" y="85"/>
                  </a:lnTo>
                  <a:lnTo>
                    <a:pt x="154" y="85"/>
                  </a:lnTo>
                  <a:lnTo>
                    <a:pt x="154" y="87"/>
                  </a:lnTo>
                  <a:lnTo>
                    <a:pt x="144" y="84"/>
                  </a:lnTo>
                  <a:lnTo>
                    <a:pt x="141" y="88"/>
                  </a:lnTo>
                  <a:lnTo>
                    <a:pt x="143" y="92"/>
                  </a:lnTo>
                  <a:lnTo>
                    <a:pt x="138" y="88"/>
                  </a:lnTo>
                  <a:lnTo>
                    <a:pt x="139" y="93"/>
                  </a:lnTo>
                  <a:lnTo>
                    <a:pt x="131" y="98"/>
                  </a:lnTo>
                  <a:lnTo>
                    <a:pt x="135" y="103"/>
                  </a:lnTo>
                  <a:lnTo>
                    <a:pt x="128" y="111"/>
                  </a:lnTo>
                  <a:lnTo>
                    <a:pt x="135" y="120"/>
                  </a:lnTo>
                  <a:lnTo>
                    <a:pt x="133" y="122"/>
                  </a:lnTo>
                  <a:lnTo>
                    <a:pt x="133" y="120"/>
                  </a:lnTo>
                  <a:lnTo>
                    <a:pt x="131" y="120"/>
                  </a:lnTo>
                  <a:lnTo>
                    <a:pt x="122" y="135"/>
                  </a:lnTo>
                  <a:lnTo>
                    <a:pt x="111" y="141"/>
                  </a:lnTo>
                  <a:lnTo>
                    <a:pt x="109" y="140"/>
                  </a:lnTo>
                  <a:lnTo>
                    <a:pt x="102" y="146"/>
                  </a:lnTo>
                  <a:lnTo>
                    <a:pt x="98" y="146"/>
                  </a:lnTo>
                  <a:lnTo>
                    <a:pt x="96" y="149"/>
                  </a:lnTo>
                  <a:lnTo>
                    <a:pt x="93" y="152"/>
                  </a:lnTo>
                  <a:lnTo>
                    <a:pt x="94" y="154"/>
                  </a:lnTo>
                  <a:lnTo>
                    <a:pt x="93" y="156"/>
                  </a:lnTo>
                  <a:lnTo>
                    <a:pt x="88" y="157"/>
                  </a:lnTo>
                  <a:lnTo>
                    <a:pt x="86" y="154"/>
                  </a:lnTo>
                  <a:lnTo>
                    <a:pt x="86" y="160"/>
                  </a:lnTo>
                  <a:lnTo>
                    <a:pt x="85" y="165"/>
                  </a:lnTo>
                  <a:lnTo>
                    <a:pt x="80" y="164"/>
                  </a:lnTo>
                  <a:lnTo>
                    <a:pt x="80" y="165"/>
                  </a:lnTo>
                  <a:lnTo>
                    <a:pt x="83" y="168"/>
                  </a:lnTo>
                  <a:lnTo>
                    <a:pt x="82" y="177"/>
                  </a:lnTo>
                  <a:lnTo>
                    <a:pt x="82" y="181"/>
                  </a:lnTo>
                  <a:lnTo>
                    <a:pt x="78" y="180"/>
                  </a:lnTo>
                  <a:lnTo>
                    <a:pt x="78" y="185"/>
                  </a:lnTo>
                  <a:lnTo>
                    <a:pt x="82" y="199"/>
                  </a:lnTo>
                  <a:lnTo>
                    <a:pt x="80" y="202"/>
                  </a:lnTo>
                  <a:lnTo>
                    <a:pt x="82" y="202"/>
                  </a:lnTo>
                  <a:lnTo>
                    <a:pt x="82" y="207"/>
                  </a:lnTo>
                  <a:lnTo>
                    <a:pt x="69" y="212"/>
                  </a:lnTo>
                  <a:lnTo>
                    <a:pt x="69" y="213"/>
                  </a:lnTo>
                  <a:lnTo>
                    <a:pt x="77" y="212"/>
                  </a:lnTo>
                  <a:lnTo>
                    <a:pt x="82" y="209"/>
                  </a:lnTo>
                  <a:lnTo>
                    <a:pt x="85" y="204"/>
                  </a:lnTo>
                  <a:lnTo>
                    <a:pt x="88" y="205"/>
                  </a:lnTo>
                  <a:lnTo>
                    <a:pt x="91" y="205"/>
                  </a:lnTo>
                  <a:lnTo>
                    <a:pt x="93" y="209"/>
                  </a:lnTo>
                  <a:lnTo>
                    <a:pt x="99" y="210"/>
                  </a:lnTo>
                  <a:lnTo>
                    <a:pt x="98" y="210"/>
                  </a:lnTo>
                  <a:lnTo>
                    <a:pt x="104" y="218"/>
                  </a:lnTo>
                  <a:lnTo>
                    <a:pt x="99" y="226"/>
                  </a:lnTo>
                  <a:lnTo>
                    <a:pt x="93" y="229"/>
                  </a:lnTo>
                  <a:lnTo>
                    <a:pt x="88" y="226"/>
                  </a:lnTo>
                  <a:lnTo>
                    <a:pt x="82" y="226"/>
                  </a:lnTo>
                  <a:lnTo>
                    <a:pt x="80" y="225"/>
                  </a:lnTo>
                  <a:lnTo>
                    <a:pt x="70" y="226"/>
                  </a:lnTo>
                  <a:lnTo>
                    <a:pt x="72" y="228"/>
                  </a:lnTo>
                  <a:lnTo>
                    <a:pt x="82" y="229"/>
                  </a:lnTo>
                  <a:lnTo>
                    <a:pt x="83" y="231"/>
                  </a:lnTo>
                  <a:lnTo>
                    <a:pt x="101" y="229"/>
                  </a:lnTo>
                  <a:lnTo>
                    <a:pt x="99" y="231"/>
                  </a:lnTo>
                  <a:lnTo>
                    <a:pt x="96" y="231"/>
                  </a:lnTo>
                  <a:lnTo>
                    <a:pt x="98" y="233"/>
                  </a:lnTo>
                  <a:lnTo>
                    <a:pt x="93" y="237"/>
                  </a:lnTo>
                  <a:lnTo>
                    <a:pt x="90" y="237"/>
                  </a:lnTo>
                  <a:lnTo>
                    <a:pt x="90" y="236"/>
                  </a:lnTo>
                  <a:lnTo>
                    <a:pt x="88" y="236"/>
                  </a:lnTo>
                  <a:lnTo>
                    <a:pt x="86" y="239"/>
                  </a:lnTo>
                  <a:lnTo>
                    <a:pt x="80" y="242"/>
                  </a:lnTo>
                  <a:lnTo>
                    <a:pt x="70" y="242"/>
                  </a:lnTo>
                  <a:lnTo>
                    <a:pt x="69" y="244"/>
                  </a:lnTo>
                  <a:lnTo>
                    <a:pt x="78" y="245"/>
                  </a:lnTo>
                  <a:lnTo>
                    <a:pt x="78" y="245"/>
                  </a:lnTo>
                  <a:lnTo>
                    <a:pt x="74" y="245"/>
                  </a:lnTo>
                  <a:lnTo>
                    <a:pt x="72" y="247"/>
                  </a:lnTo>
                  <a:lnTo>
                    <a:pt x="77" y="250"/>
                  </a:lnTo>
                  <a:lnTo>
                    <a:pt x="77" y="257"/>
                  </a:lnTo>
                  <a:lnTo>
                    <a:pt x="74" y="257"/>
                  </a:lnTo>
                  <a:lnTo>
                    <a:pt x="77" y="262"/>
                  </a:lnTo>
                  <a:lnTo>
                    <a:pt x="75" y="263"/>
                  </a:lnTo>
                  <a:lnTo>
                    <a:pt x="77" y="266"/>
                  </a:lnTo>
                  <a:lnTo>
                    <a:pt x="74" y="271"/>
                  </a:lnTo>
                  <a:lnTo>
                    <a:pt x="74" y="279"/>
                  </a:lnTo>
                  <a:lnTo>
                    <a:pt x="69" y="290"/>
                  </a:lnTo>
                  <a:lnTo>
                    <a:pt x="54" y="289"/>
                  </a:lnTo>
                  <a:lnTo>
                    <a:pt x="51" y="292"/>
                  </a:lnTo>
                  <a:lnTo>
                    <a:pt x="48" y="292"/>
                  </a:lnTo>
                  <a:lnTo>
                    <a:pt x="45" y="297"/>
                  </a:lnTo>
                  <a:lnTo>
                    <a:pt x="46" y="300"/>
                  </a:lnTo>
                  <a:lnTo>
                    <a:pt x="45" y="305"/>
                  </a:lnTo>
                  <a:lnTo>
                    <a:pt x="27" y="305"/>
                  </a:lnTo>
                  <a:lnTo>
                    <a:pt x="29" y="300"/>
                  </a:lnTo>
                  <a:lnTo>
                    <a:pt x="21" y="289"/>
                  </a:lnTo>
                  <a:lnTo>
                    <a:pt x="26" y="289"/>
                  </a:lnTo>
                  <a:lnTo>
                    <a:pt x="22" y="286"/>
                  </a:lnTo>
                  <a:lnTo>
                    <a:pt x="27" y="286"/>
                  </a:lnTo>
                  <a:lnTo>
                    <a:pt x="27" y="284"/>
                  </a:lnTo>
                  <a:lnTo>
                    <a:pt x="18" y="276"/>
                  </a:lnTo>
                  <a:lnTo>
                    <a:pt x="13" y="268"/>
                  </a:lnTo>
                  <a:lnTo>
                    <a:pt x="11" y="268"/>
                  </a:lnTo>
                  <a:lnTo>
                    <a:pt x="11" y="260"/>
                  </a:lnTo>
                  <a:lnTo>
                    <a:pt x="8" y="260"/>
                  </a:lnTo>
                  <a:lnTo>
                    <a:pt x="8" y="255"/>
                  </a:lnTo>
                  <a:lnTo>
                    <a:pt x="5" y="253"/>
                  </a:lnTo>
                  <a:lnTo>
                    <a:pt x="8" y="252"/>
                  </a:lnTo>
                  <a:lnTo>
                    <a:pt x="6" y="250"/>
                  </a:lnTo>
                  <a:lnTo>
                    <a:pt x="6" y="249"/>
                  </a:lnTo>
                  <a:lnTo>
                    <a:pt x="3" y="250"/>
                  </a:lnTo>
                  <a:lnTo>
                    <a:pt x="3" y="249"/>
                  </a:lnTo>
                  <a:lnTo>
                    <a:pt x="1" y="247"/>
                  </a:lnTo>
                  <a:lnTo>
                    <a:pt x="0" y="237"/>
                  </a:lnTo>
                  <a:lnTo>
                    <a:pt x="1" y="234"/>
                  </a:lnTo>
                  <a:lnTo>
                    <a:pt x="1" y="241"/>
                  </a:lnTo>
                  <a:lnTo>
                    <a:pt x="3" y="237"/>
                  </a:lnTo>
                  <a:lnTo>
                    <a:pt x="3" y="239"/>
                  </a:lnTo>
                  <a:lnTo>
                    <a:pt x="5" y="237"/>
                  </a:lnTo>
                  <a:lnTo>
                    <a:pt x="6" y="231"/>
                  </a:lnTo>
                  <a:lnTo>
                    <a:pt x="5" y="226"/>
                  </a:lnTo>
                  <a:lnTo>
                    <a:pt x="8" y="221"/>
                  </a:lnTo>
                  <a:lnTo>
                    <a:pt x="8" y="220"/>
                  </a:lnTo>
                  <a:lnTo>
                    <a:pt x="16" y="215"/>
                  </a:lnTo>
                  <a:lnTo>
                    <a:pt x="16" y="210"/>
                  </a:lnTo>
                  <a:lnTo>
                    <a:pt x="18" y="205"/>
                  </a:lnTo>
                  <a:lnTo>
                    <a:pt x="14" y="199"/>
                  </a:lnTo>
                  <a:lnTo>
                    <a:pt x="13" y="197"/>
                  </a:lnTo>
                  <a:lnTo>
                    <a:pt x="19" y="193"/>
                  </a:lnTo>
                  <a:lnTo>
                    <a:pt x="21" y="189"/>
                  </a:lnTo>
                  <a:lnTo>
                    <a:pt x="19" y="185"/>
                  </a:lnTo>
                  <a:lnTo>
                    <a:pt x="11" y="180"/>
                  </a:lnTo>
                  <a:lnTo>
                    <a:pt x="11" y="167"/>
                  </a:lnTo>
                  <a:lnTo>
                    <a:pt x="8" y="162"/>
                  </a:lnTo>
                  <a:lnTo>
                    <a:pt x="11" y="151"/>
                  </a:lnTo>
                  <a:lnTo>
                    <a:pt x="8" y="144"/>
                  </a:lnTo>
                  <a:lnTo>
                    <a:pt x="9" y="138"/>
                  </a:lnTo>
                  <a:lnTo>
                    <a:pt x="19" y="130"/>
                  </a:lnTo>
                  <a:lnTo>
                    <a:pt x="32" y="130"/>
                  </a:lnTo>
                  <a:lnTo>
                    <a:pt x="35" y="127"/>
                  </a:lnTo>
                  <a:lnTo>
                    <a:pt x="35" y="122"/>
                  </a:lnTo>
                  <a:lnTo>
                    <a:pt x="29" y="114"/>
                  </a:lnTo>
                  <a:lnTo>
                    <a:pt x="38" y="101"/>
                  </a:lnTo>
                  <a:lnTo>
                    <a:pt x="40" y="92"/>
                  </a:lnTo>
                  <a:lnTo>
                    <a:pt x="38" y="80"/>
                  </a:lnTo>
                  <a:lnTo>
                    <a:pt x="46" y="77"/>
                  </a:lnTo>
                  <a:lnTo>
                    <a:pt x="50" y="67"/>
                  </a:lnTo>
                  <a:lnTo>
                    <a:pt x="61" y="55"/>
                  </a:lnTo>
                  <a:lnTo>
                    <a:pt x="61" y="51"/>
                  </a:lnTo>
                  <a:lnTo>
                    <a:pt x="58" y="47"/>
                  </a:lnTo>
                  <a:lnTo>
                    <a:pt x="62" y="39"/>
                  </a:lnTo>
                  <a:lnTo>
                    <a:pt x="64" y="34"/>
                  </a:lnTo>
                  <a:lnTo>
                    <a:pt x="72" y="27"/>
                  </a:lnTo>
                  <a:lnTo>
                    <a:pt x="80" y="31"/>
                  </a:lnTo>
                  <a:lnTo>
                    <a:pt x="82" y="24"/>
                  </a:lnTo>
                  <a:lnTo>
                    <a:pt x="82" y="18"/>
                  </a:lnTo>
                  <a:lnTo>
                    <a:pt x="85" y="15"/>
                  </a:lnTo>
                  <a:lnTo>
                    <a:pt x="107" y="18"/>
                  </a:lnTo>
                  <a:lnTo>
                    <a:pt x="107" y="16"/>
                  </a:lnTo>
                  <a:lnTo>
                    <a:pt x="106" y="13"/>
                  </a:lnTo>
                  <a:lnTo>
                    <a:pt x="109" y="5"/>
                  </a:lnTo>
                  <a:lnTo>
                    <a:pt x="106" y="0"/>
                  </a:lnTo>
                  <a:lnTo>
                    <a:pt x="114" y="0"/>
                  </a:lnTo>
                  <a:lnTo>
                    <a:pt x="133" y="15"/>
                  </a:lnTo>
                  <a:lnTo>
                    <a:pt x="146" y="19"/>
                  </a:lnTo>
                  <a:lnTo>
                    <a:pt x="155" y="31"/>
                  </a:lnTo>
                  <a:lnTo>
                    <a:pt x="154" y="40"/>
                  </a:lnTo>
                  <a:lnTo>
                    <a:pt x="157" y="48"/>
                  </a:lnTo>
                  <a:lnTo>
                    <a:pt x="155" y="51"/>
                  </a:lnTo>
                  <a:lnTo>
                    <a:pt x="163" y="63"/>
                  </a:lnTo>
                  <a:lnTo>
                    <a:pt x="163" y="67"/>
                  </a:lnTo>
                  <a:lnTo>
                    <a:pt x="160" y="72"/>
                  </a:lnTo>
                  <a:lnTo>
                    <a:pt x="165" y="84"/>
                  </a:lnTo>
                  <a:lnTo>
                    <a:pt x="165" y="8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50" name="Forma Livre 326">
              <a:extLst>
                <a:ext uri="{FF2B5EF4-FFF2-40B4-BE49-F238E27FC236}">
                  <a16:creationId xmlns:a16="http://schemas.microsoft.com/office/drawing/2014/main" id="{5AEC016B-8B25-163F-61D9-A016444F2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368" y="-2590542"/>
              <a:ext cx="51663" cy="69338"/>
            </a:xfrm>
            <a:custGeom>
              <a:avLst/>
              <a:gdLst/>
              <a:ahLst/>
              <a:cxnLst>
                <a:cxn ang="0">
                  <a:pos x="9" y="51"/>
                </a:cxn>
                <a:cxn ang="0">
                  <a:pos x="21" y="51"/>
                </a:cxn>
                <a:cxn ang="0">
                  <a:pos x="24" y="51"/>
                </a:cxn>
                <a:cxn ang="0">
                  <a:pos x="21" y="48"/>
                </a:cxn>
                <a:cxn ang="0">
                  <a:pos x="22" y="46"/>
                </a:cxn>
                <a:cxn ang="0">
                  <a:pos x="21" y="41"/>
                </a:cxn>
                <a:cxn ang="0">
                  <a:pos x="24" y="38"/>
                </a:cxn>
                <a:cxn ang="0">
                  <a:pos x="22" y="36"/>
                </a:cxn>
                <a:cxn ang="0">
                  <a:pos x="27" y="36"/>
                </a:cxn>
                <a:cxn ang="0">
                  <a:pos x="25" y="33"/>
                </a:cxn>
                <a:cxn ang="0">
                  <a:pos x="30" y="32"/>
                </a:cxn>
                <a:cxn ang="0">
                  <a:pos x="30" y="28"/>
                </a:cxn>
                <a:cxn ang="0">
                  <a:pos x="33" y="30"/>
                </a:cxn>
                <a:cxn ang="0">
                  <a:pos x="38" y="27"/>
                </a:cxn>
                <a:cxn ang="0">
                  <a:pos x="38" y="24"/>
                </a:cxn>
                <a:cxn ang="0">
                  <a:pos x="29" y="24"/>
                </a:cxn>
                <a:cxn ang="0">
                  <a:pos x="29" y="22"/>
                </a:cxn>
                <a:cxn ang="0">
                  <a:pos x="30" y="20"/>
                </a:cxn>
                <a:cxn ang="0">
                  <a:pos x="27" y="20"/>
                </a:cxn>
                <a:cxn ang="0">
                  <a:pos x="29" y="19"/>
                </a:cxn>
                <a:cxn ang="0">
                  <a:pos x="30" y="12"/>
                </a:cxn>
                <a:cxn ang="0">
                  <a:pos x="32" y="9"/>
                </a:cxn>
                <a:cxn ang="0">
                  <a:pos x="30" y="3"/>
                </a:cxn>
                <a:cxn ang="0">
                  <a:pos x="32" y="0"/>
                </a:cxn>
                <a:cxn ang="0">
                  <a:pos x="24" y="3"/>
                </a:cxn>
                <a:cxn ang="0">
                  <a:pos x="17" y="9"/>
                </a:cxn>
                <a:cxn ang="0">
                  <a:pos x="6" y="11"/>
                </a:cxn>
                <a:cxn ang="0">
                  <a:pos x="3" y="16"/>
                </a:cxn>
                <a:cxn ang="0">
                  <a:pos x="0" y="25"/>
                </a:cxn>
                <a:cxn ang="0">
                  <a:pos x="1" y="40"/>
                </a:cxn>
                <a:cxn ang="0">
                  <a:pos x="6" y="41"/>
                </a:cxn>
                <a:cxn ang="0">
                  <a:pos x="9" y="43"/>
                </a:cxn>
                <a:cxn ang="0">
                  <a:pos x="9" y="51"/>
                </a:cxn>
                <a:cxn ang="0">
                  <a:pos x="9" y="51"/>
                </a:cxn>
              </a:cxnLst>
              <a:rect l="0" t="0" r="r" b="b"/>
              <a:pathLst>
                <a:path w="38" h="51">
                  <a:moveTo>
                    <a:pt x="9" y="51"/>
                  </a:moveTo>
                  <a:lnTo>
                    <a:pt x="21" y="51"/>
                  </a:lnTo>
                  <a:lnTo>
                    <a:pt x="24" y="51"/>
                  </a:lnTo>
                  <a:lnTo>
                    <a:pt x="21" y="48"/>
                  </a:lnTo>
                  <a:lnTo>
                    <a:pt x="22" y="46"/>
                  </a:lnTo>
                  <a:lnTo>
                    <a:pt x="21" y="41"/>
                  </a:lnTo>
                  <a:lnTo>
                    <a:pt x="24" y="38"/>
                  </a:lnTo>
                  <a:lnTo>
                    <a:pt x="22" y="36"/>
                  </a:lnTo>
                  <a:lnTo>
                    <a:pt x="27" y="36"/>
                  </a:lnTo>
                  <a:lnTo>
                    <a:pt x="25" y="33"/>
                  </a:lnTo>
                  <a:lnTo>
                    <a:pt x="30" y="32"/>
                  </a:lnTo>
                  <a:lnTo>
                    <a:pt x="30" y="28"/>
                  </a:lnTo>
                  <a:lnTo>
                    <a:pt x="33" y="30"/>
                  </a:lnTo>
                  <a:lnTo>
                    <a:pt x="38" y="27"/>
                  </a:lnTo>
                  <a:lnTo>
                    <a:pt x="38" y="24"/>
                  </a:lnTo>
                  <a:lnTo>
                    <a:pt x="29" y="24"/>
                  </a:lnTo>
                  <a:lnTo>
                    <a:pt x="29" y="22"/>
                  </a:lnTo>
                  <a:lnTo>
                    <a:pt x="30" y="20"/>
                  </a:lnTo>
                  <a:lnTo>
                    <a:pt x="27" y="20"/>
                  </a:lnTo>
                  <a:lnTo>
                    <a:pt x="29" y="19"/>
                  </a:lnTo>
                  <a:lnTo>
                    <a:pt x="30" y="12"/>
                  </a:lnTo>
                  <a:lnTo>
                    <a:pt x="32" y="9"/>
                  </a:lnTo>
                  <a:lnTo>
                    <a:pt x="30" y="3"/>
                  </a:lnTo>
                  <a:lnTo>
                    <a:pt x="32" y="0"/>
                  </a:lnTo>
                  <a:lnTo>
                    <a:pt x="24" y="3"/>
                  </a:lnTo>
                  <a:lnTo>
                    <a:pt x="17" y="9"/>
                  </a:lnTo>
                  <a:lnTo>
                    <a:pt x="6" y="11"/>
                  </a:lnTo>
                  <a:lnTo>
                    <a:pt x="3" y="16"/>
                  </a:lnTo>
                  <a:lnTo>
                    <a:pt x="0" y="25"/>
                  </a:lnTo>
                  <a:lnTo>
                    <a:pt x="1" y="40"/>
                  </a:lnTo>
                  <a:lnTo>
                    <a:pt x="6" y="41"/>
                  </a:lnTo>
                  <a:lnTo>
                    <a:pt x="9" y="43"/>
                  </a:lnTo>
                  <a:lnTo>
                    <a:pt x="9" y="51"/>
                  </a:lnTo>
                  <a:lnTo>
                    <a:pt x="9" y="5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51" name="Forma Livre 327">
              <a:extLst>
                <a:ext uri="{FF2B5EF4-FFF2-40B4-BE49-F238E27FC236}">
                  <a16:creationId xmlns:a16="http://schemas.microsoft.com/office/drawing/2014/main" id="{CD1417A7-A714-10E9-9161-27756E9A5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2167720"/>
              <a:ext cx="82933" cy="116922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3" y="11"/>
                </a:cxn>
                <a:cxn ang="0">
                  <a:pos x="14" y="12"/>
                </a:cxn>
                <a:cxn ang="0">
                  <a:pos x="14" y="19"/>
                </a:cxn>
                <a:cxn ang="0">
                  <a:pos x="16" y="27"/>
                </a:cxn>
                <a:cxn ang="0">
                  <a:pos x="13" y="35"/>
                </a:cxn>
                <a:cxn ang="0">
                  <a:pos x="0" y="43"/>
                </a:cxn>
                <a:cxn ang="0">
                  <a:pos x="5" y="51"/>
                </a:cxn>
                <a:cxn ang="0">
                  <a:pos x="11" y="53"/>
                </a:cxn>
                <a:cxn ang="0">
                  <a:pos x="13" y="57"/>
                </a:cxn>
                <a:cxn ang="0">
                  <a:pos x="14" y="61"/>
                </a:cxn>
                <a:cxn ang="0">
                  <a:pos x="26" y="65"/>
                </a:cxn>
                <a:cxn ang="0">
                  <a:pos x="32" y="86"/>
                </a:cxn>
                <a:cxn ang="0">
                  <a:pos x="38" y="85"/>
                </a:cxn>
                <a:cxn ang="0">
                  <a:pos x="43" y="81"/>
                </a:cxn>
                <a:cxn ang="0">
                  <a:pos x="42" y="73"/>
                </a:cxn>
                <a:cxn ang="0">
                  <a:pos x="43" y="70"/>
                </a:cxn>
                <a:cxn ang="0">
                  <a:pos x="59" y="62"/>
                </a:cxn>
                <a:cxn ang="0">
                  <a:pos x="61" y="59"/>
                </a:cxn>
                <a:cxn ang="0">
                  <a:pos x="59" y="53"/>
                </a:cxn>
                <a:cxn ang="0">
                  <a:pos x="56" y="53"/>
                </a:cxn>
                <a:cxn ang="0">
                  <a:pos x="53" y="48"/>
                </a:cxn>
                <a:cxn ang="0">
                  <a:pos x="48" y="48"/>
                </a:cxn>
                <a:cxn ang="0">
                  <a:pos x="46" y="46"/>
                </a:cxn>
                <a:cxn ang="0">
                  <a:pos x="42" y="46"/>
                </a:cxn>
                <a:cxn ang="0">
                  <a:pos x="38" y="44"/>
                </a:cxn>
                <a:cxn ang="0">
                  <a:pos x="38" y="43"/>
                </a:cxn>
                <a:cxn ang="0">
                  <a:pos x="38" y="40"/>
                </a:cxn>
                <a:cxn ang="0">
                  <a:pos x="42" y="41"/>
                </a:cxn>
                <a:cxn ang="0">
                  <a:pos x="42" y="38"/>
                </a:cxn>
                <a:cxn ang="0">
                  <a:pos x="51" y="32"/>
                </a:cxn>
                <a:cxn ang="0">
                  <a:pos x="56" y="27"/>
                </a:cxn>
                <a:cxn ang="0">
                  <a:pos x="55" y="22"/>
                </a:cxn>
                <a:cxn ang="0">
                  <a:pos x="48" y="19"/>
                </a:cxn>
                <a:cxn ang="0">
                  <a:pos x="46" y="16"/>
                </a:cxn>
                <a:cxn ang="0">
                  <a:pos x="46" y="12"/>
                </a:cxn>
                <a:cxn ang="0">
                  <a:pos x="51" y="11"/>
                </a:cxn>
                <a:cxn ang="0">
                  <a:pos x="55" y="6"/>
                </a:cxn>
                <a:cxn ang="0">
                  <a:pos x="53" y="4"/>
                </a:cxn>
                <a:cxn ang="0">
                  <a:pos x="45" y="8"/>
                </a:cxn>
                <a:cxn ang="0">
                  <a:pos x="42" y="6"/>
                </a:cxn>
                <a:cxn ang="0">
                  <a:pos x="42" y="3"/>
                </a:cxn>
                <a:cxn ang="0">
                  <a:pos x="40" y="1"/>
                </a:cxn>
                <a:cxn ang="0">
                  <a:pos x="34" y="0"/>
                </a:cxn>
                <a:cxn ang="0">
                  <a:pos x="27" y="1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61" h="86">
                  <a:moveTo>
                    <a:pt x="19" y="4"/>
                  </a:moveTo>
                  <a:lnTo>
                    <a:pt x="13" y="11"/>
                  </a:lnTo>
                  <a:lnTo>
                    <a:pt x="14" y="12"/>
                  </a:lnTo>
                  <a:lnTo>
                    <a:pt x="14" y="19"/>
                  </a:lnTo>
                  <a:lnTo>
                    <a:pt x="16" y="27"/>
                  </a:lnTo>
                  <a:lnTo>
                    <a:pt x="13" y="35"/>
                  </a:lnTo>
                  <a:lnTo>
                    <a:pt x="0" y="43"/>
                  </a:lnTo>
                  <a:lnTo>
                    <a:pt x="5" y="51"/>
                  </a:lnTo>
                  <a:lnTo>
                    <a:pt x="11" y="53"/>
                  </a:lnTo>
                  <a:lnTo>
                    <a:pt x="13" y="57"/>
                  </a:lnTo>
                  <a:lnTo>
                    <a:pt x="14" y="61"/>
                  </a:lnTo>
                  <a:lnTo>
                    <a:pt x="26" y="65"/>
                  </a:lnTo>
                  <a:lnTo>
                    <a:pt x="32" y="86"/>
                  </a:lnTo>
                  <a:lnTo>
                    <a:pt x="38" y="85"/>
                  </a:lnTo>
                  <a:lnTo>
                    <a:pt x="43" y="81"/>
                  </a:lnTo>
                  <a:lnTo>
                    <a:pt x="42" y="73"/>
                  </a:lnTo>
                  <a:lnTo>
                    <a:pt x="43" y="70"/>
                  </a:lnTo>
                  <a:lnTo>
                    <a:pt x="59" y="62"/>
                  </a:lnTo>
                  <a:lnTo>
                    <a:pt x="61" y="59"/>
                  </a:lnTo>
                  <a:lnTo>
                    <a:pt x="59" y="53"/>
                  </a:lnTo>
                  <a:lnTo>
                    <a:pt x="56" y="53"/>
                  </a:lnTo>
                  <a:lnTo>
                    <a:pt x="53" y="48"/>
                  </a:lnTo>
                  <a:lnTo>
                    <a:pt x="48" y="48"/>
                  </a:lnTo>
                  <a:lnTo>
                    <a:pt x="46" y="46"/>
                  </a:lnTo>
                  <a:lnTo>
                    <a:pt x="42" y="46"/>
                  </a:lnTo>
                  <a:lnTo>
                    <a:pt x="38" y="44"/>
                  </a:lnTo>
                  <a:lnTo>
                    <a:pt x="38" y="43"/>
                  </a:lnTo>
                  <a:lnTo>
                    <a:pt x="38" y="40"/>
                  </a:lnTo>
                  <a:lnTo>
                    <a:pt x="42" y="41"/>
                  </a:lnTo>
                  <a:lnTo>
                    <a:pt x="42" y="38"/>
                  </a:lnTo>
                  <a:lnTo>
                    <a:pt x="51" y="32"/>
                  </a:lnTo>
                  <a:lnTo>
                    <a:pt x="56" y="27"/>
                  </a:lnTo>
                  <a:lnTo>
                    <a:pt x="55" y="22"/>
                  </a:lnTo>
                  <a:lnTo>
                    <a:pt x="48" y="19"/>
                  </a:lnTo>
                  <a:lnTo>
                    <a:pt x="46" y="16"/>
                  </a:lnTo>
                  <a:lnTo>
                    <a:pt x="46" y="12"/>
                  </a:lnTo>
                  <a:lnTo>
                    <a:pt x="51" y="11"/>
                  </a:lnTo>
                  <a:lnTo>
                    <a:pt x="55" y="6"/>
                  </a:lnTo>
                  <a:lnTo>
                    <a:pt x="53" y="4"/>
                  </a:lnTo>
                  <a:lnTo>
                    <a:pt x="45" y="8"/>
                  </a:lnTo>
                  <a:lnTo>
                    <a:pt x="42" y="6"/>
                  </a:lnTo>
                  <a:lnTo>
                    <a:pt x="42" y="3"/>
                  </a:lnTo>
                  <a:lnTo>
                    <a:pt x="40" y="1"/>
                  </a:lnTo>
                  <a:lnTo>
                    <a:pt x="34" y="0"/>
                  </a:lnTo>
                  <a:lnTo>
                    <a:pt x="27" y="1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52" name="Forma Livre 328">
              <a:extLst>
                <a:ext uri="{FF2B5EF4-FFF2-40B4-BE49-F238E27FC236}">
                  <a16:creationId xmlns:a16="http://schemas.microsoft.com/office/drawing/2014/main" id="{E5F49E8C-343B-1FFD-B25A-3F19CC9AC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483" y="-1867257"/>
              <a:ext cx="141394" cy="80214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4" y="5"/>
                </a:cxn>
                <a:cxn ang="0">
                  <a:pos x="12" y="8"/>
                </a:cxn>
                <a:cxn ang="0">
                  <a:pos x="9" y="10"/>
                </a:cxn>
                <a:cxn ang="0">
                  <a:pos x="4" y="11"/>
                </a:cxn>
                <a:cxn ang="0">
                  <a:pos x="0" y="34"/>
                </a:cxn>
                <a:cxn ang="0">
                  <a:pos x="0" y="40"/>
                </a:cxn>
                <a:cxn ang="0">
                  <a:pos x="8" y="40"/>
                </a:cxn>
                <a:cxn ang="0">
                  <a:pos x="9" y="38"/>
                </a:cxn>
                <a:cxn ang="0">
                  <a:pos x="11" y="38"/>
                </a:cxn>
                <a:cxn ang="0">
                  <a:pos x="16" y="42"/>
                </a:cxn>
                <a:cxn ang="0">
                  <a:pos x="20" y="34"/>
                </a:cxn>
                <a:cxn ang="0">
                  <a:pos x="25" y="37"/>
                </a:cxn>
                <a:cxn ang="0">
                  <a:pos x="28" y="38"/>
                </a:cxn>
                <a:cxn ang="0">
                  <a:pos x="36" y="38"/>
                </a:cxn>
                <a:cxn ang="0">
                  <a:pos x="36" y="37"/>
                </a:cxn>
                <a:cxn ang="0">
                  <a:pos x="41" y="38"/>
                </a:cxn>
                <a:cxn ang="0">
                  <a:pos x="46" y="37"/>
                </a:cxn>
                <a:cxn ang="0">
                  <a:pos x="51" y="38"/>
                </a:cxn>
                <a:cxn ang="0">
                  <a:pos x="56" y="38"/>
                </a:cxn>
                <a:cxn ang="0">
                  <a:pos x="65" y="42"/>
                </a:cxn>
                <a:cxn ang="0">
                  <a:pos x="73" y="46"/>
                </a:cxn>
                <a:cxn ang="0">
                  <a:pos x="81" y="51"/>
                </a:cxn>
                <a:cxn ang="0">
                  <a:pos x="86" y="54"/>
                </a:cxn>
                <a:cxn ang="0">
                  <a:pos x="93" y="59"/>
                </a:cxn>
                <a:cxn ang="0">
                  <a:pos x="104" y="54"/>
                </a:cxn>
                <a:cxn ang="0">
                  <a:pos x="93" y="51"/>
                </a:cxn>
                <a:cxn ang="0">
                  <a:pos x="89" y="48"/>
                </a:cxn>
                <a:cxn ang="0">
                  <a:pos x="88" y="46"/>
                </a:cxn>
                <a:cxn ang="0">
                  <a:pos x="85" y="45"/>
                </a:cxn>
                <a:cxn ang="0">
                  <a:pos x="81" y="43"/>
                </a:cxn>
                <a:cxn ang="0">
                  <a:pos x="73" y="37"/>
                </a:cxn>
                <a:cxn ang="0">
                  <a:pos x="65" y="35"/>
                </a:cxn>
                <a:cxn ang="0">
                  <a:pos x="61" y="32"/>
                </a:cxn>
                <a:cxn ang="0">
                  <a:pos x="56" y="34"/>
                </a:cxn>
                <a:cxn ang="0">
                  <a:pos x="53" y="30"/>
                </a:cxn>
                <a:cxn ang="0">
                  <a:pos x="53" y="29"/>
                </a:cxn>
                <a:cxn ang="0">
                  <a:pos x="51" y="27"/>
                </a:cxn>
                <a:cxn ang="0">
                  <a:pos x="49" y="29"/>
                </a:cxn>
                <a:cxn ang="0">
                  <a:pos x="51" y="30"/>
                </a:cxn>
                <a:cxn ang="0">
                  <a:pos x="48" y="30"/>
                </a:cxn>
                <a:cxn ang="0">
                  <a:pos x="46" y="27"/>
                </a:cxn>
                <a:cxn ang="0">
                  <a:pos x="43" y="26"/>
                </a:cxn>
                <a:cxn ang="0">
                  <a:pos x="40" y="22"/>
                </a:cxn>
                <a:cxn ang="0">
                  <a:pos x="32" y="6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104" h="59">
                  <a:moveTo>
                    <a:pt x="25" y="0"/>
                  </a:moveTo>
                  <a:lnTo>
                    <a:pt x="24" y="5"/>
                  </a:lnTo>
                  <a:lnTo>
                    <a:pt x="12" y="8"/>
                  </a:lnTo>
                  <a:lnTo>
                    <a:pt x="9" y="10"/>
                  </a:lnTo>
                  <a:lnTo>
                    <a:pt x="4" y="11"/>
                  </a:lnTo>
                  <a:lnTo>
                    <a:pt x="0" y="34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9" y="38"/>
                  </a:lnTo>
                  <a:lnTo>
                    <a:pt x="11" y="38"/>
                  </a:lnTo>
                  <a:lnTo>
                    <a:pt x="16" y="42"/>
                  </a:lnTo>
                  <a:lnTo>
                    <a:pt x="20" y="34"/>
                  </a:lnTo>
                  <a:lnTo>
                    <a:pt x="25" y="37"/>
                  </a:lnTo>
                  <a:lnTo>
                    <a:pt x="28" y="38"/>
                  </a:lnTo>
                  <a:lnTo>
                    <a:pt x="36" y="38"/>
                  </a:lnTo>
                  <a:lnTo>
                    <a:pt x="36" y="37"/>
                  </a:lnTo>
                  <a:lnTo>
                    <a:pt x="41" y="38"/>
                  </a:lnTo>
                  <a:lnTo>
                    <a:pt x="46" y="37"/>
                  </a:lnTo>
                  <a:lnTo>
                    <a:pt x="51" y="38"/>
                  </a:lnTo>
                  <a:lnTo>
                    <a:pt x="56" y="38"/>
                  </a:lnTo>
                  <a:lnTo>
                    <a:pt x="65" y="42"/>
                  </a:lnTo>
                  <a:lnTo>
                    <a:pt x="73" y="46"/>
                  </a:lnTo>
                  <a:lnTo>
                    <a:pt x="81" y="51"/>
                  </a:lnTo>
                  <a:lnTo>
                    <a:pt x="86" y="54"/>
                  </a:lnTo>
                  <a:lnTo>
                    <a:pt x="93" y="59"/>
                  </a:lnTo>
                  <a:lnTo>
                    <a:pt x="104" y="54"/>
                  </a:lnTo>
                  <a:lnTo>
                    <a:pt x="93" y="51"/>
                  </a:lnTo>
                  <a:lnTo>
                    <a:pt x="89" y="48"/>
                  </a:lnTo>
                  <a:lnTo>
                    <a:pt x="88" y="46"/>
                  </a:lnTo>
                  <a:lnTo>
                    <a:pt x="85" y="45"/>
                  </a:lnTo>
                  <a:lnTo>
                    <a:pt x="81" y="43"/>
                  </a:lnTo>
                  <a:lnTo>
                    <a:pt x="73" y="37"/>
                  </a:lnTo>
                  <a:lnTo>
                    <a:pt x="65" y="35"/>
                  </a:lnTo>
                  <a:lnTo>
                    <a:pt x="61" y="32"/>
                  </a:lnTo>
                  <a:lnTo>
                    <a:pt x="56" y="34"/>
                  </a:lnTo>
                  <a:lnTo>
                    <a:pt x="53" y="30"/>
                  </a:lnTo>
                  <a:lnTo>
                    <a:pt x="53" y="29"/>
                  </a:lnTo>
                  <a:lnTo>
                    <a:pt x="51" y="27"/>
                  </a:lnTo>
                  <a:lnTo>
                    <a:pt x="49" y="29"/>
                  </a:lnTo>
                  <a:lnTo>
                    <a:pt x="51" y="30"/>
                  </a:lnTo>
                  <a:lnTo>
                    <a:pt x="48" y="30"/>
                  </a:lnTo>
                  <a:lnTo>
                    <a:pt x="46" y="27"/>
                  </a:lnTo>
                  <a:lnTo>
                    <a:pt x="43" y="26"/>
                  </a:lnTo>
                  <a:lnTo>
                    <a:pt x="40" y="22"/>
                  </a:lnTo>
                  <a:lnTo>
                    <a:pt x="32" y="6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53" name="Forma Livre 329">
              <a:extLst>
                <a:ext uri="{FF2B5EF4-FFF2-40B4-BE49-F238E27FC236}">
                  <a16:creationId xmlns:a16="http://schemas.microsoft.com/office/drawing/2014/main" id="{6C70ECCA-20CA-FDC2-E2C0-444EBE68C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1793841"/>
              <a:ext cx="31270" cy="28551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7" y="5"/>
                </a:cxn>
                <a:cxn ang="0">
                  <a:pos x="5" y="7"/>
                </a:cxn>
                <a:cxn ang="0">
                  <a:pos x="5" y="13"/>
                </a:cxn>
                <a:cxn ang="0">
                  <a:pos x="0" y="18"/>
                </a:cxn>
                <a:cxn ang="0">
                  <a:pos x="3" y="20"/>
                </a:cxn>
                <a:cxn ang="0">
                  <a:pos x="10" y="21"/>
                </a:cxn>
                <a:cxn ang="0">
                  <a:pos x="15" y="20"/>
                </a:cxn>
                <a:cxn ang="0">
                  <a:pos x="18" y="21"/>
                </a:cxn>
                <a:cxn ang="0">
                  <a:pos x="23" y="15"/>
                </a:cxn>
                <a:cxn ang="0">
                  <a:pos x="21" y="13"/>
                </a:cxn>
                <a:cxn ang="0">
                  <a:pos x="13" y="15"/>
                </a:cxn>
                <a:cxn ang="0">
                  <a:pos x="11" y="15"/>
                </a:cxn>
                <a:cxn ang="0">
                  <a:pos x="13" y="15"/>
                </a:cxn>
                <a:cxn ang="0">
                  <a:pos x="15" y="12"/>
                </a:cxn>
                <a:cxn ang="0">
                  <a:pos x="23" y="10"/>
                </a:cxn>
                <a:cxn ang="0">
                  <a:pos x="23" y="5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23" h="21">
                  <a:moveTo>
                    <a:pt x="18" y="0"/>
                  </a:moveTo>
                  <a:lnTo>
                    <a:pt x="7" y="5"/>
                  </a:lnTo>
                  <a:lnTo>
                    <a:pt x="5" y="7"/>
                  </a:lnTo>
                  <a:lnTo>
                    <a:pt x="5" y="13"/>
                  </a:lnTo>
                  <a:lnTo>
                    <a:pt x="0" y="18"/>
                  </a:lnTo>
                  <a:lnTo>
                    <a:pt x="3" y="20"/>
                  </a:lnTo>
                  <a:lnTo>
                    <a:pt x="10" y="21"/>
                  </a:lnTo>
                  <a:lnTo>
                    <a:pt x="15" y="20"/>
                  </a:lnTo>
                  <a:lnTo>
                    <a:pt x="18" y="21"/>
                  </a:lnTo>
                  <a:lnTo>
                    <a:pt x="23" y="15"/>
                  </a:lnTo>
                  <a:lnTo>
                    <a:pt x="21" y="13"/>
                  </a:lnTo>
                  <a:lnTo>
                    <a:pt x="13" y="15"/>
                  </a:lnTo>
                  <a:lnTo>
                    <a:pt x="11" y="15"/>
                  </a:lnTo>
                  <a:lnTo>
                    <a:pt x="13" y="15"/>
                  </a:lnTo>
                  <a:lnTo>
                    <a:pt x="15" y="12"/>
                  </a:lnTo>
                  <a:lnTo>
                    <a:pt x="23" y="10"/>
                  </a:lnTo>
                  <a:lnTo>
                    <a:pt x="23" y="5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54" name="Forma Livre 330">
              <a:extLst>
                <a:ext uri="{FF2B5EF4-FFF2-40B4-BE49-F238E27FC236}">
                  <a16:creationId xmlns:a16="http://schemas.microsoft.com/office/drawing/2014/main" id="{B292FC14-32E4-0582-4306-0FE6EF278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5514" y="-1806078"/>
              <a:ext cx="246080" cy="134597"/>
            </a:xfrm>
            <a:custGeom>
              <a:avLst/>
              <a:gdLst/>
              <a:ahLst/>
              <a:cxnLst>
                <a:cxn ang="0">
                  <a:pos x="26" y="78"/>
                </a:cxn>
                <a:cxn ang="0">
                  <a:pos x="37" y="83"/>
                </a:cxn>
                <a:cxn ang="0">
                  <a:pos x="43" y="88"/>
                </a:cxn>
                <a:cxn ang="0">
                  <a:pos x="45" y="93"/>
                </a:cxn>
                <a:cxn ang="0">
                  <a:pos x="53" y="98"/>
                </a:cxn>
                <a:cxn ang="0">
                  <a:pos x="56" y="99"/>
                </a:cxn>
                <a:cxn ang="0">
                  <a:pos x="66" y="98"/>
                </a:cxn>
                <a:cxn ang="0">
                  <a:pos x="77" y="96"/>
                </a:cxn>
                <a:cxn ang="0">
                  <a:pos x="88" y="93"/>
                </a:cxn>
                <a:cxn ang="0">
                  <a:pos x="96" y="88"/>
                </a:cxn>
                <a:cxn ang="0">
                  <a:pos x="101" y="78"/>
                </a:cxn>
                <a:cxn ang="0">
                  <a:pos x="107" y="72"/>
                </a:cxn>
                <a:cxn ang="0">
                  <a:pos x="132" y="77"/>
                </a:cxn>
                <a:cxn ang="0">
                  <a:pos x="146" y="62"/>
                </a:cxn>
                <a:cxn ang="0">
                  <a:pos x="157" y="51"/>
                </a:cxn>
                <a:cxn ang="0">
                  <a:pos x="165" y="30"/>
                </a:cxn>
                <a:cxn ang="0">
                  <a:pos x="181" y="22"/>
                </a:cxn>
                <a:cxn ang="0">
                  <a:pos x="175" y="14"/>
                </a:cxn>
                <a:cxn ang="0">
                  <a:pos x="165" y="0"/>
                </a:cxn>
                <a:cxn ang="0">
                  <a:pos x="157" y="3"/>
                </a:cxn>
                <a:cxn ang="0">
                  <a:pos x="148" y="8"/>
                </a:cxn>
                <a:cxn ang="0">
                  <a:pos x="116" y="6"/>
                </a:cxn>
                <a:cxn ang="0">
                  <a:pos x="101" y="11"/>
                </a:cxn>
                <a:cxn ang="0">
                  <a:pos x="80" y="6"/>
                </a:cxn>
                <a:cxn ang="0">
                  <a:pos x="67" y="9"/>
                </a:cxn>
                <a:cxn ang="0">
                  <a:pos x="55" y="5"/>
                </a:cxn>
                <a:cxn ang="0">
                  <a:pos x="31" y="1"/>
                </a:cxn>
                <a:cxn ang="0">
                  <a:pos x="18" y="11"/>
                </a:cxn>
                <a:cxn ang="0">
                  <a:pos x="13" y="22"/>
                </a:cxn>
                <a:cxn ang="0">
                  <a:pos x="14" y="29"/>
                </a:cxn>
                <a:cxn ang="0">
                  <a:pos x="13" y="37"/>
                </a:cxn>
                <a:cxn ang="0">
                  <a:pos x="13" y="41"/>
                </a:cxn>
                <a:cxn ang="0">
                  <a:pos x="6" y="49"/>
                </a:cxn>
                <a:cxn ang="0">
                  <a:pos x="0" y="70"/>
                </a:cxn>
                <a:cxn ang="0">
                  <a:pos x="2" y="78"/>
                </a:cxn>
              </a:cxnLst>
              <a:rect l="0" t="0" r="r" b="b"/>
              <a:pathLst>
                <a:path w="181" h="99">
                  <a:moveTo>
                    <a:pt x="2" y="78"/>
                  </a:moveTo>
                  <a:lnTo>
                    <a:pt x="26" y="78"/>
                  </a:lnTo>
                  <a:lnTo>
                    <a:pt x="34" y="80"/>
                  </a:lnTo>
                  <a:lnTo>
                    <a:pt x="37" y="83"/>
                  </a:lnTo>
                  <a:lnTo>
                    <a:pt x="42" y="86"/>
                  </a:lnTo>
                  <a:lnTo>
                    <a:pt x="43" y="88"/>
                  </a:lnTo>
                  <a:lnTo>
                    <a:pt x="43" y="88"/>
                  </a:lnTo>
                  <a:lnTo>
                    <a:pt x="45" y="93"/>
                  </a:lnTo>
                  <a:lnTo>
                    <a:pt x="50" y="98"/>
                  </a:lnTo>
                  <a:lnTo>
                    <a:pt x="53" y="98"/>
                  </a:lnTo>
                  <a:lnTo>
                    <a:pt x="56" y="98"/>
                  </a:lnTo>
                  <a:lnTo>
                    <a:pt x="56" y="99"/>
                  </a:lnTo>
                  <a:lnTo>
                    <a:pt x="61" y="98"/>
                  </a:lnTo>
                  <a:lnTo>
                    <a:pt x="66" y="98"/>
                  </a:lnTo>
                  <a:lnTo>
                    <a:pt x="71" y="94"/>
                  </a:lnTo>
                  <a:lnTo>
                    <a:pt x="77" y="96"/>
                  </a:lnTo>
                  <a:lnTo>
                    <a:pt x="87" y="96"/>
                  </a:lnTo>
                  <a:lnTo>
                    <a:pt x="88" y="93"/>
                  </a:lnTo>
                  <a:lnTo>
                    <a:pt x="91" y="94"/>
                  </a:lnTo>
                  <a:lnTo>
                    <a:pt x="96" y="88"/>
                  </a:lnTo>
                  <a:lnTo>
                    <a:pt x="96" y="83"/>
                  </a:lnTo>
                  <a:lnTo>
                    <a:pt x="101" y="78"/>
                  </a:lnTo>
                  <a:lnTo>
                    <a:pt x="106" y="75"/>
                  </a:lnTo>
                  <a:lnTo>
                    <a:pt x="107" y="72"/>
                  </a:lnTo>
                  <a:lnTo>
                    <a:pt x="124" y="72"/>
                  </a:lnTo>
                  <a:lnTo>
                    <a:pt x="132" y="77"/>
                  </a:lnTo>
                  <a:lnTo>
                    <a:pt x="136" y="75"/>
                  </a:lnTo>
                  <a:lnTo>
                    <a:pt x="146" y="62"/>
                  </a:lnTo>
                  <a:lnTo>
                    <a:pt x="149" y="56"/>
                  </a:lnTo>
                  <a:lnTo>
                    <a:pt x="157" y="51"/>
                  </a:lnTo>
                  <a:lnTo>
                    <a:pt x="160" y="41"/>
                  </a:lnTo>
                  <a:lnTo>
                    <a:pt x="165" y="30"/>
                  </a:lnTo>
                  <a:lnTo>
                    <a:pt x="170" y="27"/>
                  </a:lnTo>
                  <a:lnTo>
                    <a:pt x="181" y="22"/>
                  </a:lnTo>
                  <a:lnTo>
                    <a:pt x="180" y="17"/>
                  </a:lnTo>
                  <a:lnTo>
                    <a:pt x="175" y="14"/>
                  </a:lnTo>
                  <a:lnTo>
                    <a:pt x="175" y="8"/>
                  </a:lnTo>
                  <a:lnTo>
                    <a:pt x="165" y="0"/>
                  </a:lnTo>
                  <a:lnTo>
                    <a:pt x="160" y="0"/>
                  </a:lnTo>
                  <a:lnTo>
                    <a:pt x="157" y="3"/>
                  </a:lnTo>
                  <a:lnTo>
                    <a:pt x="154" y="3"/>
                  </a:lnTo>
                  <a:lnTo>
                    <a:pt x="148" y="8"/>
                  </a:lnTo>
                  <a:lnTo>
                    <a:pt x="136" y="5"/>
                  </a:lnTo>
                  <a:lnTo>
                    <a:pt x="116" y="6"/>
                  </a:lnTo>
                  <a:lnTo>
                    <a:pt x="104" y="11"/>
                  </a:lnTo>
                  <a:lnTo>
                    <a:pt x="101" y="11"/>
                  </a:lnTo>
                  <a:lnTo>
                    <a:pt x="91" y="9"/>
                  </a:lnTo>
                  <a:lnTo>
                    <a:pt x="80" y="6"/>
                  </a:lnTo>
                  <a:lnTo>
                    <a:pt x="74" y="6"/>
                  </a:lnTo>
                  <a:lnTo>
                    <a:pt x="67" y="9"/>
                  </a:lnTo>
                  <a:lnTo>
                    <a:pt x="64" y="9"/>
                  </a:lnTo>
                  <a:lnTo>
                    <a:pt x="55" y="5"/>
                  </a:lnTo>
                  <a:lnTo>
                    <a:pt x="43" y="1"/>
                  </a:lnTo>
                  <a:lnTo>
                    <a:pt x="31" y="1"/>
                  </a:lnTo>
                  <a:lnTo>
                    <a:pt x="21" y="5"/>
                  </a:lnTo>
                  <a:lnTo>
                    <a:pt x="18" y="11"/>
                  </a:lnTo>
                  <a:lnTo>
                    <a:pt x="13" y="14"/>
                  </a:lnTo>
                  <a:lnTo>
                    <a:pt x="13" y="22"/>
                  </a:lnTo>
                  <a:lnTo>
                    <a:pt x="11" y="25"/>
                  </a:lnTo>
                  <a:lnTo>
                    <a:pt x="14" y="29"/>
                  </a:lnTo>
                  <a:lnTo>
                    <a:pt x="16" y="35"/>
                  </a:lnTo>
                  <a:lnTo>
                    <a:pt x="13" y="37"/>
                  </a:lnTo>
                  <a:lnTo>
                    <a:pt x="14" y="40"/>
                  </a:lnTo>
                  <a:lnTo>
                    <a:pt x="13" y="41"/>
                  </a:lnTo>
                  <a:lnTo>
                    <a:pt x="6" y="45"/>
                  </a:lnTo>
                  <a:lnTo>
                    <a:pt x="6" y="49"/>
                  </a:lnTo>
                  <a:lnTo>
                    <a:pt x="2" y="56"/>
                  </a:lnTo>
                  <a:lnTo>
                    <a:pt x="0" y="70"/>
                  </a:lnTo>
                  <a:lnTo>
                    <a:pt x="2" y="78"/>
                  </a:lnTo>
                  <a:lnTo>
                    <a:pt x="2" y="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55" name="Forma Livre 331">
              <a:extLst>
                <a:ext uri="{FF2B5EF4-FFF2-40B4-BE49-F238E27FC236}">
                  <a16:creationId xmlns:a16="http://schemas.microsoft.com/office/drawing/2014/main" id="{B11EB18E-56DD-7296-9909-232E21E57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233" y="-1795201"/>
              <a:ext cx="165866" cy="159069"/>
            </a:xfrm>
            <a:custGeom>
              <a:avLst/>
              <a:gdLst/>
              <a:ahLst/>
              <a:cxnLst>
                <a:cxn ang="0">
                  <a:pos x="45" y="110"/>
                </a:cxn>
                <a:cxn ang="0">
                  <a:pos x="60" y="110"/>
                </a:cxn>
                <a:cxn ang="0">
                  <a:pos x="77" y="112"/>
                </a:cxn>
                <a:cxn ang="0">
                  <a:pos x="98" y="112"/>
                </a:cxn>
                <a:cxn ang="0">
                  <a:pos x="113" y="114"/>
                </a:cxn>
                <a:cxn ang="0">
                  <a:pos x="121" y="117"/>
                </a:cxn>
                <a:cxn ang="0">
                  <a:pos x="122" y="115"/>
                </a:cxn>
                <a:cxn ang="0">
                  <a:pos x="121" y="104"/>
                </a:cxn>
                <a:cxn ang="0">
                  <a:pos x="119" y="104"/>
                </a:cxn>
                <a:cxn ang="0">
                  <a:pos x="109" y="99"/>
                </a:cxn>
                <a:cxn ang="0">
                  <a:pos x="95" y="85"/>
                </a:cxn>
                <a:cxn ang="0">
                  <a:pos x="93" y="74"/>
                </a:cxn>
                <a:cxn ang="0">
                  <a:pos x="100" y="69"/>
                </a:cxn>
                <a:cxn ang="0">
                  <a:pos x="106" y="58"/>
                </a:cxn>
                <a:cxn ang="0">
                  <a:pos x="100" y="46"/>
                </a:cxn>
                <a:cxn ang="0">
                  <a:pos x="98" y="43"/>
                </a:cxn>
                <a:cxn ang="0">
                  <a:pos x="89" y="41"/>
                </a:cxn>
                <a:cxn ang="0">
                  <a:pos x="85" y="37"/>
                </a:cxn>
                <a:cxn ang="0">
                  <a:pos x="85" y="33"/>
                </a:cxn>
                <a:cxn ang="0">
                  <a:pos x="89" y="32"/>
                </a:cxn>
                <a:cxn ang="0">
                  <a:pos x="103" y="32"/>
                </a:cxn>
                <a:cxn ang="0">
                  <a:pos x="105" y="32"/>
                </a:cxn>
                <a:cxn ang="0">
                  <a:pos x="103" y="29"/>
                </a:cxn>
                <a:cxn ang="0">
                  <a:pos x="97" y="21"/>
                </a:cxn>
                <a:cxn ang="0">
                  <a:pos x="97" y="13"/>
                </a:cxn>
                <a:cxn ang="0">
                  <a:pos x="92" y="3"/>
                </a:cxn>
                <a:cxn ang="0">
                  <a:pos x="89" y="1"/>
                </a:cxn>
                <a:cxn ang="0">
                  <a:pos x="87" y="0"/>
                </a:cxn>
                <a:cxn ang="0">
                  <a:pos x="84" y="0"/>
                </a:cxn>
                <a:cxn ang="0">
                  <a:pos x="84" y="6"/>
                </a:cxn>
                <a:cxn ang="0">
                  <a:pos x="89" y="9"/>
                </a:cxn>
                <a:cxn ang="0">
                  <a:pos x="90" y="14"/>
                </a:cxn>
                <a:cxn ang="0">
                  <a:pos x="79" y="19"/>
                </a:cxn>
                <a:cxn ang="0">
                  <a:pos x="74" y="22"/>
                </a:cxn>
                <a:cxn ang="0">
                  <a:pos x="69" y="33"/>
                </a:cxn>
                <a:cxn ang="0">
                  <a:pos x="66" y="43"/>
                </a:cxn>
                <a:cxn ang="0">
                  <a:pos x="58" y="48"/>
                </a:cxn>
                <a:cxn ang="0">
                  <a:pos x="55" y="54"/>
                </a:cxn>
                <a:cxn ang="0">
                  <a:pos x="45" y="67"/>
                </a:cxn>
                <a:cxn ang="0">
                  <a:pos x="41" y="69"/>
                </a:cxn>
                <a:cxn ang="0">
                  <a:pos x="33" y="64"/>
                </a:cxn>
                <a:cxn ang="0">
                  <a:pos x="16" y="64"/>
                </a:cxn>
                <a:cxn ang="0">
                  <a:pos x="15" y="67"/>
                </a:cxn>
                <a:cxn ang="0">
                  <a:pos x="10" y="70"/>
                </a:cxn>
                <a:cxn ang="0">
                  <a:pos x="5" y="75"/>
                </a:cxn>
                <a:cxn ang="0">
                  <a:pos x="5" y="80"/>
                </a:cxn>
                <a:cxn ang="0">
                  <a:pos x="0" y="86"/>
                </a:cxn>
                <a:cxn ang="0">
                  <a:pos x="2" y="88"/>
                </a:cxn>
                <a:cxn ang="0">
                  <a:pos x="5" y="88"/>
                </a:cxn>
                <a:cxn ang="0">
                  <a:pos x="8" y="93"/>
                </a:cxn>
                <a:cxn ang="0">
                  <a:pos x="15" y="94"/>
                </a:cxn>
                <a:cxn ang="0">
                  <a:pos x="20" y="93"/>
                </a:cxn>
                <a:cxn ang="0">
                  <a:pos x="18" y="96"/>
                </a:cxn>
                <a:cxn ang="0">
                  <a:pos x="20" y="98"/>
                </a:cxn>
                <a:cxn ang="0">
                  <a:pos x="23" y="101"/>
                </a:cxn>
                <a:cxn ang="0">
                  <a:pos x="21" y="112"/>
                </a:cxn>
                <a:cxn ang="0">
                  <a:pos x="45" y="110"/>
                </a:cxn>
                <a:cxn ang="0">
                  <a:pos x="45" y="110"/>
                </a:cxn>
              </a:cxnLst>
              <a:rect l="0" t="0" r="r" b="b"/>
              <a:pathLst>
                <a:path w="122" h="117">
                  <a:moveTo>
                    <a:pt x="45" y="110"/>
                  </a:moveTo>
                  <a:lnTo>
                    <a:pt x="60" y="110"/>
                  </a:lnTo>
                  <a:lnTo>
                    <a:pt x="77" y="112"/>
                  </a:lnTo>
                  <a:lnTo>
                    <a:pt x="98" y="112"/>
                  </a:lnTo>
                  <a:lnTo>
                    <a:pt x="113" y="114"/>
                  </a:lnTo>
                  <a:lnTo>
                    <a:pt x="121" y="117"/>
                  </a:lnTo>
                  <a:lnTo>
                    <a:pt x="122" y="115"/>
                  </a:lnTo>
                  <a:lnTo>
                    <a:pt x="121" y="104"/>
                  </a:lnTo>
                  <a:lnTo>
                    <a:pt x="119" y="104"/>
                  </a:lnTo>
                  <a:lnTo>
                    <a:pt x="109" y="99"/>
                  </a:lnTo>
                  <a:lnTo>
                    <a:pt x="95" y="85"/>
                  </a:lnTo>
                  <a:lnTo>
                    <a:pt x="93" y="74"/>
                  </a:lnTo>
                  <a:lnTo>
                    <a:pt x="100" y="69"/>
                  </a:lnTo>
                  <a:lnTo>
                    <a:pt x="106" y="58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89" y="41"/>
                  </a:lnTo>
                  <a:lnTo>
                    <a:pt x="85" y="37"/>
                  </a:lnTo>
                  <a:lnTo>
                    <a:pt x="85" y="33"/>
                  </a:lnTo>
                  <a:lnTo>
                    <a:pt x="89" y="32"/>
                  </a:lnTo>
                  <a:lnTo>
                    <a:pt x="103" y="32"/>
                  </a:lnTo>
                  <a:lnTo>
                    <a:pt x="105" y="32"/>
                  </a:lnTo>
                  <a:lnTo>
                    <a:pt x="103" y="29"/>
                  </a:lnTo>
                  <a:lnTo>
                    <a:pt x="97" y="21"/>
                  </a:lnTo>
                  <a:lnTo>
                    <a:pt x="97" y="13"/>
                  </a:lnTo>
                  <a:lnTo>
                    <a:pt x="92" y="3"/>
                  </a:lnTo>
                  <a:lnTo>
                    <a:pt x="89" y="1"/>
                  </a:lnTo>
                  <a:lnTo>
                    <a:pt x="87" y="0"/>
                  </a:lnTo>
                  <a:lnTo>
                    <a:pt x="84" y="0"/>
                  </a:lnTo>
                  <a:lnTo>
                    <a:pt x="84" y="6"/>
                  </a:lnTo>
                  <a:lnTo>
                    <a:pt x="89" y="9"/>
                  </a:lnTo>
                  <a:lnTo>
                    <a:pt x="90" y="14"/>
                  </a:lnTo>
                  <a:lnTo>
                    <a:pt x="79" y="19"/>
                  </a:lnTo>
                  <a:lnTo>
                    <a:pt x="74" y="22"/>
                  </a:lnTo>
                  <a:lnTo>
                    <a:pt x="69" y="33"/>
                  </a:lnTo>
                  <a:lnTo>
                    <a:pt x="66" y="43"/>
                  </a:lnTo>
                  <a:lnTo>
                    <a:pt x="58" y="48"/>
                  </a:lnTo>
                  <a:lnTo>
                    <a:pt x="55" y="54"/>
                  </a:lnTo>
                  <a:lnTo>
                    <a:pt x="45" y="67"/>
                  </a:lnTo>
                  <a:lnTo>
                    <a:pt x="41" y="69"/>
                  </a:lnTo>
                  <a:lnTo>
                    <a:pt x="33" y="64"/>
                  </a:lnTo>
                  <a:lnTo>
                    <a:pt x="16" y="64"/>
                  </a:lnTo>
                  <a:lnTo>
                    <a:pt x="15" y="67"/>
                  </a:lnTo>
                  <a:lnTo>
                    <a:pt x="10" y="70"/>
                  </a:lnTo>
                  <a:lnTo>
                    <a:pt x="5" y="75"/>
                  </a:lnTo>
                  <a:lnTo>
                    <a:pt x="5" y="80"/>
                  </a:lnTo>
                  <a:lnTo>
                    <a:pt x="0" y="86"/>
                  </a:lnTo>
                  <a:lnTo>
                    <a:pt x="2" y="88"/>
                  </a:lnTo>
                  <a:lnTo>
                    <a:pt x="5" y="88"/>
                  </a:lnTo>
                  <a:lnTo>
                    <a:pt x="8" y="93"/>
                  </a:lnTo>
                  <a:lnTo>
                    <a:pt x="15" y="94"/>
                  </a:lnTo>
                  <a:lnTo>
                    <a:pt x="20" y="93"/>
                  </a:lnTo>
                  <a:lnTo>
                    <a:pt x="18" y="96"/>
                  </a:lnTo>
                  <a:lnTo>
                    <a:pt x="20" y="98"/>
                  </a:lnTo>
                  <a:lnTo>
                    <a:pt x="23" y="101"/>
                  </a:lnTo>
                  <a:lnTo>
                    <a:pt x="21" y="112"/>
                  </a:lnTo>
                  <a:lnTo>
                    <a:pt x="45" y="110"/>
                  </a:lnTo>
                  <a:lnTo>
                    <a:pt x="45" y="1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56" name="Forma Livre 332">
              <a:extLst>
                <a:ext uri="{FF2B5EF4-FFF2-40B4-BE49-F238E27FC236}">
                  <a16:creationId xmlns:a16="http://schemas.microsoft.com/office/drawing/2014/main" id="{495A2352-734E-65A0-7D64-5E2F2BE2F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9247" y="-1600784"/>
              <a:ext cx="40787" cy="2311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17" y="1"/>
                </a:cxn>
                <a:cxn ang="0">
                  <a:pos x="16" y="4"/>
                </a:cxn>
                <a:cxn ang="0">
                  <a:pos x="9" y="3"/>
                </a:cxn>
                <a:cxn ang="0">
                  <a:pos x="3" y="9"/>
                </a:cxn>
                <a:cxn ang="0">
                  <a:pos x="0" y="14"/>
                </a:cxn>
                <a:cxn ang="0">
                  <a:pos x="3" y="17"/>
                </a:cxn>
                <a:cxn ang="0">
                  <a:pos x="3" y="16"/>
                </a:cxn>
                <a:cxn ang="0">
                  <a:pos x="6" y="16"/>
                </a:cxn>
                <a:cxn ang="0">
                  <a:pos x="9" y="17"/>
                </a:cxn>
                <a:cxn ang="0">
                  <a:pos x="14" y="17"/>
                </a:cxn>
                <a:cxn ang="0">
                  <a:pos x="16" y="14"/>
                </a:cxn>
                <a:cxn ang="0">
                  <a:pos x="24" y="12"/>
                </a:cxn>
                <a:cxn ang="0">
                  <a:pos x="25" y="14"/>
                </a:cxn>
                <a:cxn ang="0">
                  <a:pos x="30" y="9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30" h="17">
                  <a:moveTo>
                    <a:pt x="22" y="0"/>
                  </a:moveTo>
                  <a:lnTo>
                    <a:pt x="17" y="1"/>
                  </a:lnTo>
                  <a:lnTo>
                    <a:pt x="16" y="4"/>
                  </a:lnTo>
                  <a:lnTo>
                    <a:pt x="9" y="3"/>
                  </a:lnTo>
                  <a:lnTo>
                    <a:pt x="3" y="9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3" y="16"/>
                  </a:lnTo>
                  <a:lnTo>
                    <a:pt x="6" y="16"/>
                  </a:lnTo>
                  <a:lnTo>
                    <a:pt x="9" y="17"/>
                  </a:lnTo>
                  <a:lnTo>
                    <a:pt x="14" y="17"/>
                  </a:lnTo>
                  <a:lnTo>
                    <a:pt x="16" y="14"/>
                  </a:lnTo>
                  <a:lnTo>
                    <a:pt x="24" y="12"/>
                  </a:lnTo>
                  <a:lnTo>
                    <a:pt x="25" y="14"/>
                  </a:lnTo>
                  <a:lnTo>
                    <a:pt x="30" y="9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57" name="Forma Livre 333">
              <a:extLst>
                <a:ext uri="{FF2B5EF4-FFF2-40B4-BE49-F238E27FC236}">
                  <a16:creationId xmlns:a16="http://schemas.microsoft.com/office/drawing/2014/main" id="{EDAD2643-A386-B076-8F23-2563FB794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5672" y="-1766650"/>
              <a:ext cx="281429" cy="112844"/>
            </a:xfrm>
            <a:custGeom>
              <a:avLst/>
              <a:gdLst/>
              <a:ahLst/>
              <a:cxnLst>
                <a:cxn ang="0">
                  <a:pos x="199" y="59"/>
                </a:cxn>
                <a:cxn ang="0">
                  <a:pos x="193" y="61"/>
                </a:cxn>
                <a:cxn ang="0">
                  <a:pos x="188" y="59"/>
                </a:cxn>
                <a:cxn ang="0">
                  <a:pos x="170" y="59"/>
                </a:cxn>
                <a:cxn ang="0">
                  <a:pos x="164" y="62"/>
                </a:cxn>
                <a:cxn ang="0">
                  <a:pos x="142" y="65"/>
                </a:cxn>
                <a:cxn ang="0">
                  <a:pos x="130" y="65"/>
                </a:cxn>
                <a:cxn ang="0">
                  <a:pos x="127" y="69"/>
                </a:cxn>
                <a:cxn ang="0">
                  <a:pos x="103" y="65"/>
                </a:cxn>
                <a:cxn ang="0">
                  <a:pos x="98" y="67"/>
                </a:cxn>
                <a:cxn ang="0">
                  <a:pos x="81" y="61"/>
                </a:cxn>
                <a:cxn ang="0">
                  <a:pos x="71" y="75"/>
                </a:cxn>
                <a:cxn ang="0">
                  <a:pos x="58" y="78"/>
                </a:cxn>
                <a:cxn ang="0">
                  <a:pos x="42" y="75"/>
                </a:cxn>
                <a:cxn ang="0">
                  <a:pos x="28" y="83"/>
                </a:cxn>
                <a:cxn ang="0">
                  <a:pos x="16" y="78"/>
                </a:cxn>
                <a:cxn ang="0">
                  <a:pos x="0" y="53"/>
                </a:cxn>
                <a:cxn ang="0">
                  <a:pos x="13" y="37"/>
                </a:cxn>
                <a:cxn ang="0">
                  <a:pos x="31" y="35"/>
                </a:cxn>
                <a:cxn ang="0">
                  <a:pos x="37" y="37"/>
                </a:cxn>
                <a:cxn ang="0">
                  <a:pos x="65" y="30"/>
                </a:cxn>
                <a:cxn ang="0">
                  <a:pos x="69" y="24"/>
                </a:cxn>
                <a:cxn ang="0">
                  <a:pos x="92" y="19"/>
                </a:cxn>
                <a:cxn ang="0">
                  <a:pos x="100" y="16"/>
                </a:cxn>
                <a:cxn ang="0">
                  <a:pos x="111" y="8"/>
                </a:cxn>
                <a:cxn ang="0">
                  <a:pos x="114" y="1"/>
                </a:cxn>
                <a:cxn ang="0">
                  <a:pos x="140" y="9"/>
                </a:cxn>
                <a:cxn ang="0">
                  <a:pos x="140" y="22"/>
                </a:cxn>
                <a:cxn ang="0">
                  <a:pos x="150" y="24"/>
                </a:cxn>
                <a:cxn ang="0">
                  <a:pos x="161" y="29"/>
                </a:cxn>
                <a:cxn ang="0">
                  <a:pos x="169" y="35"/>
                </a:cxn>
                <a:cxn ang="0">
                  <a:pos x="191" y="51"/>
                </a:cxn>
                <a:cxn ang="0">
                  <a:pos x="207" y="59"/>
                </a:cxn>
              </a:cxnLst>
              <a:rect l="0" t="0" r="r" b="b"/>
              <a:pathLst>
                <a:path w="207" h="83">
                  <a:moveTo>
                    <a:pt x="207" y="59"/>
                  </a:moveTo>
                  <a:lnTo>
                    <a:pt x="199" y="59"/>
                  </a:lnTo>
                  <a:lnTo>
                    <a:pt x="198" y="62"/>
                  </a:lnTo>
                  <a:lnTo>
                    <a:pt x="193" y="61"/>
                  </a:lnTo>
                  <a:lnTo>
                    <a:pt x="191" y="62"/>
                  </a:lnTo>
                  <a:lnTo>
                    <a:pt x="188" y="59"/>
                  </a:lnTo>
                  <a:lnTo>
                    <a:pt x="177" y="61"/>
                  </a:lnTo>
                  <a:lnTo>
                    <a:pt x="170" y="59"/>
                  </a:lnTo>
                  <a:lnTo>
                    <a:pt x="170" y="62"/>
                  </a:lnTo>
                  <a:lnTo>
                    <a:pt x="164" y="62"/>
                  </a:lnTo>
                  <a:lnTo>
                    <a:pt x="161" y="61"/>
                  </a:lnTo>
                  <a:lnTo>
                    <a:pt x="142" y="65"/>
                  </a:lnTo>
                  <a:lnTo>
                    <a:pt x="134" y="64"/>
                  </a:lnTo>
                  <a:lnTo>
                    <a:pt x="130" y="65"/>
                  </a:lnTo>
                  <a:lnTo>
                    <a:pt x="130" y="69"/>
                  </a:lnTo>
                  <a:lnTo>
                    <a:pt x="127" y="69"/>
                  </a:lnTo>
                  <a:lnTo>
                    <a:pt x="113" y="69"/>
                  </a:lnTo>
                  <a:lnTo>
                    <a:pt x="103" y="65"/>
                  </a:lnTo>
                  <a:lnTo>
                    <a:pt x="100" y="67"/>
                  </a:lnTo>
                  <a:lnTo>
                    <a:pt x="98" y="67"/>
                  </a:lnTo>
                  <a:lnTo>
                    <a:pt x="89" y="61"/>
                  </a:lnTo>
                  <a:lnTo>
                    <a:pt x="81" y="61"/>
                  </a:lnTo>
                  <a:lnTo>
                    <a:pt x="71" y="67"/>
                  </a:lnTo>
                  <a:lnTo>
                    <a:pt x="71" y="75"/>
                  </a:lnTo>
                  <a:lnTo>
                    <a:pt x="68" y="75"/>
                  </a:lnTo>
                  <a:lnTo>
                    <a:pt x="58" y="78"/>
                  </a:lnTo>
                  <a:lnTo>
                    <a:pt x="47" y="75"/>
                  </a:lnTo>
                  <a:lnTo>
                    <a:pt x="42" y="75"/>
                  </a:lnTo>
                  <a:lnTo>
                    <a:pt x="36" y="78"/>
                  </a:lnTo>
                  <a:lnTo>
                    <a:pt x="28" y="83"/>
                  </a:lnTo>
                  <a:lnTo>
                    <a:pt x="26" y="83"/>
                  </a:lnTo>
                  <a:lnTo>
                    <a:pt x="16" y="78"/>
                  </a:lnTo>
                  <a:lnTo>
                    <a:pt x="2" y="64"/>
                  </a:lnTo>
                  <a:lnTo>
                    <a:pt x="0" y="53"/>
                  </a:lnTo>
                  <a:lnTo>
                    <a:pt x="7" y="48"/>
                  </a:lnTo>
                  <a:lnTo>
                    <a:pt x="13" y="37"/>
                  </a:lnTo>
                  <a:lnTo>
                    <a:pt x="25" y="37"/>
                  </a:lnTo>
                  <a:lnTo>
                    <a:pt x="31" y="35"/>
                  </a:lnTo>
                  <a:lnTo>
                    <a:pt x="33" y="33"/>
                  </a:lnTo>
                  <a:lnTo>
                    <a:pt x="37" y="37"/>
                  </a:lnTo>
                  <a:lnTo>
                    <a:pt x="52" y="32"/>
                  </a:lnTo>
                  <a:lnTo>
                    <a:pt x="65" y="30"/>
                  </a:lnTo>
                  <a:lnTo>
                    <a:pt x="73" y="25"/>
                  </a:lnTo>
                  <a:lnTo>
                    <a:pt x="69" y="24"/>
                  </a:lnTo>
                  <a:lnTo>
                    <a:pt x="69" y="22"/>
                  </a:lnTo>
                  <a:lnTo>
                    <a:pt x="92" y="19"/>
                  </a:lnTo>
                  <a:lnTo>
                    <a:pt x="95" y="17"/>
                  </a:lnTo>
                  <a:lnTo>
                    <a:pt x="100" y="16"/>
                  </a:lnTo>
                  <a:lnTo>
                    <a:pt x="101" y="14"/>
                  </a:lnTo>
                  <a:lnTo>
                    <a:pt x="111" y="8"/>
                  </a:lnTo>
                  <a:lnTo>
                    <a:pt x="111" y="4"/>
                  </a:lnTo>
                  <a:lnTo>
                    <a:pt x="114" y="1"/>
                  </a:lnTo>
                  <a:lnTo>
                    <a:pt x="126" y="0"/>
                  </a:lnTo>
                  <a:lnTo>
                    <a:pt x="140" y="9"/>
                  </a:lnTo>
                  <a:lnTo>
                    <a:pt x="142" y="12"/>
                  </a:lnTo>
                  <a:lnTo>
                    <a:pt x="140" y="22"/>
                  </a:lnTo>
                  <a:lnTo>
                    <a:pt x="143" y="24"/>
                  </a:lnTo>
                  <a:lnTo>
                    <a:pt x="150" y="24"/>
                  </a:lnTo>
                  <a:lnTo>
                    <a:pt x="153" y="27"/>
                  </a:lnTo>
                  <a:lnTo>
                    <a:pt x="161" y="29"/>
                  </a:lnTo>
                  <a:lnTo>
                    <a:pt x="167" y="30"/>
                  </a:lnTo>
                  <a:lnTo>
                    <a:pt x="169" y="35"/>
                  </a:lnTo>
                  <a:lnTo>
                    <a:pt x="185" y="43"/>
                  </a:lnTo>
                  <a:lnTo>
                    <a:pt x="191" y="51"/>
                  </a:lnTo>
                  <a:lnTo>
                    <a:pt x="203" y="54"/>
                  </a:lnTo>
                  <a:lnTo>
                    <a:pt x="207" y="59"/>
                  </a:lnTo>
                  <a:lnTo>
                    <a:pt x="207" y="5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58" name="Forma Livre 334">
              <a:extLst>
                <a:ext uri="{FF2B5EF4-FFF2-40B4-BE49-F238E27FC236}">
                  <a16:creationId xmlns:a16="http://schemas.microsoft.com/office/drawing/2014/main" id="{BBD214D6-F275-C797-2A21-A5A1B9C3C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53200"/>
              <a:ext cx="21753" cy="19034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4" y="14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7" y="5"/>
                </a:cxn>
                <a:cxn ang="0">
                  <a:pos x="8" y="1"/>
                </a:cxn>
                <a:cxn ang="0">
                  <a:pos x="12" y="0"/>
                </a:cxn>
                <a:cxn ang="0">
                  <a:pos x="15" y="1"/>
                </a:cxn>
                <a:cxn ang="0">
                  <a:pos x="16" y="3"/>
                </a:cxn>
                <a:cxn ang="0">
                  <a:pos x="10" y="6"/>
                </a:cxn>
                <a:cxn ang="0">
                  <a:pos x="8" y="14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16" h="14">
                  <a:moveTo>
                    <a:pt x="5" y="14"/>
                  </a:moveTo>
                  <a:lnTo>
                    <a:pt x="4" y="14"/>
                  </a:lnTo>
                  <a:lnTo>
                    <a:pt x="2" y="8"/>
                  </a:lnTo>
                  <a:lnTo>
                    <a:pt x="0" y="6"/>
                  </a:lnTo>
                  <a:lnTo>
                    <a:pt x="7" y="5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6" y="3"/>
                  </a:lnTo>
                  <a:lnTo>
                    <a:pt x="10" y="6"/>
                  </a:lnTo>
                  <a:lnTo>
                    <a:pt x="8" y="14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59" name="Forma Livre 335">
              <a:extLst>
                <a:ext uri="{FF2B5EF4-FFF2-40B4-BE49-F238E27FC236}">
                  <a16:creationId xmlns:a16="http://schemas.microsoft.com/office/drawing/2014/main" id="{4F335801-6C6E-E732-DF2F-62047815F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750" y="-1645650"/>
              <a:ext cx="119641" cy="88372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7" y="4"/>
                </a:cxn>
                <a:cxn ang="0">
                  <a:pos x="40" y="12"/>
                </a:cxn>
                <a:cxn ang="0">
                  <a:pos x="19" y="13"/>
                </a:cxn>
                <a:cxn ang="0">
                  <a:pos x="13" y="13"/>
                </a:cxn>
                <a:cxn ang="0">
                  <a:pos x="13" y="16"/>
                </a:cxn>
                <a:cxn ang="0">
                  <a:pos x="9" y="18"/>
                </a:cxn>
                <a:cxn ang="0">
                  <a:pos x="18" y="23"/>
                </a:cxn>
                <a:cxn ang="0">
                  <a:pos x="13" y="23"/>
                </a:cxn>
                <a:cxn ang="0">
                  <a:pos x="8" y="21"/>
                </a:cxn>
                <a:cxn ang="0">
                  <a:pos x="8" y="28"/>
                </a:cxn>
                <a:cxn ang="0">
                  <a:pos x="3" y="31"/>
                </a:cxn>
                <a:cxn ang="0">
                  <a:pos x="0" y="31"/>
                </a:cxn>
                <a:cxn ang="0">
                  <a:pos x="3" y="33"/>
                </a:cxn>
                <a:cxn ang="0">
                  <a:pos x="9" y="44"/>
                </a:cxn>
                <a:cxn ang="0">
                  <a:pos x="19" y="52"/>
                </a:cxn>
                <a:cxn ang="0">
                  <a:pos x="37" y="61"/>
                </a:cxn>
                <a:cxn ang="0">
                  <a:pos x="38" y="65"/>
                </a:cxn>
                <a:cxn ang="0">
                  <a:pos x="42" y="60"/>
                </a:cxn>
                <a:cxn ang="0">
                  <a:pos x="48" y="60"/>
                </a:cxn>
                <a:cxn ang="0">
                  <a:pos x="48" y="58"/>
                </a:cxn>
                <a:cxn ang="0">
                  <a:pos x="46" y="53"/>
                </a:cxn>
                <a:cxn ang="0">
                  <a:pos x="48" y="50"/>
                </a:cxn>
                <a:cxn ang="0">
                  <a:pos x="58" y="45"/>
                </a:cxn>
                <a:cxn ang="0">
                  <a:pos x="62" y="42"/>
                </a:cxn>
                <a:cxn ang="0">
                  <a:pos x="67" y="45"/>
                </a:cxn>
                <a:cxn ang="0">
                  <a:pos x="75" y="45"/>
                </a:cxn>
                <a:cxn ang="0">
                  <a:pos x="80" y="49"/>
                </a:cxn>
                <a:cxn ang="0">
                  <a:pos x="85" y="47"/>
                </a:cxn>
                <a:cxn ang="0">
                  <a:pos x="88" y="31"/>
                </a:cxn>
                <a:cxn ang="0">
                  <a:pos x="83" y="24"/>
                </a:cxn>
                <a:cxn ang="0">
                  <a:pos x="83" y="21"/>
                </a:cxn>
                <a:cxn ang="0">
                  <a:pos x="88" y="15"/>
                </a:cxn>
                <a:cxn ang="0">
                  <a:pos x="86" y="12"/>
                </a:cxn>
                <a:cxn ang="0">
                  <a:pos x="83" y="8"/>
                </a:cxn>
                <a:cxn ang="0">
                  <a:pos x="75" y="8"/>
                </a:cxn>
                <a:cxn ang="0">
                  <a:pos x="70" y="12"/>
                </a:cxn>
                <a:cxn ang="0">
                  <a:pos x="69" y="12"/>
                </a:cxn>
                <a:cxn ang="0">
                  <a:pos x="69" y="4"/>
                </a:cxn>
                <a:cxn ang="0">
                  <a:pos x="70" y="2"/>
                </a:cxn>
                <a:cxn ang="0">
                  <a:pos x="53" y="0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88" h="65">
                  <a:moveTo>
                    <a:pt x="38" y="0"/>
                  </a:moveTo>
                  <a:lnTo>
                    <a:pt x="37" y="4"/>
                  </a:lnTo>
                  <a:lnTo>
                    <a:pt x="40" y="12"/>
                  </a:lnTo>
                  <a:lnTo>
                    <a:pt x="19" y="13"/>
                  </a:lnTo>
                  <a:lnTo>
                    <a:pt x="13" y="13"/>
                  </a:lnTo>
                  <a:lnTo>
                    <a:pt x="13" y="16"/>
                  </a:lnTo>
                  <a:lnTo>
                    <a:pt x="9" y="18"/>
                  </a:lnTo>
                  <a:lnTo>
                    <a:pt x="18" y="23"/>
                  </a:lnTo>
                  <a:lnTo>
                    <a:pt x="13" y="23"/>
                  </a:lnTo>
                  <a:lnTo>
                    <a:pt x="8" y="21"/>
                  </a:lnTo>
                  <a:lnTo>
                    <a:pt x="8" y="28"/>
                  </a:lnTo>
                  <a:lnTo>
                    <a:pt x="3" y="31"/>
                  </a:lnTo>
                  <a:lnTo>
                    <a:pt x="0" y="31"/>
                  </a:lnTo>
                  <a:lnTo>
                    <a:pt x="3" y="33"/>
                  </a:lnTo>
                  <a:lnTo>
                    <a:pt x="9" y="44"/>
                  </a:lnTo>
                  <a:lnTo>
                    <a:pt x="19" y="52"/>
                  </a:lnTo>
                  <a:lnTo>
                    <a:pt x="37" y="61"/>
                  </a:lnTo>
                  <a:lnTo>
                    <a:pt x="38" y="65"/>
                  </a:lnTo>
                  <a:lnTo>
                    <a:pt x="42" y="60"/>
                  </a:lnTo>
                  <a:lnTo>
                    <a:pt x="48" y="60"/>
                  </a:lnTo>
                  <a:lnTo>
                    <a:pt x="48" y="58"/>
                  </a:lnTo>
                  <a:lnTo>
                    <a:pt x="46" y="53"/>
                  </a:lnTo>
                  <a:lnTo>
                    <a:pt x="48" y="50"/>
                  </a:lnTo>
                  <a:lnTo>
                    <a:pt x="58" y="45"/>
                  </a:lnTo>
                  <a:lnTo>
                    <a:pt x="62" y="42"/>
                  </a:lnTo>
                  <a:lnTo>
                    <a:pt x="67" y="45"/>
                  </a:lnTo>
                  <a:lnTo>
                    <a:pt x="75" y="45"/>
                  </a:lnTo>
                  <a:lnTo>
                    <a:pt x="80" y="49"/>
                  </a:lnTo>
                  <a:lnTo>
                    <a:pt x="85" y="47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83" y="21"/>
                  </a:lnTo>
                  <a:lnTo>
                    <a:pt x="88" y="15"/>
                  </a:lnTo>
                  <a:lnTo>
                    <a:pt x="86" y="12"/>
                  </a:lnTo>
                  <a:lnTo>
                    <a:pt x="83" y="8"/>
                  </a:lnTo>
                  <a:lnTo>
                    <a:pt x="75" y="8"/>
                  </a:lnTo>
                  <a:lnTo>
                    <a:pt x="70" y="12"/>
                  </a:lnTo>
                  <a:lnTo>
                    <a:pt x="69" y="12"/>
                  </a:lnTo>
                  <a:lnTo>
                    <a:pt x="69" y="4"/>
                  </a:lnTo>
                  <a:lnTo>
                    <a:pt x="70" y="2"/>
                  </a:lnTo>
                  <a:lnTo>
                    <a:pt x="53" y="0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60" name="Forma Livre 336">
              <a:extLst>
                <a:ext uri="{FF2B5EF4-FFF2-40B4-BE49-F238E27FC236}">
                  <a16:creationId xmlns:a16="http://schemas.microsoft.com/office/drawing/2014/main" id="{58D4030E-7B67-75D7-5FC5-21CC1BAB6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1664684"/>
              <a:ext cx="157709" cy="119641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06" y="3"/>
                </a:cxn>
                <a:cxn ang="0">
                  <a:pos x="95" y="0"/>
                </a:cxn>
                <a:cxn ang="0">
                  <a:pos x="90" y="0"/>
                </a:cxn>
                <a:cxn ang="0">
                  <a:pos x="84" y="3"/>
                </a:cxn>
                <a:cxn ang="0">
                  <a:pos x="76" y="8"/>
                </a:cxn>
                <a:cxn ang="0">
                  <a:pos x="77" y="19"/>
                </a:cxn>
                <a:cxn ang="0">
                  <a:pos x="76" y="21"/>
                </a:cxn>
                <a:cxn ang="0">
                  <a:pos x="68" y="18"/>
                </a:cxn>
                <a:cxn ang="0">
                  <a:pos x="53" y="16"/>
                </a:cxn>
                <a:cxn ang="0">
                  <a:pos x="32" y="16"/>
                </a:cxn>
                <a:cxn ang="0">
                  <a:pos x="31" y="18"/>
                </a:cxn>
                <a:cxn ang="0">
                  <a:pos x="31" y="26"/>
                </a:cxn>
                <a:cxn ang="0">
                  <a:pos x="32" y="26"/>
                </a:cxn>
                <a:cxn ang="0">
                  <a:pos x="37" y="22"/>
                </a:cxn>
                <a:cxn ang="0">
                  <a:pos x="45" y="22"/>
                </a:cxn>
                <a:cxn ang="0">
                  <a:pos x="48" y="26"/>
                </a:cxn>
                <a:cxn ang="0">
                  <a:pos x="50" y="29"/>
                </a:cxn>
                <a:cxn ang="0">
                  <a:pos x="45" y="35"/>
                </a:cxn>
                <a:cxn ang="0">
                  <a:pos x="45" y="38"/>
                </a:cxn>
                <a:cxn ang="0">
                  <a:pos x="50" y="45"/>
                </a:cxn>
                <a:cxn ang="0">
                  <a:pos x="47" y="61"/>
                </a:cxn>
                <a:cxn ang="0">
                  <a:pos x="42" y="63"/>
                </a:cxn>
                <a:cxn ang="0">
                  <a:pos x="37" y="59"/>
                </a:cxn>
                <a:cxn ang="0">
                  <a:pos x="29" y="59"/>
                </a:cxn>
                <a:cxn ang="0">
                  <a:pos x="24" y="56"/>
                </a:cxn>
                <a:cxn ang="0">
                  <a:pos x="20" y="59"/>
                </a:cxn>
                <a:cxn ang="0">
                  <a:pos x="10" y="64"/>
                </a:cxn>
                <a:cxn ang="0">
                  <a:pos x="8" y="67"/>
                </a:cxn>
                <a:cxn ang="0">
                  <a:pos x="10" y="72"/>
                </a:cxn>
                <a:cxn ang="0">
                  <a:pos x="10" y="74"/>
                </a:cxn>
                <a:cxn ang="0">
                  <a:pos x="4" y="74"/>
                </a:cxn>
                <a:cxn ang="0">
                  <a:pos x="0" y="79"/>
                </a:cxn>
                <a:cxn ang="0">
                  <a:pos x="5" y="79"/>
                </a:cxn>
                <a:cxn ang="0">
                  <a:pos x="12" y="83"/>
                </a:cxn>
                <a:cxn ang="0">
                  <a:pos x="16" y="88"/>
                </a:cxn>
                <a:cxn ang="0">
                  <a:pos x="23" y="87"/>
                </a:cxn>
                <a:cxn ang="0">
                  <a:pos x="24" y="83"/>
                </a:cxn>
                <a:cxn ang="0">
                  <a:pos x="28" y="82"/>
                </a:cxn>
                <a:cxn ang="0">
                  <a:pos x="31" y="83"/>
                </a:cxn>
                <a:cxn ang="0">
                  <a:pos x="32" y="85"/>
                </a:cxn>
                <a:cxn ang="0">
                  <a:pos x="37" y="87"/>
                </a:cxn>
                <a:cxn ang="0">
                  <a:pos x="40" y="87"/>
                </a:cxn>
                <a:cxn ang="0">
                  <a:pos x="44" y="83"/>
                </a:cxn>
                <a:cxn ang="0">
                  <a:pos x="52" y="82"/>
                </a:cxn>
                <a:cxn ang="0">
                  <a:pos x="53" y="85"/>
                </a:cxn>
                <a:cxn ang="0">
                  <a:pos x="56" y="87"/>
                </a:cxn>
                <a:cxn ang="0">
                  <a:pos x="63" y="85"/>
                </a:cxn>
                <a:cxn ang="0">
                  <a:pos x="77" y="77"/>
                </a:cxn>
                <a:cxn ang="0">
                  <a:pos x="82" y="71"/>
                </a:cxn>
                <a:cxn ang="0">
                  <a:pos x="82" y="63"/>
                </a:cxn>
                <a:cxn ang="0">
                  <a:pos x="84" y="58"/>
                </a:cxn>
                <a:cxn ang="0">
                  <a:pos x="90" y="51"/>
                </a:cxn>
                <a:cxn ang="0">
                  <a:pos x="105" y="43"/>
                </a:cxn>
                <a:cxn ang="0">
                  <a:pos x="108" y="18"/>
                </a:cxn>
                <a:cxn ang="0">
                  <a:pos x="116" y="6"/>
                </a:cxn>
                <a:cxn ang="0">
                  <a:pos x="116" y="0"/>
                </a:cxn>
                <a:cxn ang="0">
                  <a:pos x="116" y="0"/>
                </a:cxn>
              </a:cxnLst>
              <a:rect l="0" t="0" r="r" b="b"/>
              <a:pathLst>
                <a:path w="116" h="88">
                  <a:moveTo>
                    <a:pt x="116" y="0"/>
                  </a:moveTo>
                  <a:lnTo>
                    <a:pt x="106" y="3"/>
                  </a:lnTo>
                  <a:lnTo>
                    <a:pt x="95" y="0"/>
                  </a:lnTo>
                  <a:lnTo>
                    <a:pt x="90" y="0"/>
                  </a:lnTo>
                  <a:lnTo>
                    <a:pt x="84" y="3"/>
                  </a:lnTo>
                  <a:lnTo>
                    <a:pt x="76" y="8"/>
                  </a:lnTo>
                  <a:lnTo>
                    <a:pt x="77" y="19"/>
                  </a:lnTo>
                  <a:lnTo>
                    <a:pt x="76" y="21"/>
                  </a:lnTo>
                  <a:lnTo>
                    <a:pt x="68" y="18"/>
                  </a:lnTo>
                  <a:lnTo>
                    <a:pt x="53" y="16"/>
                  </a:lnTo>
                  <a:lnTo>
                    <a:pt x="32" y="16"/>
                  </a:lnTo>
                  <a:lnTo>
                    <a:pt x="31" y="18"/>
                  </a:lnTo>
                  <a:lnTo>
                    <a:pt x="31" y="26"/>
                  </a:lnTo>
                  <a:lnTo>
                    <a:pt x="32" y="26"/>
                  </a:lnTo>
                  <a:lnTo>
                    <a:pt x="37" y="22"/>
                  </a:lnTo>
                  <a:lnTo>
                    <a:pt x="45" y="22"/>
                  </a:lnTo>
                  <a:lnTo>
                    <a:pt x="48" y="26"/>
                  </a:lnTo>
                  <a:lnTo>
                    <a:pt x="50" y="29"/>
                  </a:lnTo>
                  <a:lnTo>
                    <a:pt x="45" y="35"/>
                  </a:lnTo>
                  <a:lnTo>
                    <a:pt x="45" y="38"/>
                  </a:lnTo>
                  <a:lnTo>
                    <a:pt x="50" y="45"/>
                  </a:lnTo>
                  <a:lnTo>
                    <a:pt x="47" y="61"/>
                  </a:lnTo>
                  <a:lnTo>
                    <a:pt x="42" y="63"/>
                  </a:lnTo>
                  <a:lnTo>
                    <a:pt x="37" y="59"/>
                  </a:lnTo>
                  <a:lnTo>
                    <a:pt x="29" y="59"/>
                  </a:lnTo>
                  <a:lnTo>
                    <a:pt x="24" y="56"/>
                  </a:lnTo>
                  <a:lnTo>
                    <a:pt x="20" y="59"/>
                  </a:lnTo>
                  <a:lnTo>
                    <a:pt x="10" y="64"/>
                  </a:lnTo>
                  <a:lnTo>
                    <a:pt x="8" y="67"/>
                  </a:lnTo>
                  <a:lnTo>
                    <a:pt x="10" y="72"/>
                  </a:lnTo>
                  <a:lnTo>
                    <a:pt x="10" y="74"/>
                  </a:lnTo>
                  <a:lnTo>
                    <a:pt x="4" y="74"/>
                  </a:lnTo>
                  <a:lnTo>
                    <a:pt x="0" y="79"/>
                  </a:lnTo>
                  <a:lnTo>
                    <a:pt x="5" y="79"/>
                  </a:lnTo>
                  <a:lnTo>
                    <a:pt x="12" y="83"/>
                  </a:lnTo>
                  <a:lnTo>
                    <a:pt x="16" y="88"/>
                  </a:lnTo>
                  <a:lnTo>
                    <a:pt x="23" y="87"/>
                  </a:lnTo>
                  <a:lnTo>
                    <a:pt x="24" y="83"/>
                  </a:lnTo>
                  <a:lnTo>
                    <a:pt x="28" y="82"/>
                  </a:lnTo>
                  <a:lnTo>
                    <a:pt x="31" y="83"/>
                  </a:lnTo>
                  <a:lnTo>
                    <a:pt x="32" y="85"/>
                  </a:lnTo>
                  <a:lnTo>
                    <a:pt x="37" y="87"/>
                  </a:lnTo>
                  <a:lnTo>
                    <a:pt x="40" y="87"/>
                  </a:lnTo>
                  <a:lnTo>
                    <a:pt x="44" y="83"/>
                  </a:lnTo>
                  <a:lnTo>
                    <a:pt x="52" y="82"/>
                  </a:lnTo>
                  <a:lnTo>
                    <a:pt x="53" y="85"/>
                  </a:lnTo>
                  <a:lnTo>
                    <a:pt x="56" y="87"/>
                  </a:lnTo>
                  <a:lnTo>
                    <a:pt x="63" y="85"/>
                  </a:lnTo>
                  <a:lnTo>
                    <a:pt x="77" y="77"/>
                  </a:lnTo>
                  <a:lnTo>
                    <a:pt x="82" y="71"/>
                  </a:lnTo>
                  <a:lnTo>
                    <a:pt x="82" y="63"/>
                  </a:lnTo>
                  <a:lnTo>
                    <a:pt x="84" y="58"/>
                  </a:lnTo>
                  <a:lnTo>
                    <a:pt x="90" y="51"/>
                  </a:lnTo>
                  <a:lnTo>
                    <a:pt x="105" y="43"/>
                  </a:lnTo>
                  <a:lnTo>
                    <a:pt x="108" y="18"/>
                  </a:lnTo>
                  <a:lnTo>
                    <a:pt x="116" y="6"/>
                  </a:lnTo>
                  <a:lnTo>
                    <a:pt x="116" y="0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61" name="Forma Livre 337">
              <a:extLst>
                <a:ext uri="{FF2B5EF4-FFF2-40B4-BE49-F238E27FC236}">
                  <a16:creationId xmlns:a16="http://schemas.microsoft.com/office/drawing/2014/main" id="{7FD531D6-2F6D-1FA6-6E6C-7DD616874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3325" y="-1584470"/>
              <a:ext cx="36708" cy="31270"/>
            </a:xfrm>
            <a:custGeom>
              <a:avLst/>
              <a:gdLst/>
              <a:ahLst/>
              <a:cxnLst>
                <a:cxn ang="0">
                  <a:pos x="6" y="23"/>
                </a:cxn>
                <a:cxn ang="0">
                  <a:pos x="3" y="16"/>
                </a:cxn>
                <a:cxn ang="0">
                  <a:pos x="3" y="12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3" y="4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3" y="2"/>
                </a:cxn>
                <a:cxn ang="0">
                  <a:pos x="21" y="0"/>
                </a:cxn>
                <a:cxn ang="0">
                  <a:pos x="22" y="2"/>
                </a:cxn>
                <a:cxn ang="0">
                  <a:pos x="21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18" y="21"/>
                </a:cxn>
                <a:cxn ang="0">
                  <a:pos x="10" y="23"/>
                </a:cxn>
                <a:cxn ang="0">
                  <a:pos x="6" y="23"/>
                </a:cxn>
                <a:cxn ang="0">
                  <a:pos x="6" y="23"/>
                </a:cxn>
              </a:cxnLst>
              <a:rect l="0" t="0" r="r" b="b"/>
              <a:pathLst>
                <a:path w="27" h="23">
                  <a:moveTo>
                    <a:pt x="6" y="23"/>
                  </a:moveTo>
                  <a:lnTo>
                    <a:pt x="3" y="16"/>
                  </a:lnTo>
                  <a:lnTo>
                    <a:pt x="3" y="12"/>
                  </a:lnTo>
                  <a:lnTo>
                    <a:pt x="2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3" y="4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3" y="2"/>
                  </a:lnTo>
                  <a:lnTo>
                    <a:pt x="21" y="0"/>
                  </a:lnTo>
                  <a:lnTo>
                    <a:pt x="22" y="2"/>
                  </a:lnTo>
                  <a:lnTo>
                    <a:pt x="21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18" y="21"/>
                  </a:lnTo>
                  <a:lnTo>
                    <a:pt x="10" y="23"/>
                  </a:lnTo>
                  <a:lnTo>
                    <a:pt x="6" y="23"/>
                  </a:lnTo>
                  <a:lnTo>
                    <a:pt x="6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62" name="Forma Livre 338">
              <a:extLst>
                <a:ext uri="{FF2B5EF4-FFF2-40B4-BE49-F238E27FC236}">
                  <a16:creationId xmlns:a16="http://schemas.microsoft.com/office/drawing/2014/main" id="{7D6F5D3C-43DA-2424-0F47-DE1C7A9C0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53200"/>
              <a:ext cx="21753" cy="19034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4" y="14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7" y="5"/>
                </a:cxn>
                <a:cxn ang="0">
                  <a:pos x="8" y="1"/>
                </a:cxn>
                <a:cxn ang="0">
                  <a:pos x="12" y="0"/>
                </a:cxn>
                <a:cxn ang="0">
                  <a:pos x="15" y="1"/>
                </a:cxn>
                <a:cxn ang="0">
                  <a:pos x="16" y="3"/>
                </a:cxn>
                <a:cxn ang="0">
                  <a:pos x="10" y="6"/>
                </a:cxn>
                <a:cxn ang="0">
                  <a:pos x="8" y="14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16" h="14">
                  <a:moveTo>
                    <a:pt x="5" y="14"/>
                  </a:moveTo>
                  <a:lnTo>
                    <a:pt x="4" y="14"/>
                  </a:lnTo>
                  <a:lnTo>
                    <a:pt x="2" y="8"/>
                  </a:lnTo>
                  <a:lnTo>
                    <a:pt x="0" y="6"/>
                  </a:lnTo>
                  <a:lnTo>
                    <a:pt x="7" y="5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6" y="3"/>
                  </a:lnTo>
                  <a:lnTo>
                    <a:pt x="10" y="6"/>
                  </a:lnTo>
                  <a:lnTo>
                    <a:pt x="8" y="14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63" name="Forma Livre 339">
              <a:extLst>
                <a:ext uri="{FF2B5EF4-FFF2-40B4-BE49-F238E27FC236}">
                  <a16:creationId xmlns:a16="http://schemas.microsoft.com/office/drawing/2014/main" id="{1C986610-2740-2C04-65A8-EA442CA66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9627" y="-1645650"/>
              <a:ext cx="43506" cy="176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6" y="2"/>
                </a:cxn>
                <a:cxn ang="0">
                  <a:pos x="3" y="8"/>
                </a:cxn>
                <a:cxn ang="0">
                  <a:pos x="0" y="12"/>
                </a:cxn>
                <a:cxn ang="0">
                  <a:pos x="5" y="13"/>
                </a:cxn>
                <a:cxn ang="0">
                  <a:pos x="5" y="13"/>
                </a:cxn>
                <a:cxn ang="0">
                  <a:pos x="11" y="13"/>
                </a:cxn>
                <a:cxn ang="0">
                  <a:pos x="32" y="12"/>
                </a:cxn>
                <a:cxn ang="0">
                  <a:pos x="29" y="4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32" h="13">
                  <a:moveTo>
                    <a:pt x="30" y="0"/>
                  </a:moveTo>
                  <a:lnTo>
                    <a:pt x="6" y="2"/>
                  </a:lnTo>
                  <a:lnTo>
                    <a:pt x="3" y="8"/>
                  </a:lnTo>
                  <a:lnTo>
                    <a:pt x="0" y="12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11" y="13"/>
                  </a:lnTo>
                  <a:lnTo>
                    <a:pt x="32" y="12"/>
                  </a:lnTo>
                  <a:lnTo>
                    <a:pt x="29" y="4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64" name="Forma Livre 340">
              <a:extLst>
                <a:ext uri="{FF2B5EF4-FFF2-40B4-BE49-F238E27FC236}">
                  <a16:creationId xmlns:a16="http://schemas.microsoft.com/office/drawing/2014/main" id="{506694EB-05AA-7BF5-075A-ED89B09E4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5168" y="-1205154"/>
              <a:ext cx="51663" cy="32629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8" y="10"/>
                </a:cxn>
                <a:cxn ang="0">
                  <a:pos x="32" y="18"/>
                </a:cxn>
                <a:cxn ang="0">
                  <a:pos x="22" y="20"/>
                </a:cxn>
                <a:cxn ang="0">
                  <a:pos x="17" y="24"/>
                </a:cxn>
                <a:cxn ang="0">
                  <a:pos x="14" y="24"/>
                </a:cxn>
                <a:cxn ang="0">
                  <a:pos x="8" y="21"/>
                </a:cxn>
                <a:cxn ang="0">
                  <a:pos x="0" y="13"/>
                </a:cxn>
                <a:cxn ang="0">
                  <a:pos x="6" y="5"/>
                </a:cxn>
                <a:cxn ang="0">
                  <a:pos x="19" y="0"/>
                </a:cxn>
                <a:cxn ang="0">
                  <a:pos x="24" y="0"/>
                </a:cxn>
                <a:cxn ang="0">
                  <a:pos x="27" y="0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38" h="24">
                  <a:moveTo>
                    <a:pt x="36" y="8"/>
                  </a:moveTo>
                  <a:lnTo>
                    <a:pt x="38" y="10"/>
                  </a:lnTo>
                  <a:lnTo>
                    <a:pt x="32" y="18"/>
                  </a:lnTo>
                  <a:lnTo>
                    <a:pt x="22" y="20"/>
                  </a:lnTo>
                  <a:lnTo>
                    <a:pt x="17" y="24"/>
                  </a:lnTo>
                  <a:lnTo>
                    <a:pt x="14" y="24"/>
                  </a:lnTo>
                  <a:lnTo>
                    <a:pt x="8" y="21"/>
                  </a:lnTo>
                  <a:lnTo>
                    <a:pt x="0" y="13"/>
                  </a:lnTo>
                  <a:lnTo>
                    <a:pt x="6" y="5"/>
                  </a:lnTo>
                  <a:lnTo>
                    <a:pt x="19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65" name="Forma Livre 341">
              <a:extLst>
                <a:ext uri="{FF2B5EF4-FFF2-40B4-BE49-F238E27FC236}">
                  <a16:creationId xmlns:a16="http://schemas.microsoft.com/office/drawing/2014/main" id="{D02547B1-A167-8C8A-5AFF-86B7910DB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2663" y="-1248659"/>
              <a:ext cx="28551" cy="21753"/>
            </a:xfrm>
            <a:custGeom>
              <a:avLst/>
              <a:gdLst/>
              <a:ahLst/>
              <a:cxnLst>
                <a:cxn ang="0">
                  <a:pos x="21" y="12"/>
                </a:cxn>
                <a:cxn ang="0">
                  <a:pos x="20" y="0"/>
                </a:cxn>
                <a:cxn ang="0">
                  <a:pos x="16" y="2"/>
                </a:cxn>
                <a:cxn ang="0">
                  <a:pos x="10" y="0"/>
                </a:cxn>
                <a:cxn ang="0">
                  <a:pos x="5" y="2"/>
                </a:cxn>
                <a:cxn ang="0">
                  <a:pos x="0" y="10"/>
                </a:cxn>
                <a:cxn ang="0">
                  <a:pos x="5" y="16"/>
                </a:cxn>
                <a:cxn ang="0">
                  <a:pos x="12" y="16"/>
                </a:cxn>
                <a:cxn ang="0">
                  <a:pos x="16" y="16"/>
                </a:cxn>
                <a:cxn ang="0">
                  <a:pos x="21" y="12"/>
                </a:cxn>
                <a:cxn ang="0">
                  <a:pos x="21" y="12"/>
                </a:cxn>
              </a:cxnLst>
              <a:rect l="0" t="0" r="r" b="b"/>
              <a:pathLst>
                <a:path w="21" h="16">
                  <a:moveTo>
                    <a:pt x="21" y="12"/>
                  </a:moveTo>
                  <a:lnTo>
                    <a:pt x="20" y="0"/>
                  </a:lnTo>
                  <a:lnTo>
                    <a:pt x="16" y="2"/>
                  </a:lnTo>
                  <a:lnTo>
                    <a:pt x="10" y="0"/>
                  </a:lnTo>
                  <a:lnTo>
                    <a:pt x="5" y="2"/>
                  </a:lnTo>
                  <a:lnTo>
                    <a:pt x="0" y="10"/>
                  </a:lnTo>
                  <a:lnTo>
                    <a:pt x="5" y="16"/>
                  </a:lnTo>
                  <a:lnTo>
                    <a:pt x="12" y="16"/>
                  </a:lnTo>
                  <a:lnTo>
                    <a:pt x="16" y="16"/>
                  </a:lnTo>
                  <a:lnTo>
                    <a:pt x="21" y="12"/>
                  </a:lnTo>
                  <a:lnTo>
                    <a:pt x="21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66" name="Forma Livre 342">
              <a:extLst>
                <a:ext uri="{FF2B5EF4-FFF2-40B4-BE49-F238E27FC236}">
                  <a16:creationId xmlns:a16="http://schemas.microsoft.com/office/drawing/2014/main" id="{A4180D98-2E9B-E2F8-A0BC-4C751F25F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591" y="-1761212"/>
              <a:ext cx="129158" cy="89731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10" y="13"/>
                </a:cxn>
                <a:cxn ang="0">
                  <a:pos x="11" y="18"/>
                </a:cxn>
                <a:cxn ang="0">
                  <a:pos x="11" y="20"/>
                </a:cxn>
                <a:cxn ang="0">
                  <a:pos x="10" y="23"/>
                </a:cxn>
                <a:cxn ang="0">
                  <a:pos x="5" y="26"/>
                </a:cxn>
                <a:cxn ang="0">
                  <a:pos x="8" y="28"/>
                </a:cxn>
                <a:cxn ang="0">
                  <a:pos x="0" y="33"/>
                </a:cxn>
                <a:cxn ang="0">
                  <a:pos x="5" y="37"/>
                </a:cxn>
                <a:cxn ang="0">
                  <a:pos x="0" y="44"/>
                </a:cxn>
                <a:cxn ang="0">
                  <a:pos x="13" y="49"/>
                </a:cxn>
                <a:cxn ang="0">
                  <a:pos x="18" y="55"/>
                </a:cxn>
                <a:cxn ang="0">
                  <a:pos x="16" y="65"/>
                </a:cxn>
                <a:cxn ang="0">
                  <a:pos x="39" y="60"/>
                </a:cxn>
                <a:cxn ang="0">
                  <a:pos x="72" y="57"/>
                </a:cxn>
                <a:cxn ang="0">
                  <a:pos x="87" y="57"/>
                </a:cxn>
                <a:cxn ang="0">
                  <a:pos x="92" y="52"/>
                </a:cxn>
                <a:cxn ang="0">
                  <a:pos x="84" y="42"/>
                </a:cxn>
                <a:cxn ang="0">
                  <a:pos x="88" y="36"/>
                </a:cxn>
                <a:cxn ang="0">
                  <a:pos x="95" y="25"/>
                </a:cxn>
                <a:cxn ang="0">
                  <a:pos x="90" y="16"/>
                </a:cxn>
                <a:cxn ang="0">
                  <a:pos x="92" y="12"/>
                </a:cxn>
                <a:cxn ang="0">
                  <a:pos x="84" y="8"/>
                </a:cxn>
                <a:cxn ang="0">
                  <a:pos x="77" y="7"/>
                </a:cxn>
                <a:cxn ang="0">
                  <a:pos x="64" y="12"/>
                </a:cxn>
                <a:cxn ang="0">
                  <a:pos x="60" y="10"/>
                </a:cxn>
                <a:cxn ang="0">
                  <a:pos x="52" y="4"/>
                </a:cxn>
                <a:cxn ang="0">
                  <a:pos x="47" y="2"/>
                </a:cxn>
                <a:cxn ang="0">
                  <a:pos x="39" y="5"/>
                </a:cxn>
                <a:cxn ang="0">
                  <a:pos x="36" y="0"/>
                </a:cxn>
                <a:cxn ang="0">
                  <a:pos x="32" y="2"/>
                </a:cxn>
                <a:cxn ang="0">
                  <a:pos x="29" y="4"/>
                </a:cxn>
                <a:cxn ang="0">
                  <a:pos x="23" y="5"/>
                </a:cxn>
                <a:cxn ang="0">
                  <a:pos x="18" y="5"/>
                </a:cxn>
                <a:cxn ang="0">
                  <a:pos x="8" y="5"/>
                </a:cxn>
              </a:cxnLst>
              <a:rect l="0" t="0" r="r" b="b"/>
              <a:pathLst>
                <a:path w="95" h="66">
                  <a:moveTo>
                    <a:pt x="8" y="5"/>
                  </a:moveTo>
                  <a:lnTo>
                    <a:pt x="7" y="8"/>
                  </a:lnTo>
                  <a:lnTo>
                    <a:pt x="7" y="13"/>
                  </a:lnTo>
                  <a:lnTo>
                    <a:pt x="10" y="13"/>
                  </a:lnTo>
                  <a:lnTo>
                    <a:pt x="10" y="16"/>
                  </a:lnTo>
                  <a:lnTo>
                    <a:pt x="11" y="18"/>
                  </a:lnTo>
                  <a:lnTo>
                    <a:pt x="10" y="20"/>
                  </a:lnTo>
                  <a:lnTo>
                    <a:pt x="11" y="20"/>
                  </a:lnTo>
                  <a:lnTo>
                    <a:pt x="13" y="25"/>
                  </a:lnTo>
                  <a:lnTo>
                    <a:pt x="10" y="23"/>
                  </a:lnTo>
                  <a:lnTo>
                    <a:pt x="5" y="23"/>
                  </a:lnTo>
                  <a:lnTo>
                    <a:pt x="5" y="26"/>
                  </a:lnTo>
                  <a:lnTo>
                    <a:pt x="8" y="26"/>
                  </a:lnTo>
                  <a:lnTo>
                    <a:pt x="8" y="28"/>
                  </a:lnTo>
                  <a:lnTo>
                    <a:pt x="7" y="33"/>
                  </a:lnTo>
                  <a:lnTo>
                    <a:pt x="0" y="33"/>
                  </a:lnTo>
                  <a:lnTo>
                    <a:pt x="2" y="36"/>
                  </a:lnTo>
                  <a:lnTo>
                    <a:pt x="5" y="37"/>
                  </a:lnTo>
                  <a:lnTo>
                    <a:pt x="3" y="41"/>
                  </a:lnTo>
                  <a:lnTo>
                    <a:pt x="0" y="44"/>
                  </a:lnTo>
                  <a:lnTo>
                    <a:pt x="10" y="45"/>
                  </a:lnTo>
                  <a:lnTo>
                    <a:pt x="13" y="49"/>
                  </a:lnTo>
                  <a:lnTo>
                    <a:pt x="18" y="50"/>
                  </a:lnTo>
                  <a:lnTo>
                    <a:pt x="18" y="55"/>
                  </a:lnTo>
                  <a:lnTo>
                    <a:pt x="16" y="58"/>
                  </a:lnTo>
                  <a:lnTo>
                    <a:pt x="16" y="65"/>
                  </a:lnTo>
                  <a:lnTo>
                    <a:pt x="21" y="66"/>
                  </a:lnTo>
                  <a:lnTo>
                    <a:pt x="39" y="60"/>
                  </a:lnTo>
                  <a:lnTo>
                    <a:pt x="60" y="57"/>
                  </a:lnTo>
                  <a:lnTo>
                    <a:pt x="72" y="57"/>
                  </a:lnTo>
                  <a:lnTo>
                    <a:pt x="85" y="58"/>
                  </a:lnTo>
                  <a:lnTo>
                    <a:pt x="87" y="57"/>
                  </a:lnTo>
                  <a:lnTo>
                    <a:pt x="92" y="57"/>
                  </a:lnTo>
                  <a:lnTo>
                    <a:pt x="92" y="52"/>
                  </a:lnTo>
                  <a:lnTo>
                    <a:pt x="87" y="50"/>
                  </a:lnTo>
                  <a:lnTo>
                    <a:pt x="84" y="42"/>
                  </a:lnTo>
                  <a:lnTo>
                    <a:pt x="84" y="39"/>
                  </a:lnTo>
                  <a:lnTo>
                    <a:pt x="88" y="36"/>
                  </a:lnTo>
                  <a:lnTo>
                    <a:pt x="92" y="28"/>
                  </a:lnTo>
                  <a:lnTo>
                    <a:pt x="95" y="25"/>
                  </a:lnTo>
                  <a:lnTo>
                    <a:pt x="93" y="16"/>
                  </a:lnTo>
                  <a:lnTo>
                    <a:pt x="90" y="16"/>
                  </a:lnTo>
                  <a:lnTo>
                    <a:pt x="92" y="15"/>
                  </a:lnTo>
                  <a:lnTo>
                    <a:pt x="92" y="12"/>
                  </a:lnTo>
                  <a:lnTo>
                    <a:pt x="88" y="12"/>
                  </a:lnTo>
                  <a:lnTo>
                    <a:pt x="84" y="8"/>
                  </a:lnTo>
                  <a:lnTo>
                    <a:pt x="82" y="8"/>
                  </a:lnTo>
                  <a:lnTo>
                    <a:pt x="77" y="7"/>
                  </a:lnTo>
                  <a:lnTo>
                    <a:pt x="66" y="10"/>
                  </a:lnTo>
                  <a:lnTo>
                    <a:pt x="64" y="12"/>
                  </a:lnTo>
                  <a:lnTo>
                    <a:pt x="63" y="10"/>
                  </a:lnTo>
                  <a:lnTo>
                    <a:pt x="60" y="10"/>
                  </a:lnTo>
                  <a:lnTo>
                    <a:pt x="56" y="8"/>
                  </a:lnTo>
                  <a:lnTo>
                    <a:pt x="52" y="4"/>
                  </a:lnTo>
                  <a:lnTo>
                    <a:pt x="48" y="4"/>
                  </a:lnTo>
                  <a:lnTo>
                    <a:pt x="47" y="2"/>
                  </a:lnTo>
                  <a:lnTo>
                    <a:pt x="44" y="2"/>
                  </a:lnTo>
                  <a:lnTo>
                    <a:pt x="39" y="5"/>
                  </a:lnTo>
                  <a:lnTo>
                    <a:pt x="37" y="5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2"/>
                  </a:lnTo>
                  <a:lnTo>
                    <a:pt x="29" y="0"/>
                  </a:lnTo>
                  <a:lnTo>
                    <a:pt x="29" y="4"/>
                  </a:lnTo>
                  <a:lnTo>
                    <a:pt x="24" y="4"/>
                  </a:lnTo>
                  <a:lnTo>
                    <a:pt x="23" y="5"/>
                  </a:lnTo>
                  <a:lnTo>
                    <a:pt x="20" y="4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67" name="Forma Livre 343">
              <a:extLst>
                <a:ext uri="{FF2B5EF4-FFF2-40B4-BE49-F238E27FC236}">
                  <a16:creationId xmlns:a16="http://schemas.microsoft.com/office/drawing/2014/main" id="{C9A97F18-CF38-65BC-E8F9-CA59C10C2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727" y="-1784325"/>
              <a:ext cx="62540" cy="84293"/>
            </a:xfrm>
            <a:custGeom>
              <a:avLst/>
              <a:gdLst/>
              <a:ahLst/>
              <a:cxnLst>
                <a:cxn ang="0">
                  <a:pos x="19" y="62"/>
                </a:cxn>
                <a:cxn ang="0">
                  <a:pos x="17" y="62"/>
                </a:cxn>
                <a:cxn ang="0">
                  <a:pos x="16" y="59"/>
                </a:cxn>
                <a:cxn ang="0">
                  <a:pos x="16" y="53"/>
                </a:cxn>
                <a:cxn ang="0">
                  <a:pos x="16" y="38"/>
                </a:cxn>
                <a:cxn ang="0">
                  <a:pos x="9" y="25"/>
                </a:cxn>
                <a:cxn ang="0">
                  <a:pos x="4" y="22"/>
                </a:cxn>
                <a:cxn ang="0">
                  <a:pos x="0" y="21"/>
                </a:cxn>
                <a:cxn ang="0">
                  <a:pos x="1" y="14"/>
                </a:cxn>
                <a:cxn ang="0">
                  <a:pos x="9" y="9"/>
                </a:cxn>
                <a:cxn ang="0">
                  <a:pos x="19" y="9"/>
                </a:cxn>
                <a:cxn ang="0">
                  <a:pos x="24" y="5"/>
                </a:cxn>
                <a:cxn ang="0">
                  <a:pos x="27" y="3"/>
                </a:cxn>
                <a:cxn ang="0">
                  <a:pos x="24" y="1"/>
                </a:cxn>
                <a:cxn ang="0">
                  <a:pos x="32" y="0"/>
                </a:cxn>
                <a:cxn ang="0">
                  <a:pos x="43" y="6"/>
                </a:cxn>
                <a:cxn ang="0">
                  <a:pos x="41" y="9"/>
                </a:cxn>
                <a:cxn ang="0">
                  <a:pos x="44" y="13"/>
                </a:cxn>
                <a:cxn ang="0">
                  <a:pos x="46" y="19"/>
                </a:cxn>
                <a:cxn ang="0">
                  <a:pos x="43" y="21"/>
                </a:cxn>
                <a:cxn ang="0">
                  <a:pos x="44" y="24"/>
                </a:cxn>
                <a:cxn ang="0">
                  <a:pos x="43" y="25"/>
                </a:cxn>
                <a:cxn ang="0">
                  <a:pos x="36" y="29"/>
                </a:cxn>
                <a:cxn ang="0">
                  <a:pos x="36" y="33"/>
                </a:cxn>
                <a:cxn ang="0">
                  <a:pos x="32" y="40"/>
                </a:cxn>
                <a:cxn ang="0">
                  <a:pos x="30" y="54"/>
                </a:cxn>
                <a:cxn ang="0">
                  <a:pos x="32" y="62"/>
                </a:cxn>
                <a:cxn ang="0">
                  <a:pos x="19" y="62"/>
                </a:cxn>
                <a:cxn ang="0">
                  <a:pos x="19" y="62"/>
                </a:cxn>
              </a:cxnLst>
              <a:rect l="0" t="0" r="r" b="b"/>
              <a:pathLst>
                <a:path w="46" h="62">
                  <a:moveTo>
                    <a:pt x="19" y="62"/>
                  </a:moveTo>
                  <a:lnTo>
                    <a:pt x="17" y="62"/>
                  </a:lnTo>
                  <a:lnTo>
                    <a:pt x="16" y="59"/>
                  </a:lnTo>
                  <a:lnTo>
                    <a:pt x="16" y="53"/>
                  </a:lnTo>
                  <a:lnTo>
                    <a:pt x="16" y="38"/>
                  </a:lnTo>
                  <a:lnTo>
                    <a:pt x="9" y="25"/>
                  </a:lnTo>
                  <a:lnTo>
                    <a:pt x="4" y="22"/>
                  </a:lnTo>
                  <a:lnTo>
                    <a:pt x="0" y="21"/>
                  </a:lnTo>
                  <a:lnTo>
                    <a:pt x="1" y="14"/>
                  </a:lnTo>
                  <a:lnTo>
                    <a:pt x="9" y="9"/>
                  </a:lnTo>
                  <a:lnTo>
                    <a:pt x="19" y="9"/>
                  </a:lnTo>
                  <a:lnTo>
                    <a:pt x="24" y="5"/>
                  </a:lnTo>
                  <a:lnTo>
                    <a:pt x="27" y="3"/>
                  </a:lnTo>
                  <a:lnTo>
                    <a:pt x="24" y="1"/>
                  </a:lnTo>
                  <a:lnTo>
                    <a:pt x="32" y="0"/>
                  </a:lnTo>
                  <a:lnTo>
                    <a:pt x="43" y="6"/>
                  </a:lnTo>
                  <a:lnTo>
                    <a:pt x="41" y="9"/>
                  </a:lnTo>
                  <a:lnTo>
                    <a:pt x="44" y="13"/>
                  </a:lnTo>
                  <a:lnTo>
                    <a:pt x="46" y="19"/>
                  </a:lnTo>
                  <a:lnTo>
                    <a:pt x="43" y="21"/>
                  </a:lnTo>
                  <a:lnTo>
                    <a:pt x="44" y="24"/>
                  </a:lnTo>
                  <a:lnTo>
                    <a:pt x="43" y="25"/>
                  </a:lnTo>
                  <a:lnTo>
                    <a:pt x="36" y="29"/>
                  </a:lnTo>
                  <a:lnTo>
                    <a:pt x="36" y="33"/>
                  </a:lnTo>
                  <a:lnTo>
                    <a:pt x="32" y="40"/>
                  </a:lnTo>
                  <a:lnTo>
                    <a:pt x="30" y="54"/>
                  </a:lnTo>
                  <a:lnTo>
                    <a:pt x="32" y="62"/>
                  </a:lnTo>
                  <a:lnTo>
                    <a:pt x="19" y="62"/>
                  </a:lnTo>
                  <a:lnTo>
                    <a:pt x="19" y="6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68" name="Forma Livre 344">
              <a:extLst>
                <a:ext uri="{FF2B5EF4-FFF2-40B4-BE49-F238E27FC236}">
                  <a16:creationId xmlns:a16="http://schemas.microsoft.com/office/drawing/2014/main" id="{E69469C5-50C5-33F4-3325-E5F185B7A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5051" y="-1729943"/>
              <a:ext cx="87012" cy="57101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3" y="13"/>
                </a:cxn>
                <a:cxn ang="0">
                  <a:pos x="14" y="8"/>
                </a:cxn>
                <a:cxn ang="0">
                  <a:pos x="14" y="5"/>
                </a:cxn>
                <a:cxn ang="0">
                  <a:pos x="19" y="3"/>
                </a:cxn>
                <a:cxn ang="0">
                  <a:pos x="19" y="2"/>
                </a:cxn>
                <a:cxn ang="0">
                  <a:pos x="21" y="0"/>
                </a:cxn>
                <a:cxn ang="0">
                  <a:pos x="24" y="0"/>
                </a:cxn>
                <a:cxn ang="0">
                  <a:pos x="27" y="0"/>
                </a:cxn>
                <a:cxn ang="0">
                  <a:pos x="32" y="2"/>
                </a:cxn>
                <a:cxn ang="0">
                  <a:pos x="33" y="8"/>
                </a:cxn>
                <a:cxn ang="0">
                  <a:pos x="32" y="11"/>
                </a:cxn>
                <a:cxn ang="0">
                  <a:pos x="35" y="11"/>
                </a:cxn>
                <a:cxn ang="0">
                  <a:pos x="38" y="13"/>
                </a:cxn>
                <a:cxn ang="0">
                  <a:pos x="41" y="13"/>
                </a:cxn>
                <a:cxn ang="0">
                  <a:pos x="45" y="8"/>
                </a:cxn>
                <a:cxn ang="0">
                  <a:pos x="46" y="10"/>
                </a:cxn>
                <a:cxn ang="0">
                  <a:pos x="48" y="13"/>
                </a:cxn>
                <a:cxn ang="0">
                  <a:pos x="51" y="14"/>
                </a:cxn>
                <a:cxn ang="0">
                  <a:pos x="49" y="18"/>
                </a:cxn>
                <a:cxn ang="0">
                  <a:pos x="46" y="21"/>
                </a:cxn>
                <a:cxn ang="0">
                  <a:pos x="56" y="22"/>
                </a:cxn>
                <a:cxn ang="0">
                  <a:pos x="59" y="26"/>
                </a:cxn>
                <a:cxn ang="0">
                  <a:pos x="64" y="27"/>
                </a:cxn>
                <a:cxn ang="0">
                  <a:pos x="64" y="32"/>
                </a:cxn>
                <a:cxn ang="0">
                  <a:pos x="62" y="35"/>
                </a:cxn>
                <a:cxn ang="0">
                  <a:pos x="62" y="42"/>
                </a:cxn>
                <a:cxn ang="0">
                  <a:pos x="48" y="38"/>
                </a:cxn>
                <a:cxn ang="0">
                  <a:pos x="33" y="34"/>
                </a:cxn>
                <a:cxn ang="0">
                  <a:pos x="17" y="24"/>
                </a:cxn>
                <a:cxn ang="0">
                  <a:pos x="9" y="22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64" h="42">
                  <a:moveTo>
                    <a:pt x="0" y="16"/>
                  </a:moveTo>
                  <a:lnTo>
                    <a:pt x="3" y="13"/>
                  </a:lnTo>
                  <a:lnTo>
                    <a:pt x="14" y="8"/>
                  </a:lnTo>
                  <a:lnTo>
                    <a:pt x="14" y="5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21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2" y="2"/>
                  </a:lnTo>
                  <a:lnTo>
                    <a:pt x="33" y="8"/>
                  </a:lnTo>
                  <a:lnTo>
                    <a:pt x="32" y="11"/>
                  </a:lnTo>
                  <a:lnTo>
                    <a:pt x="35" y="11"/>
                  </a:lnTo>
                  <a:lnTo>
                    <a:pt x="38" y="13"/>
                  </a:lnTo>
                  <a:lnTo>
                    <a:pt x="41" y="13"/>
                  </a:lnTo>
                  <a:lnTo>
                    <a:pt x="45" y="8"/>
                  </a:lnTo>
                  <a:lnTo>
                    <a:pt x="46" y="10"/>
                  </a:lnTo>
                  <a:lnTo>
                    <a:pt x="48" y="13"/>
                  </a:lnTo>
                  <a:lnTo>
                    <a:pt x="51" y="14"/>
                  </a:lnTo>
                  <a:lnTo>
                    <a:pt x="49" y="18"/>
                  </a:lnTo>
                  <a:lnTo>
                    <a:pt x="46" y="21"/>
                  </a:lnTo>
                  <a:lnTo>
                    <a:pt x="56" y="22"/>
                  </a:lnTo>
                  <a:lnTo>
                    <a:pt x="59" y="26"/>
                  </a:lnTo>
                  <a:lnTo>
                    <a:pt x="64" y="27"/>
                  </a:lnTo>
                  <a:lnTo>
                    <a:pt x="64" y="32"/>
                  </a:lnTo>
                  <a:lnTo>
                    <a:pt x="62" y="35"/>
                  </a:lnTo>
                  <a:lnTo>
                    <a:pt x="62" y="42"/>
                  </a:lnTo>
                  <a:lnTo>
                    <a:pt x="48" y="38"/>
                  </a:lnTo>
                  <a:lnTo>
                    <a:pt x="33" y="34"/>
                  </a:lnTo>
                  <a:lnTo>
                    <a:pt x="17" y="24"/>
                  </a:lnTo>
                  <a:lnTo>
                    <a:pt x="9" y="22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69" name="Forma Livre 345">
              <a:extLst>
                <a:ext uri="{FF2B5EF4-FFF2-40B4-BE49-F238E27FC236}">
                  <a16:creationId xmlns:a16="http://schemas.microsoft.com/office/drawing/2014/main" id="{67321E67-E0A2-5E35-41FE-8F273B40D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4333" y="-1765291"/>
              <a:ext cx="46225" cy="67978"/>
            </a:xfrm>
            <a:custGeom>
              <a:avLst/>
              <a:gdLst/>
              <a:ahLst/>
              <a:cxnLst>
                <a:cxn ang="0">
                  <a:pos x="34" y="48"/>
                </a:cxn>
                <a:cxn ang="0">
                  <a:pos x="24" y="50"/>
                </a:cxn>
                <a:cxn ang="0">
                  <a:pos x="18" y="47"/>
                </a:cxn>
                <a:cxn ang="0">
                  <a:pos x="15" y="44"/>
                </a:cxn>
                <a:cxn ang="0">
                  <a:pos x="11" y="18"/>
                </a:cxn>
                <a:cxn ang="0">
                  <a:pos x="8" y="8"/>
                </a:cxn>
                <a:cxn ang="0">
                  <a:pos x="0" y="3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5" y="7"/>
                </a:cxn>
                <a:cxn ang="0">
                  <a:pos x="19" y="8"/>
                </a:cxn>
                <a:cxn ang="0">
                  <a:pos x="24" y="11"/>
                </a:cxn>
                <a:cxn ang="0">
                  <a:pos x="31" y="24"/>
                </a:cxn>
                <a:cxn ang="0">
                  <a:pos x="31" y="39"/>
                </a:cxn>
                <a:cxn ang="0">
                  <a:pos x="31" y="45"/>
                </a:cxn>
                <a:cxn ang="0">
                  <a:pos x="32" y="48"/>
                </a:cxn>
                <a:cxn ang="0">
                  <a:pos x="34" y="48"/>
                </a:cxn>
                <a:cxn ang="0">
                  <a:pos x="34" y="48"/>
                </a:cxn>
              </a:cxnLst>
              <a:rect l="0" t="0" r="r" b="b"/>
              <a:pathLst>
                <a:path w="34" h="50">
                  <a:moveTo>
                    <a:pt x="34" y="48"/>
                  </a:moveTo>
                  <a:lnTo>
                    <a:pt x="24" y="50"/>
                  </a:lnTo>
                  <a:lnTo>
                    <a:pt x="18" y="47"/>
                  </a:lnTo>
                  <a:lnTo>
                    <a:pt x="15" y="44"/>
                  </a:lnTo>
                  <a:lnTo>
                    <a:pt x="11" y="18"/>
                  </a:lnTo>
                  <a:lnTo>
                    <a:pt x="8" y="8"/>
                  </a:lnTo>
                  <a:lnTo>
                    <a:pt x="0" y="3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5" y="7"/>
                  </a:lnTo>
                  <a:lnTo>
                    <a:pt x="19" y="8"/>
                  </a:lnTo>
                  <a:lnTo>
                    <a:pt x="24" y="11"/>
                  </a:lnTo>
                  <a:lnTo>
                    <a:pt x="31" y="24"/>
                  </a:lnTo>
                  <a:lnTo>
                    <a:pt x="31" y="39"/>
                  </a:lnTo>
                  <a:lnTo>
                    <a:pt x="31" y="45"/>
                  </a:lnTo>
                  <a:lnTo>
                    <a:pt x="32" y="48"/>
                  </a:lnTo>
                  <a:lnTo>
                    <a:pt x="34" y="48"/>
                  </a:lnTo>
                  <a:lnTo>
                    <a:pt x="34" y="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70" name="Forma Livre 346">
              <a:extLst>
                <a:ext uri="{FF2B5EF4-FFF2-40B4-BE49-F238E27FC236}">
                  <a16:creationId xmlns:a16="http://schemas.microsoft.com/office/drawing/2014/main" id="{F2AF9F4A-C41F-904F-EC24-D970446F9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0276" y="-1788403"/>
              <a:ext cx="154989" cy="76135"/>
            </a:xfrm>
            <a:custGeom>
              <a:avLst/>
              <a:gdLst/>
              <a:ahLst/>
              <a:cxnLst>
                <a:cxn ang="0">
                  <a:pos x="31" y="1"/>
                </a:cxn>
                <a:cxn ang="0">
                  <a:pos x="34" y="1"/>
                </a:cxn>
                <a:cxn ang="0">
                  <a:pos x="58" y="3"/>
                </a:cxn>
                <a:cxn ang="0">
                  <a:pos x="58" y="6"/>
                </a:cxn>
                <a:cxn ang="0">
                  <a:pos x="64" y="4"/>
                </a:cxn>
                <a:cxn ang="0">
                  <a:pos x="74" y="4"/>
                </a:cxn>
                <a:cxn ang="0">
                  <a:pos x="84" y="4"/>
                </a:cxn>
                <a:cxn ang="0">
                  <a:pos x="88" y="1"/>
                </a:cxn>
                <a:cxn ang="0">
                  <a:pos x="95" y="4"/>
                </a:cxn>
                <a:cxn ang="0">
                  <a:pos x="96" y="8"/>
                </a:cxn>
                <a:cxn ang="0">
                  <a:pos x="98" y="11"/>
                </a:cxn>
                <a:cxn ang="0">
                  <a:pos x="104" y="12"/>
                </a:cxn>
                <a:cxn ang="0">
                  <a:pos x="100" y="17"/>
                </a:cxn>
                <a:cxn ang="0">
                  <a:pos x="101" y="17"/>
                </a:cxn>
                <a:cxn ang="0">
                  <a:pos x="104" y="22"/>
                </a:cxn>
                <a:cxn ang="0">
                  <a:pos x="108" y="28"/>
                </a:cxn>
                <a:cxn ang="0">
                  <a:pos x="111" y="33"/>
                </a:cxn>
                <a:cxn ang="0">
                  <a:pos x="112" y="38"/>
                </a:cxn>
                <a:cxn ang="0">
                  <a:pos x="112" y="40"/>
                </a:cxn>
                <a:cxn ang="0">
                  <a:pos x="111" y="43"/>
                </a:cxn>
                <a:cxn ang="0">
                  <a:pos x="106" y="46"/>
                </a:cxn>
                <a:cxn ang="0">
                  <a:pos x="109" y="48"/>
                </a:cxn>
                <a:cxn ang="0">
                  <a:pos x="101" y="53"/>
                </a:cxn>
                <a:cxn ang="0">
                  <a:pos x="96" y="56"/>
                </a:cxn>
                <a:cxn ang="0">
                  <a:pos x="90" y="54"/>
                </a:cxn>
                <a:cxn ang="0">
                  <a:pos x="88" y="51"/>
                </a:cxn>
                <a:cxn ang="0">
                  <a:pos x="82" y="43"/>
                </a:cxn>
                <a:cxn ang="0">
                  <a:pos x="76" y="43"/>
                </a:cxn>
                <a:cxn ang="0">
                  <a:pos x="72" y="43"/>
                </a:cxn>
                <a:cxn ang="0">
                  <a:pos x="69" y="41"/>
                </a:cxn>
                <a:cxn ang="0">
                  <a:pos x="71" y="38"/>
                </a:cxn>
                <a:cxn ang="0">
                  <a:pos x="68" y="35"/>
                </a:cxn>
                <a:cxn ang="0">
                  <a:pos x="64" y="32"/>
                </a:cxn>
                <a:cxn ang="0">
                  <a:pos x="40" y="28"/>
                </a:cxn>
                <a:cxn ang="0">
                  <a:pos x="32" y="36"/>
                </a:cxn>
                <a:cxn ang="0">
                  <a:pos x="21" y="33"/>
                </a:cxn>
                <a:cxn ang="0">
                  <a:pos x="11" y="27"/>
                </a:cxn>
                <a:cxn ang="0">
                  <a:pos x="5" y="20"/>
                </a:cxn>
                <a:cxn ang="0">
                  <a:pos x="2" y="20"/>
                </a:cxn>
                <a:cxn ang="0">
                  <a:pos x="3" y="17"/>
                </a:cxn>
                <a:cxn ang="0">
                  <a:pos x="21" y="11"/>
                </a:cxn>
                <a:cxn ang="0">
                  <a:pos x="18" y="6"/>
                </a:cxn>
                <a:cxn ang="0">
                  <a:pos x="21" y="0"/>
                </a:cxn>
              </a:cxnLst>
              <a:rect l="0" t="0" r="r" b="b"/>
              <a:pathLst>
                <a:path w="114" h="56">
                  <a:moveTo>
                    <a:pt x="21" y="0"/>
                  </a:moveTo>
                  <a:lnTo>
                    <a:pt x="31" y="1"/>
                  </a:lnTo>
                  <a:lnTo>
                    <a:pt x="32" y="3"/>
                  </a:lnTo>
                  <a:lnTo>
                    <a:pt x="34" y="1"/>
                  </a:lnTo>
                  <a:lnTo>
                    <a:pt x="44" y="3"/>
                  </a:lnTo>
                  <a:lnTo>
                    <a:pt x="58" y="3"/>
                  </a:lnTo>
                  <a:lnTo>
                    <a:pt x="56" y="6"/>
                  </a:lnTo>
                  <a:lnTo>
                    <a:pt x="58" y="6"/>
                  </a:lnTo>
                  <a:lnTo>
                    <a:pt x="60" y="6"/>
                  </a:lnTo>
                  <a:lnTo>
                    <a:pt x="64" y="4"/>
                  </a:lnTo>
                  <a:lnTo>
                    <a:pt x="69" y="8"/>
                  </a:lnTo>
                  <a:lnTo>
                    <a:pt x="74" y="4"/>
                  </a:lnTo>
                  <a:lnTo>
                    <a:pt x="84" y="6"/>
                  </a:lnTo>
                  <a:lnTo>
                    <a:pt x="84" y="4"/>
                  </a:lnTo>
                  <a:lnTo>
                    <a:pt x="88" y="3"/>
                  </a:lnTo>
                  <a:lnTo>
                    <a:pt x="88" y="1"/>
                  </a:lnTo>
                  <a:lnTo>
                    <a:pt x="93" y="1"/>
                  </a:lnTo>
                  <a:lnTo>
                    <a:pt x="95" y="4"/>
                  </a:lnTo>
                  <a:lnTo>
                    <a:pt x="96" y="4"/>
                  </a:lnTo>
                  <a:lnTo>
                    <a:pt x="96" y="8"/>
                  </a:lnTo>
                  <a:lnTo>
                    <a:pt x="96" y="11"/>
                  </a:lnTo>
                  <a:lnTo>
                    <a:pt x="98" y="11"/>
                  </a:lnTo>
                  <a:lnTo>
                    <a:pt x="100" y="12"/>
                  </a:lnTo>
                  <a:lnTo>
                    <a:pt x="104" y="12"/>
                  </a:lnTo>
                  <a:lnTo>
                    <a:pt x="104" y="14"/>
                  </a:lnTo>
                  <a:lnTo>
                    <a:pt x="100" y="17"/>
                  </a:lnTo>
                  <a:lnTo>
                    <a:pt x="100" y="17"/>
                  </a:lnTo>
                  <a:lnTo>
                    <a:pt x="101" y="17"/>
                  </a:lnTo>
                  <a:lnTo>
                    <a:pt x="104" y="17"/>
                  </a:lnTo>
                  <a:lnTo>
                    <a:pt x="104" y="22"/>
                  </a:lnTo>
                  <a:lnTo>
                    <a:pt x="109" y="25"/>
                  </a:lnTo>
                  <a:lnTo>
                    <a:pt x="108" y="28"/>
                  </a:lnTo>
                  <a:lnTo>
                    <a:pt x="108" y="33"/>
                  </a:lnTo>
                  <a:lnTo>
                    <a:pt x="111" y="33"/>
                  </a:lnTo>
                  <a:lnTo>
                    <a:pt x="111" y="36"/>
                  </a:lnTo>
                  <a:lnTo>
                    <a:pt x="112" y="38"/>
                  </a:lnTo>
                  <a:lnTo>
                    <a:pt x="111" y="40"/>
                  </a:lnTo>
                  <a:lnTo>
                    <a:pt x="112" y="40"/>
                  </a:lnTo>
                  <a:lnTo>
                    <a:pt x="114" y="45"/>
                  </a:lnTo>
                  <a:lnTo>
                    <a:pt x="111" y="43"/>
                  </a:lnTo>
                  <a:lnTo>
                    <a:pt x="106" y="43"/>
                  </a:lnTo>
                  <a:lnTo>
                    <a:pt x="106" y="46"/>
                  </a:lnTo>
                  <a:lnTo>
                    <a:pt x="109" y="46"/>
                  </a:lnTo>
                  <a:lnTo>
                    <a:pt x="109" y="48"/>
                  </a:lnTo>
                  <a:lnTo>
                    <a:pt x="108" y="53"/>
                  </a:lnTo>
                  <a:lnTo>
                    <a:pt x="101" y="53"/>
                  </a:lnTo>
                  <a:lnTo>
                    <a:pt x="100" y="51"/>
                  </a:lnTo>
                  <a:lnTo>
                    <a:pt x="96" y="56"/>
                  </a:lnTo>
                  <a:lnTo>
                    <a:pt x="93" y="56"/>
                  </a:lnTo>
                  <a:lnTo>
                    <a:pt x="90" y="54"/>
                  </a:lnTo>
                  <a:lnTo>
                    <a:pt x="87" y="54"/>
                  </a:lnTo>
                  <a:lnTo>
                    <a:pt x="88" y="51"/>
                  </a:lnTo>
                  <a:lnTo>
                    <a:pt x="87" y="45"/>
                  </a:lnTo>
                  <a:lnTo>
                    <a:pt x="82" y="43"/>
                  </a:lnTo>
                  <a:lnTo>
                    <a:pt x="79" y="43"/>
                  </a:lnTo>
                  <a:lnTo>
                    <a:pt x="76" y="43"/>
                  </a:lnTo>
                  <a:lnTo>
                    <a:pt x="74" y="45"/>
                  </a:lnTo>
                  <a:lnTo>
                    <a:pt x="72" y="43"/>
                  </a:lnTo>
                  <a:lnTo>
                    <a:pt x="68" y="45"/>
                  </a:lnTo>
                  <a:lnTo>
                    <a:pt x="69" y="41"/>
                  </a:lnTo>
                  <a:lnTo>
                    <a:pt x="71" y="41"/>
                  </a:lnTo>
                  <a:lnTo>
                    <a:pt x="71" y="38"/>
                  </a:lnTo>
                  <a:lnTo>
                    <a:pt x="68" y="36"/>
                  </a:lnTo>
                  <a:lnTo>
                    <a:pt x="68" y="35"/>
                  </a:lnTo>
                  <a:lnTo>
                    <a:pt x="64" y="33"/>
                  </a:lnTo>
                  <a:lnTo>
                    <a:pt x="64" y="32"/>
                  </a:lnTo>
                  <a:lnTo>
                    <a:pt x="60" y="28"/>
                  </a:lnTo>
                  <a:lnTo>
                    <a:pt x="40" y="28"/>
                  </a:lnTo>
                  <a:lnTo>
                    <a:pt x="39" y="32"/>
                  </a:lnTo>
                  <a:lnTo>
                    <a:pt x="32" y="36"/>
                  </a:lnTo>
                  <a:lnTo>
                    <a:pt x="27" y="36"/>
                  </a:lnTo>
                  <a:lnTo>
                    <a:pt x="21" y="33"/>
                  </a:lnTo>
                  <a:lnTo>
                    <a:pt x="18" y="28"/>
                  </a:lnTo>
                  <a:lnTo>
                    <a:pt x="11" y="27"/>
                  </a:lnTo>
                  <a:lnTo>
                    <a:pt x="8" y="22"/>
                  </a:lnTo>
                  <a:lnTo>
                    <a:pt x="5" y="20"/>
                  </a:lnTo>
                  <a:lnTo>
                    <a:pt x="5" y="19"/>
                  </a:lnTo>
                  <a:lnTo>
                    <a:pt x="2" y="20"/>
                  </a:lnTo>
                  <a:lnTo>
                    <a:pt x="0" y="19"/>
                  </a:lnTo>
                  <a:lnTo>
                    <a:pt x="3" y="17"/>
                  </a:lnTo>
                  <a:lnTo>
                    <a:pt x="8" y="12"/>
                  </a:lnTo>
                  <a:lnTo>
                    <a:pt x="21" y="11"/>
                  </a:lnTo>
                  <a:lnTo>
                    <a:pt x="21" y="8"/>
                  </a:lnTo>
                  <a:lnTo>
                    <a:pt x="18" y="6"/>
                  </a:lnTo>
                  <a:lnTo>
                    <a:pt x="23" y="3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71" name="Forma Livre 347">
              <a:extLst>
                <a:ext uri="{FF2B5EF4-FFF2-40B4-BE49-F238E27FC236}">
                  <a16:creationId xmlns:a16="http://schemas.microsoft.com/office/drawing/2014/main" id="{4EA2CCE5-970F-3B58-65A5-8FADC2B2C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1794" y="-1765291"/>
              <a:ext cx="95169" cy="87012"/>
            </a:xfrm>
            <a:custGeom>
              <a:avLst/>
              <a:gdLst/>
              <a:ahLst/>
              <a:cxnLst>
                <a:cxn ang="0">
                  <a:pos x="70" y="50"/>
                </a:cxn>
                <a:cxn ang="0">
                  <a:pos x="64" y="47"/>
                </a:cxn>
                <a:cxn ang="0">
                  <a:pos x="61" y="44"/>
                </a:cxn>
                <a:cxn ang="0">
                  <a:pos x="57" y="18"/>
                </a:cxn>
                <a:cxn ang="0">
                  <a:pos x="54" y="8"/>
                </a:cxn>
                <a:cxn ang="0">
                  <a:pos x="46" y="3"/>
                </a:cxn>
                <a:cxn ang="0">
                  <a:pos x="49" y="2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37" y="0"/>
                </a:cxn>
                <a:cxn ang="0">
                  <a:pos x="4" y="0"/>
                </a:cxn>
                <a:cxn ang="0">
                  <a:pos x="3" y="3"/>
                </a:cxn>
                <a:cxn ang="0">
                  <a:pos x="6" y="7"/>
                </a:cxn>
                <a:cxn ang="0">
                  <a:pos x="8" y="15"/>
                </a:cxn>
                <a:cxn ang="0">
                  <a:pos x="8" y="18"/>
                </a:cxn>
                <a:cxn ang="0">
                  <a:pos x="6" y="19"/>
                </a:cxn>
                <a:cxn ang="0">
                  <a:pos x="9" y="19"/>
                </a:cxn>
                <a:cxn ang="0">
                  <a:pos x="11" y="28"/>
                </a:cxn>
                <a:cxn ang="0">
                  <a:pos x="8" y="31"/>
                </a:cxn>
                <a:cxn ang="0">
                  <a:pos x="4" y="39"/>
                </a:cxn>
                <a:cxn ang="0">
                  <a:pos x="0" y="42"/>
                </a:cxn>
                <a:cxn ang="0">
                  <a:pos x="0" y="45"/>
                </a:cxn>
                <a:cxn ang="0">
                  <a:pos x="3" y="53"/>
                </a:cxn>
                <a:cxn ang="0">
                  <a:pos x="8" y="55"/>
                </a:cxn>
                <a:cxn ang="0">
                  <a:pos x="8" y="60"/>
                </a:cxn>
                <a:cxn ang="0">
                  <a:pos x="3" y="60"/>
                </a:cxn>
                <a:cxn ang="0">
                  <a:pos x="1" y="61"/>
                </a:cxn>
                <a:cxn ang="0">
                  <a:pos x="19" y="64"/>
                </a:cxn>
                <a:cxn ang="0">
                  <a:pos x="27" y="61"/>
                </a:cxn>
                <a:cxn ang="0">
                  <a:pos x="40" y="60"/>
                </a:cxn>
                <a:cxn ang="0">
                  <a:pos x="53" y="55"/>
                </a:cxn>
                <a:cxn ang="0">
                  <a:pos x="54" y="55"/>
                </a:cxn>
                <a:cxn ang="0">
                  <a:pos x="65" y="53"/>
                </a:cxn>
                <a:cxn ang="0">
                  <a:pos x="70" y="50"/>
                </a:cxn>
                <a:cxn ang="0">
                  <a:pos x="70" y="50"/>
                </a:cxn>
              </a:cxnLst>
              <a:rect l="0" t="0" r="r" b="b"/>
              <a:pathLst>
                <a:path w="70" h="64">
                  <a:moveTo>
                    <a:pt x="70" y="50"/>
                  </a:moveTo>
                  <a:lnTo>
                    <a:pt x="64" y="47"/>
                  </a:lnTo>
                  <a:lnTo>
                    <a:pt x="61" y="44"/>
                  </a:lnTo>
                  <a:lnTo>
                    <a:pt x="57" y="18"/>
                  </a:lnTo>
                  <a:lnTo>
                    <a:pt x="54" y="8"/>
                  </a:lnTo>
                  <a:lnTo>
                    <a:pt x="46" y="3"/>
                  </a:lnTo>
                  <a:lnTo>
                    <a:pt x="49" y="2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37" y="0"/>
                  </a:lnTo>
                  <a:lnTo>
                    <a:pt x="4" y="0"/>
                  </a:lnTo>
                  <a:lnTo>
                    <a:pt x="3" y="3"/>
                  </a:lnTo>
                  <a:lnTo>
                    <a:pt x="6" y="7"/>
                  </a:lnTo>
                  <a:lnTo>
                    <a:pt x="8" y="15"/>
                  </a:lnTo>
                  <a:lnTo>
                    <a:pt x="8" y="18"/>
                  </a:lnTo>
                  <a:lnTo>
                    <a:pt x="6" y="19"/>
                  </a:lnTo>
                  <a:lnTo>
                    <a:pt x="9" y="19"/>
                  </a:lnTo>
                  <a:lnTo>
                    <a:pt x="11" y="28"/>
                  </a:lnTo>
                  <a:lnTo>
                    <a:pt x="8" y="31"/>
                  </a:lnTo>
                  <a:lnTo>
                    <a:pt x="4" y="39"/>
                  </a:lnTo>
                  <a:lnTo>
                    <a:pt x="0" y="42"/>
                  </a:lnTo>
                  <a:lnTo>
                    <a:pt x="0" y="45"/>
                  </a:lnTo>
                  <a:lnTo>
                    <a:pt x="3" y="53"/>
                  </a:lnTo>
                  <a:lnTo>
                    <a:pt x="8" y="55"/>
                  </a:lnTo>
                  <a:lnTo>
                    <a:pt x="8" y="60"/>
                  </a:lnTo>
                  <a:lnTo>
                    <a:pt x="3" y="60"/>
                  </a:lnTo>
                  <a:lnTo>
                    <a:pt x="1" y="61"/>
                  </a:lnTo>
                  <a:lnTo>
                    <a:pt x="19" y="64"/>
                  </a:lnTo>
                  <a:lnTo>
                    <a:pt x="27" y="61"/>
                  </a:lnTo>
                  <a:lnTo>
                    <a:pt x="40" y="60"/>
                  </a:lnTo>
                  <a:lnTo>
                    <a:pt x="53" y="55"/>
                  </a:lnTo>
                  <a:lnTo>
                    <a:pt x="54" y="55"/>
                  </a:lnTo>
                  <a:lnTo>
                    <a:pt x="65" y="53"/>
                  </a:lnTo>
                  <a:lnTo>
                    <a:pt x="70" y="50"/>
                  </a:lnTo>
                  <a:lnTo>
                    <a:pt x="70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72" name="Forma Livre 348">
              <a:extLst>
                <a:ext uri="{FF2B5EF4-FFF2-40B4-BE49-F238E27FC236}">
                  <a16:creationId xmlns:a16="http://schemas.microsoft.com/office/drawing/2014/main" id="{BC918469-0799-F176-BC6B-8D1B2ECB1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1804718"/>
              <a:ext cx="65259" cy="10876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21" y="2"/>
                </a:cxn>
                <a:cxn ang="0">
                  <a:pos x="22" y="0"/>
                </a:cxn>
                <a:cxn ang="0">
                  <a:pos x="27" y="0"/>
                </a:cxn>
                <a:cxn ang="0">
                  <a:pos x="38" y="4"/>
                </a:cxn>
                <a:cxn ang="0">
                  <a:pos x="46" y="4"/>
                </a:cxn>
                <a:cxn ang="0">
                  <a:pos x="48" y="5"/>
                </a:cxn>
                <a:cxn ang="0">
                  <a:pos x="42" y="7"/>
                </a:cxn>
                <a:cxn ang="0">
                  <a:pos x="27" y="4"/>
                </a:cxn>
                <a:cxn ang="0">
                  <a:pos x="22" y="5"/>
                </a:cxn>
                <a:cxn ang="0">
                  <a:pos x="16" y="5"/>
                </a:cxn>
                <a:cxn ang="0">
                  <a:pos x="16" y="7"/>
                </a:cxn>
                <a:cxn ang="0">
                  <a:pos x="2" y="7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5" y="4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48" h="8">
                  <a:moveTo>
                    <a:pt x="5" y="2"/>
                  </a:moveTo>
                  <a:lnTo>
                    <a:pt x="21" y="2"/>
                  </a:lnTo>
                  <a:lnTo>
                    <a:pt x="22" y="0"/>
                  </a:lnTo>
                  <a:lnTo>
                    <a:pt x="27" y="0"/>
                  </a:lnTo>
                  <a:lnTo>
                    <a:pt x="38" y="4"/>
                  </a:lnTo>
                  <a:lnTo>
                    <a:pt x="46" y="4"/>
                  </a:lnTo>
                  <a:lnTo>
                    <a:pt x="48" y="5"/>
                  </a:lnTo>
                  <a:lnTo>
                    <a:pt x="42" y="7"/>
                  </a:lnTo>
                  <a:lnTo>
                    <a:pt x="27" y="4"/>
                  </a:lnTo>
                  <a:lnTo>
                    <a:pt x="22" y="5"/>
                  </a:lnTo>
                  <a:lnTo>
                    <a:pt x="16" y="5"/>
                  </a:lnTo>
                  <a:lnTo>
                    <a:pt x="16" y="7"/>
                  </a:lnTo>
                  <a:lnTo>
                    <a:pt x="2" y="7"/>
                  </a:lnTo>
                  <a:lnTo>
                    <a:pt x="2" y="8"/>
                  </a:lnTo>
                  <a:lnTo>
                    <a:pt x="0" y="5"/>
                  </a:lnTo>
                  <a:lnTo>
                    <a:pt x="5" y="4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73" name="Forma Livre 349">
              <a:extLst>
                <a:ext uri="{FF2B5EF4-FFF2-40B4-BE49-F238E27FC236}">
                  <a16:creationId xmlns:a16="http://schemas.microsoft.com/office/drawing/2014/main" id="{023A4566-6F3F-101A-5FB5-7FD0CA02D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6287" y="-1788403"/>
              <a:ext cx="65259" cy="25832"/>
            </a:xfrm>
            <a:custGeom>
              <a:avLst/>
              <a:gdLst/>
              <a:ahLst/>
              <a:cxnLst>
                <a:cxn ang="0">
                  <a:pos x="25" y="19"/>
                </a:cxn>
                <a:cxn ang="0">
                  <a:pos x="28" y="17"/>
                </a:cxn>
                <a:cxn ang="0">
                  <a:pos x="33" y="12"/>
                </a:cxn>
                <a:cxn ang="0">
                  <a:pos x="46" y="11"/>
                </a:cxn>
                <a:cxn ang="0">
                  <a:pos x="46" y="8"/>
                </a:cxn>
                <a:cxn ang="0">
                  <a:pos x="43" y="6"/>
                </a:cxn>
                <a:cxn ang="0">
                  <a:pos x="48" y="3"/>
                </a:cxn>
                <a:cxn ang="0">
                  <a:pos x="46" y="0"/>
                </a:cxn>
                <a:cxn ang="0">
                  <a:pos x="25" y="0"/>
                </a:cxn>
                <a:cxn ang="0">
                  <a:pos x="16" y="3"/>
                </a:cxn>
                <a:cxn ang="0">
                  <a:pos x="8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8" y="9"/>
                </a:cxn>
                <a:cxn ang="0">
                  <a:pos x="12" y="9"/>
                </a:cxn>
                <a:cxn ang="0">
                  <a:pos x="12" y="11"/>
                </a:cxn>
                <a:cxn ang="0">
                  <a:pos x="28" y="8"/>
                </a:cxn>
                <a:cxn ang="0">
                  <a:pos x="28" y="9"/>
                </a:cxn>
                <a:cxn ang="0">
                  <a:pos x="19" y="11"/>
                </a:cxn>
                <a:cxn ang="0">
                  <a:pos x="20" y="16"/>
                </a:cxn>
                <a:cxn ang="0">
                  <a:pos x="20" y="17"/>
                </a:cxn>
                <a:cxn ang="0">
                  <a:pos x="25" y="17"/>
                </a:cxn>
                <a:cxn ang="0">
                  <a:pos x="25" y="19"/>
                </a:cxn>
                <a:cxn ang="0">
                  <a:pos x="25" y="19"/>
                </a:cxn>
              </a:cxnLst>
              <a:rect l="0" t="0" r="r" b="b"/>
              <a:pathLst>
                <a:path w="48" h="19">
                  <a:moveTo>
                    <a:pt x="25" y="19"/>
                  </a:moveTo>
                  <a:lnTo>
                    <a:pt x="28" y="17"/>
                  </a:lnTo>
                  <a:lnTo>
                    <a:pt x="33" y="12"/>
                  </a:lnTo>
                  <a:lnTo>
                    <a:pt x="46" y="11"/>
                  </a:lnTo>
                  <a:lnTo>
                    <a:pt x="46" y="8"/>
                  </a:lnTo>
                  <a:lnTo>
                    <a:pt x="43" y="6"/>
                  </a:lnTo>
                  <a:lnTo>
                    <a:pt x="48" y="3"/>
                  </a:lnTo>
                  <a:lnTo>
                    <a:pt x="46" y="0"/>
                  </a:lnTo>
                  <a:lnTo>
                    <a:pt x="25" y="0"/>
                  </a:lnTo>
                  <a:lnTo>
                    <a:pt x="16" y="3"/>
                  </a:lnTo>
                  <a:lnTo>
                    <a:pt x="8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6" y="6"/>
                  </a:lnTo>
                  <a:lnTo>
                    <a:pt x="8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28" y="8"/>
                  </a:lnTo>
                  <a:lnTo>
                    <a:pt x="28" y="9"/>
                  </a:lnTo>
                  <a:lnTo>
                    <a:pt x="19" y="11"/>
                  </a:lnTo>
                  <a:lnTo>
                    <a:pt x="20" y="16"/>
                  </a:lnTo>
                  <a:lnTo>
                    <a:pt x="20" y="17"/>
                  </a:lnTo>
                  <a:lnTo>
                    <a:pt x="25" y="17"/>
                  </a:lnTo>
                  <a:lnTo>
                    <a:pt x="25" y="19"/>
                  </a:lnTo>
                  <a:lnTo>
                    <a:pt x="25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74" name="Forma Livre 350">
              <a:extLst>
                <a:ext uri="{FF2B5EF4-FFF2-40B4-BE49-F238E27FC236}">
                  <a16:creationId xmlns:a16="http://schemas.microsoft.com/office/drawing/2014/main" id="{42E6C2B6-A64F-3ADB-D8BC-B28EC6677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6984" y="-1750336"/>
              <a:ext cx="63900" cy="42147"/>
            </a:xfrm>
            <a:custGeom>
              <a:avLst/>
              <a:gdLst/>
              <a:ahLst/>
              <a:cxnLst>
                <a:cxn ang="0">
                  <a:pos x="28" y="31"/>
                </a:cxn>
                <a:cxn ang="0">
                  <a:pos x="31" y="28"/>
                </a:cxn>
                <a:cxn ang="0">
                  <a:pos x="42" y="23"/>
                </a:cxn>
                <a:cxn ang="0">
                  <a:pos x="42" y="20"/>
                </a:cxn>
                <a:cxn ang="0">
                  <a:pos x="47" y="18"/>
                </a:cxn>
                <a:cxn ang="0">
                  <a:pos x="47" y="17"/>
                </a:cxn>
                <a:cxn ang="0">
                  <a:pos x="45" y="15"/>
                </a:cxn>
                <a:cxn ang="0">
                  <a:pos x="41" y="17"/>
                </a:cxn>
                <a:cxn ang="0">
                  <a:pos x="42" y="13"/>
                </a:cxn>
                <a:cxn ang="0">
                  <a:pos x="44" y="13"/>
                </a:cxn>
                <a:cxn ang="0">
                  <a:pos x="44" y="10"/>
                </a:cxn>
                <a:cxn ang="0">
                  <a:pos x="41" y="8"/>
                </a:cxn>
                <a:cxn ang="0">
                  <a:pos x="41" y="7"/>
                </a:cxn>
                <a:cxn ang="0">
                  <a:pos x="37" y="5"/>
                </a:cxn>
                <a:cxn ang="0">
                  <a:pos x="37" y="4"/>
                </a:cxn>
                <a:cxn ang="0">
                  <a:pos x="33" y="0"/>
                </a:cxn>
                <a:cxn ang="0">
                  <a:pos x="13" y="0"/>
                </a:cxn>
                <a:cxn ang="0">
                  <a:pos x="12" y="4"/>
                </a:cxn>
                <a:cxn ang="0">
                  <a:pos x="5" y="8"/>
                </a:cxn>
                <a:cxn ang="0">
                  <a:pos x="0" y="8"/>
                </a:cxn>
                <a:cxn ang="0">
                  <a:pos x="0" y="15"/>
                </a:cxn>
                <a:cxn ang="0">
                  <a:pos x="4" y="15"/>
                </a:cxn>
                <a:cxn ang="0">
                  <a:pos x="0" y="15"/>
                </a:cxn>
                <a:cxn ang="0">
                  <a:pos x="0" y="17"/>
                </a:cxn>
                <a:cxn ang="0">
                  <a:pos x="5" y="20"/>
                </a:cxn>
                <a:cxn ang="0">
                  <a:pos x="5" y="21"/>
                </a:cxn>
                <a:cxn ang="0">
                  <a:pos x="13" y="25"/>
                </a:cxn>
                <a:cxn ang="0">
                  <a:pos x="15" y="26"/>
                </a:cxn>
                <a:cxn ang="0">
                  <a:pos x="28" y="31"/>
                </a:cxn>
                <a:cxn ang="0">
                  <a:pos x="28" y="31"/>
                </a:cxn>
              </a:cxnLst>
              <a:rect l="0" t="0" r="r" b="b"/>
              <a:pathLst>
                <a:path w="47" h="31">
                  <a:moveTo>
                    <a:pt x="28" y="31"/>
                  </a:moveTo>
                  <a:lnTo>
                    <a:pt x="31" y="28"/>
                  </a:lnTo>
                  <a:lnTo>
                    <a:pt x="42" y="23"/>
                  </a:lnTo>
                  <a:lnTo>
                    <a:pt x="42" y="20"/>
                  </a:lnTo>
                  <a:lnTo>
                    <a:pt x="47" y="18"/>
                  </a:lnTo>
                  <a:lnTo>
                    <a:pt x="47" y="17"/>
                  </a:lnTo>
                  <a:lnTo>
                    <a:pt x="45" y="15"/>
                  </a:lnTo>
                  <a:lnTo>
                    <a:pt x="41" y="17"/>
                  </a:lnTo>
                  <a:lnTo>
                    <a:pt x="42" y="13"/>
                  </a:lnTo>
                  <a:lnTo>
                    <a:pt x="44" y="13"/>
                  </a:lnTo>
                  <a:lnTo>
                    <a:pt x="44" y="10"/>
                  </a:lnTo>
                  <a:lnTo>
                    <a:pt x="41" y="8"/>
                  </a:lnTo>
                  <a:lnTo>
                    <a:pt x="41" y="7"/>
                  </a:lnTo>
                  <a:lnTo>
                    <a:pt x="37" y="5"/>
                  </a:lnTo>
                  <a:lnTo>
                    <a:pt x="37" y="4"/>
                  </a:lnTo>
                  <a:lnTo>
                    <a:pt x="33" y="0"/>
                  </a:lnTo>
                  <a:lnTo>
                    <a:pt x="13" y="0"/>
                  </a:lnTo>
                  <a:lnTo>
                    <a:pt x="12" y="4"/>
                  </a:lnTo>
                  <a:lnTo>
                    <a:pt x="5" y="8"/>
                  </a:lnTo>
                  <a:lnTo>
                    <a:pt x="0" y="8"/>
                  </a:lnTo>
                  <a:lnTo>
                    <a:pt x="0" y="15"/>
                  </a:lnTo>
                  <a:lnTo>
                    <a:pt x="4" y="15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5" y="20"/>
                  </a:lnTo>
                  <a:lnTo>
                    <a:pt x="5" y="21"/>
                  </a:lnTo>
                  <a:lnTo>
                    <a:pt x="13" y="25"/>
                  </a:lnTo>
                  <a:lnTo>
                    <a:pt x="15" y="26"/>
                  </a:lnTo>
                  <a:lnTo>
                    <a:pt x="28" y="31"/>
                  </a:lnTo>
                  <a:lnTo>
                    <a:pt x="28" y="3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75" name="Forma Livre 351">
              <a:extLst>
                <a:ext uri="{FF2B5EF4-FFF2-40B4-BE49-F238E27FC236}">
                  <a16:creationId xmlns:a16="http://schemas.microsoft.com/office/drawing/2014/main" id="{5B68B797-BFFF-C20F-BC79-C3548A50D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8613" y="-1845505"/>
              <a:ext cx="130517" cy="61180"/>
            </a:xfrm>
            <a:custGeom>
              <a:avLst/>
              <a:gdLst/>
              <a:ahLst/>
              <a:cxnLst>
                <a:cxn ang="0">
                  <a:pos x="13" y="45"/>
                </a:cxn>
                <a:cxn ang="0">
                  <a:pos x="13" y="38"/>
                </a:cxn>
                <a:cxn ang="0">
                  <a:pos x="13" y="37"/>
                </a:cxn>
                <a:cxn ang="0">
                  <a:pos x="27" y="37"/>
                </a:cxn>
                <a:cxn ang="0">
                  <a:pos x="27" y="35"/>
                </a:cxn>
                <a:cxn ang="0">
                  <a:pos x="33" y="35"/>
                </a:cxn>
                <a:cxn ang="0">
                  <a:pos x="38" y="34"/>
                </a:cxn>
                <a:cxn ang="0">
                  <a:pos x="53" y="37"/>
                </a:cxn>
                <a:cxn ang="0">
                  <a:pos x="59" y="35"/>
                </a:cxn>
                <a:cxn ang="0">
                  <a:pos x="57" y="34"/>
                </a:cxn>
                <a:cxn ang="0">
                  <a:pos x="49" y="34"/>
                </a:cxn>
                <a:cxn ang="0">
                  <a:pos x="38" y="30"/>
                </a:cxn>
                <a:cxn ang="0">
                  <a:pos x="33" y="30"/>
                </a:cxn>
                <a:cxn ang="0">
                  <a:pos x="32" y="32"/>
                </a:cxn>
                <a:cxn ang="0">
                  <a:pos x="16" y="32"/>
                </a:cxn>
                <a:cxn ang="0">
                  <a:pos x="5" y="21"/>
                </a:cxn>
                <a:cxn ang="0">
                  <a:pos x="1" y="22"/>
                </a:cxn>
                <a:cxn ang="0">
                  <a:pos x="0" y="21"/>
                </a:cxn>
                <a:cxn ang="0">
                  <a:pos x="5" y="19"/>
                </a:cxn>
                <a:cxn ang="0">
                  <a:pos x="11" y="16"/>
                </a:cxn>
                <a:cxn ang="0">
                  <a:pos x="16" y="11"/>
                </a:cxn>
                <a:cxn ang="0">
                  <a:pos x="16" y="6"/>
                </a:cxn>
                <a:cxn ang="0">
                  <a:pos x="21" y="2"/>
                </a:cxn>
                <a:cxn ang="0">
                  <a:pos x="29" y="3"/>
                </a:cxn>
                <a:cxn ang="0">
                  <a:pos x="38" y="0"/>
                </a:cxn>
                <a:cxn ang="0">
                  <a:pos x="49" y="0"/>
                </a:cxn>
                <a:cxn ang="0">
                  <a:pos x="57" y="6"/>
                </a:cxn>
                <a:cxn ang="0">
                  <a:pos x="64" y="6"/>
                </a:cxn>
                <a:cxn ang="0">
                  <a:pos x="67" y="11"/>
                </a:cxn>
                <a:cxn ang="0">
                  <a:pos x="72" y="13"/>
                </a:cxn>
                <a:cxn ang="0">
                  <a:pos x="74" y="14"/>
                </a:cxn>
                <a:cxn ang="0">
                  <a:pos x="72" y="14"/>
                </a:cxn>
                <a:cxn ang="0">
                  <a:pos x="83" y="21"/>
                </a:cxn>
                <a:cxn ang="0">
                  <a:pos x="83" y="24"/>
                </a:cxn>
                <a:cxn ang="0">
                  <a:pos x="86" y="26"/>
                </a:cxn>
                <a:cxn ang="0">
                  <a:pos x="88" y="29"/>
                </a:cxn>
                <a:cxn ang="0">
                  <a:pos x="86" y="32"/>
                </a:cxn>
                <a:cxn ang="0">
                  <a:pos x="90" y="35"/>
                </a:cxn>
                <a:cxn ang="0">
                  <a:pos x="93" y="35"/>
                </a:cxn>
                <a:cxn ang="0">
                  <a:pos x="96" y="38"/>
                </a:cxn>
                <a:cxn ang="0">
                  <a:pos x="96" y="45"/>
                </a:cxn>
                <a:cxn ang="0">
                  <a:pos x="82" y="45"/>
                </a:cxn>
                <a:cxn ang="0">
                  <a:pos x="72" y="43"/>
                </a:cxn>
                <a:cxn ang="0">
                  <a:pos x="70" y="45"/>
                </a:cxn>
                <a:cxn ang="0">
                  <a:pos x="69" y="43"/>
                </a:cxn>
                <a:cxn ang="0">
                  <a:pos x="59" y="42"/>
                </a:cxn>
                <a:cxn ang="0">
                  <a:pos x="38" y="42"/>
                </a:cxn>
                <a:cxn ang="0">
                  <a:pos x="29" y="45"/>
                </a:cxn>
                <a:cxn ang="0">
                  <a:pos x="21" y="45"/>
                </a:cxn>
                <a:cxn ang="0">
                  <a:pos x="16" y="45"/>
                </a:cxn>
                <a:cxn ang="0">
                  <a:pos x="13" y="45"/>
                </a:cxn>
                <a:cxn ang="0">
                  <a:pos x="13" y="45"/>
                </a:cxn>
              </a:cxnLst>
              <a:rect l="0" t="0" r="r" b="b"/>
              <a:pathLst>
                <a:path w="96" h="45">
                  <a:moveTo>
                    <a:pt x="13" y="45"/>
                  </a:moveTo>
                  <a:lnTo>
                    <a:pt x="13" y="38"/>
                  </a:lnTo>
                  <a:lnTo>
                    <a:pt x="13" y="37"/>
                  </a:lnTo>
                  <a:lnTo>
                    <a:pt x="27" y="37"/>
                  </a:lnTo>
                  <a:lnTo>
                    <a:pt x="27" y="35"/>
                  </a:lnTo>
                  <a:lnTo>
                    <a:pt x="33" y="35"/>
                  </a:lnTo>
                  <a:lnTo>
                    <a:pt x="38" y="34"/>
                  </a:lnTo>
                  <a:lnTo>
                    <a:pt x="53" y="37"/>
                  </a:lnTo>
                  <a:lnTo>
                    <a:pt x="59" y="35"/>
                  </a:lnTo>
                  <a:lnTo>
                    <a:pt x="57" y="34"/>
                  </a:lnTo>
                  <a:lnTo>
                    <a:pt x="49" y="34"/>
                  </a:lnTo>
                  <a:lnTo>
                    <a:pt x="38" y="30"/>
                  </a:lnTo>
                  <a:lnTo>
                    <a:pt x="33" y="30"/>
                  </a:lnTo>
                  <a:lnTo>
                    <a:pt x="32" y="32"/>
                  </a:lnTo>
                  <a:lnTo>
                    <a:pt x="16" y="32"/>
                  </a:lnTo>
                  <a:lnTo>
                    <a:pt x="5" y="21"/>
                  </a:lnTo>
                  <a:lnTo>
                    <a:pt x="1" y="22"/>
                  </a:lnTo>
                  <a:lnTo>
                    <a:pt x="0" y="21"/>
                  </a:lnTo>
                  <a:lnTo>
                    <a:pt x="5" y="19"/>
                  </a:lnTo>
                  <a:lnTo>
                    <a:pt x="11" y="16"/>
                  </a:lnTo>
                  <a:lnTo>
                    <a:pt x="16" y="11"/>
                  </a:lnTo>
                  <a:lnTo>
                    <a:pt x="16" y="6"/>
                  </a:lnTo>
                  <a:lnTo>
                    <a:pt x="21" y="2"/>
                  </a:lnTo>
                  <a:lnTo>
                    <a:pt x="29" y="3"/>
                  </a:lnTo>
                  <a:lnTo>
                    <a:pt x="38" y="0"/>
                  </a:lnTo>
                  <a:lnTo>
                    <a:pt x="49" y="0"/>
                  </a:lnTo>
                  <a:lnTo>
                    <a:pt x="57" y="6"/>
                  </a:lnTo>
                  <a:lnTo>
                    <a:pt x="64" y="6"/>
                  </a:lnTo>
                  <a:lnTo>
                    <a:pt x="67" y="11"/>
                  </a:lnTo>
                  <a:lnTo>
                    <a:pt x="72" y="13"/>
                  </a:lnTo>
                  <a:lnTo>
                    <a:pt x="74" y="14"/>
                  </a:lnTo>
                  <a:lnTo>
                    <a:pt x="72" y="14"/>
                  </a:lnTo>
                  <a:lnTo>
                    <a:pt x="83" y="21"/>
                  </a:lnTo>
                  <a:lnTo>
                    <a:pt x="83" y="24"/>
                  </a:lnTo>
                  <a:lnTo>
                    <a:pt x="86" y="26"/>
                  </a:lnTo>
                  <a:lnTo>
                    <a:pt x="88" y="29"/>
                  </a:lnTo>
                  <a:lnTo>
                    <a:pt x="86" y="32"/>
                  </a:lnTo>
                  <a:lnTo>
                    <a:pt x="90" y="35"/>
                  </a:lnTo>
                  <a:lnTo>
                    <a:pt x="93" y="35"/>
                  </a:lnTo>
                  <a:lnTo>
                    <a:pt x="96" y="38"/>
                  </a:lnTo>
                  <a:lnTo>
                    <a:pt x="96" y="45"/>
                  </a:lnTo>
                  <a:lnTo>
                    <a:pt x="82" y="45"/>
                  </a:lnTo>
                  <a:lnTo>
                    <a:pt x="72" y="43"/>
                  </a:lnTo>
                  <a:lnTo>
                    <a:pt x="70" y="45"/>
                  </a:lnTo>
                  <a:lnTo>
                    <a:pt x="69" y="43"/>
                  </a:lnTo>
                  <a:lnTo>
                    <a:pt x="59" y="42"/>
                  </a:lnTo>
                  <a:lnTo>
                    <a:pt x="38" y="42"/>
                  </a:lnTo>
                  <a:lnTo>
                    <a:pt x="29" y="45"/>
                  </a:lnTo>
                  <a:lnTo>
                    <a:pt x="21" y="45"/>
                  </a:lnTo>
                  <a:lnTo>
                    <a:pt x="16" y="45"/>
                  </a:lnTo>
                  <a:lnTo>
                    <a:pt x="13" y="45"/>
                  </a:lnTo>
                  <a:lnTo>
                    <a:pt x="13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76" name="Forma Livre 352">
              <a:extLst>
                <a:ext uri="{FF2B5EF4-FFF2-40B4-BE49-F238E27FC236}">
                  <a16:creationId xmlns:a16="http://schemas.microsoft.com/office/drawing/2014/main" id="{B72B1EA1-7B10-8548-74CF-FFB5D3324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7681" y="-2528002"/>
              <a:ext cx="80214" cy="87012"/>
            </a:xfrm>
            <a:custGeom>
              <a:avLst/>
              <a:gdLst/>
              <a:ahLst/>
              <a:cxnLst>
                <a:cxn ang="0">
                  <a:pos x="59" y="22"/>
                </a:cxn>
                <a:cxn ang="0">
                  <a:pos x="56" y="18"/>
                </a:cxn>
                <a:cxn ang="0">
                  <a:pos x="53" y="14"/>
                </a:cxn>
                <a:cxn ang="0">
                  <a:pos x="45" y="16"/>
                </a:cxn>
                <a:cxn ang="0">
                  <a:pos x="42" y="21"/>
                </a:cxn>
                <a:cxn ang="0">
                  <a:pos x="38" y="19"/>
                </a:cxn>
                <a:cxn ang="0">
                  <a:pos x="37" y="16"/>
                </a:cxn>
                <a:cxn ang="0">
                  <a:pos x="32" y="14"/>
                </a:cxn>
                <a:cxn ang="0">
                  <a:pos x="35" y="13"/>
                </a:cxn>
                <a:cxn ang="0">
                  <a:pos x="35" y="10"/>
                </a:cxn>
                <a:cxn ang="0">
                  <a:pos x="37" y="10"/>
                </a:cxn>
                <a:cxn ang="0">
                  <a:pos x="40" y="6"/>
                </a:cxn>
                <a:cxn ang="0">
                  <a:pos x="38" y="0"/>
                </a:cxn>
                <a:cxn ang="0">
                  <a:pos x="30" y="3"/>
                </a:cxn>
                <a:cxn ang="0">
                  <a:pos x="22" y="11"/>
                </a:cxn>
                <a:cxn ang="0">
                  <a:pos x="30" y="11"/>
                </a:cxn>
                <a:cxn ang="0">
                  <a:pos x="30" y="14"/>
                </a:cxn>
                <a:cxn ang="0">
                  <a:pos x="25" y="16"/>
                </a:cxn>
                <a:cxn ang="0">
                  <a:pos x="25" y="18"/>
                </a:cxn>
                <a:cxn ang="0">
                  <a:pos x="9" y="18"/>
                </a:cxn>
                <a:cxn ang="0">
                  <a:pos x="6" y="21"/>
                </a:cxn>
                <a:cxn ang="0">
                  <a:pos x="8" y="22"/>
                </a:cxn>
                <a:cxn ang="0">
                  <a:pos x="3" y="22"/>
                </a:cxn>
                <a:cxn ang="0">
                  <a:pos x="11" y="26"/>
                </a:cxn>
                <a:cxn ang="0">
                  <a:pos x="5" y="30"/>
                </a:cxn>
                <a:cxn ang="0">
                  <a:pos x="6" y="34"/>
                </a:cxn>
                <a:cxn ang="0">
                  <a:pos x="19" y="37"/>
                </a:cxn>
                <a:cxn ang="0">
                  <a:pos x="14" y="40"/>
                </a:cxn>
                <a:cxn ang="0">
                  <a:pos x="13" y="43"/>
                </a:cxn>
                <a:cxn ang="0">
                  <a:pos x="8" y="47"/>
                </a:cxn>
                <a:cxn ang="0">
                  <a:pos x="16" y="47"/>
                </a:cxn>
                <a:cxn ang="0">
                  <a:pos x="21" y="43"/>
                </a:cxn>
                <a:cxn ang="0">
                  <a:pos x="21" y="45"/>
                </a:cxn>
                <a:cxn ang="0">
                  <a:pos x="22" y="45"/>
                </a:cxn>
                <a:cxn ang="0">
                  <a:pos x="9" y="48"/>
                </a:cxn>
                <a:cxn ang="0">
                  <a:pos x="6" y="53"/>
                </a:cxn>
                <a:cxn ang="0">
                  <a:pos x="0" y="53"/>
                </a:cxn>
                <a:cxn ang="0">
                  <a:pos x="0" y="55"/>
                </a:cxn>
                <a:cxn ang="0">
                  <a:pos x="6" y="55"/>
                </a:cxn>
                <a:cxn ang="0">
                  <a:pos x="0" y="59"/>
                </a:cxn>
                <a:cxn ang="0">
                  <a:pos x="9" y="59"/>
                </a:cxn>
                <a:cxn ang="0">
                  <a:pos x="3" y="63"/>
                </a:cxn>
                <a:cxn ang="0">
                  <a:pos x="11" y="61"/>
                </a:cxn>
                <a:cxn ang="0">
                  <a:pos x="11" y="63"/>
                </a:cxn>
                <a:cxn ang="0">
                  <a:pos x="8" y="64"/>
                </a:cxn>
                <a:cxn ang="0">
                  <a:pos x="8" y="64"/>
                </a:cxn>
                <a:cxn ang="0">
                  <a:pos x="14" y="64"/>
                </a:cxn>
                <a:cxn ang="0">
                  <a:pos x="25" y="61"/>
                </a:cxn>
                <a:cxn ang="0">
                  <a:pos x="27" y="61"/>
                </a:cxn>
                <a:cxn ang="0">
                  <a:pos x="27" y="58"/>
                </a:cxn>
                <a:cxn ang="0">
                  <a:pos x="30" y="59"/>
                </a:cxn>
                <a:cxn ang="0">
                  <a:pos x="37" y="58"/>
                </a:cxn>
                <a:cxn ang="0">
                  <a:pos x="38" y="55"/>
                </a:cxn>
                <a:cxn ang="0">
                  <a:pos x="56" y="53"/>
                </a:cxn>
                <a:cxn ang="0">
                  <a:pos x="54" y="50"/>
                </a:cxn>
                <a:cxn ang="0">
                  <a:pos x="59" y="40"/>
                </a:cxn>
                <a:cxn ang="0">
                  <a:pos x="58" y="34"/>
                </a:cxn>
                <a:cxn ang="0">
                  <a:pos x="59" y="30"/>
                </a:cxn>
                <a:cxn ang="0">
                  <a:pos x="56" y="24"/>
                </a:cxn>
                <a:cxn ang="0">
                  <a:pos x="59" y="22"/>
                </a:cxn>
                <a:cxn ang="0">
                  <a:pos x="59" y="22"/>
                </a:cxn>
              </a:cxnLst>
              <a:rect l="0" t="0" r="r" b="b"/>
              <a:pathLst>
                <a:path w="59" h="64">
                  <a:moveTo>
                    <a:pt x="59" y="22"/>
                  </a:moveTo>
                  <a:lnTo>
                    <a:pt x="56" y="18"/>
                  </a:lnTo>
                  <a:lnTo>
                    <a:pt x="53" y="14"/>
                  </a:lnTo>
                  <a:lnTo>
                    <a:pt x="45" y="16"/>
                  </a:lnTo>
                  <a:lnTo>
                    <a:pt x="42" y="21"/>
                  </a:lnTo>
                  <a:lnTo>
                    <a:pt x="38" y="19"/>
                  </a:lnTo>
                  <a:lnTo>
                    <a:pt x="37" y="16"/>
                  </a:lnTo>
                  <a:lnTo>
                    <a:pt x="32" y="14"/>
                  </a:lnTo>
                  <a:lnTo>
                    <a:pt x="35" y="13"/>
                  </a:lnTo>
                  <a:lnTo>
                    <a:pt x="35" y="10"/>
                  </a:lnTo>
                  <a:lnTo>
                    <a:pt x="37" y="10"/>
                  </a:lnTo>
                  <a:lnTo>
                    <a:pt x="40" y="6"/>
                  </a:lnTo>
                  <a:lnTo>
                    <a:pt x="38" y="0"/>
                  </a:lnTo>
                  <a:lnTo>
                    <a:pt x="30" y="3"/>
                  </a:lnTo>
                  <a:lnTo>
                    <a:pt x="22" y="11"/>
                  </a:lnTo>
                  <a:lnTo>
                    <a:pt x="30" y="11"/>
                  </a:lnTo>
                  <a:lnTo>
                    <a:pt x="30" y="14"/>
                  </a:lnTo>
                  <a:lnTo>
                    <a:pt x="25" y="16"/>
                  </a:lnTo>
                  <a:lnTo>
                    <a:pt x="25" y="18"/>
                  </a:lnTo>
                  <a:lnTo>
                    <a:pt x="9" y="18"/>
                  </a:lnTo>
                  <a:lnTo>
                    <a:pt x="6" y="21"/>
                  </a:lnTo>
                  <a:lnTo>
                    <a:pt x="8" y="22"/>
                  </a:lnTo>
                  <a:lnTo>
                    <a:pt x="3" y="22"/>
                  </a:lnTo>
                  <a:lnTo>
                    <a:pt x="11" y="26"/>
                  </a:lnTo>
                  <a:lnTo>
                    <a:pt x="5" y="30"/>
                  </a:lnTo>
                  <a:lnTo>
                    <a:pt x="6" y="34"/>
                  </a:lnTo>
                  <a:lnTo>
                    <a:pt x="19" y="37"/>
                  </a:lnTo>
                  <a:lnTo>
                    <a:pt x="14" y="40"/>
                  </a:lnTo>
                  <a:lnTo>
                    <a:pt x="13" y="43"/>
                  </a:lnTo>
                  <a:lnTo>
                    <a:pt x="8" y="47"/>
                  </a:lnTo>
                  <a:lnTo>
                    <a:pt x="16" y="47"/>
                  </a:lnTo>
                  <a:lnTo>
                    <a:pt x="21" y="43"/>
                  </a:lnTo>
                  <a:lnTo>
                    <a:pt x="21" y="45"/>
                  </a:lnTo>
                  <a:lnTo>
                    <a:pt x="22" y="45"/>
                  </a:lnTo>
                  <a:lnTo>
                    <a:pt x="9" y="48"/>
                  </a:lnTo>
                  <a:lnTo>
                    <a:pt x="6" y="53"/>
                  </a:lnTo>
                  <a:lnTo>
                    <a:pt x="0" y="53"/>
                  </a:lnTo>
                  <a:lnTo>
                    <a:pt x="0" y="55"/>
                  </a:lnTo>
                  <a:lnTo>
                    <a:pt x="6" y="55"/>
                  </a:lnTo>
                  <a:lnTo>
                    <a:pt x="0" y="59"/>
                  </a:lnTo>
                  <a:lnTo>
                    <a:pt x="9" y="59"/>
                  </a:lnTo>
                  <a:lnTo>
                    <a:pt x="3" y="63"/>
                  </a:lnTo>
                  <a:lnTo>
                    <a:pt x="11" y="61"/>
                  </a:lnTo>
                  <a:lnTo>
                    <a:pt x="11" y="63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14" y="64"/>
                  </a:lnTo>
                  <a:lnTo>
                    <a:pt x="25" y="61"/>
                  </a:lnTo>
                  <a:lnTo>
                    <a:pt x="27" y="61"/>
                  </a:lnTo>
                  <a:lnTo>
                    <a:pt x="27" y="58"/>
                  </a:lnTo>
                  <a:lnTo>
                    <a:pt x="30" y="59"/>
                  </a:lnTo>
                  <a:lnTo>
                    <a:pt x="37" y="58"/>
                  </a:lnTo>
                  <a:lnTo>
                    <a:pt x="38" y="55"/>
                  </a:lnTo>
                  <a:lnTo>
                    <a:pt x="56" y="53"/>
                  </a:lnTo>
                  <a:lnTo>
                    <a:pt x="54" y="50"/>
                  </a:lnTo>
                  <a:lnTo>
                    <a:pt x="59" y="40"/>
                  </a:lnTo>
                  <a:lnTo>
                    <a:pt x="58" y="34"/>
                  </a:lnTo>
                  <a:lnTo>
                    <a:pt x="59" y="30"/>
                  </a:lnTo>
                  <a:lnTo>
                    <a:pt x="56" y="24"/>
                  </a:lnTo>
                  <a:lnTo>
                    <a:pt x="59" y="22"/>
                  </a:lnTo>
                  <a:lnTo>
                    <a:pt x="59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77" name="Forma Livre 353">
              <a:extLst>
                <a:ext uri="{FF2B5EF4-FFF2-40B4-BE49-F238E27FC236}">
                  <a16:creationId xmlns:a16="http://schemas.microsoft.com/office/drawing/2014/main" id="{EE46C72A-A4E0-5D57-450E-07E00FE30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7158" y="-1889010"/>
              <a:ext cx="58461" cy="28551"/>
            </a:xfrm>
            <a:custGeom>
              <a:avLst/>
              <a:gdLst/>
              <a:ahLst/>
              <a:cxnLst>
                <a:cxn ang="0">
                  <a:pos x="38" y="21"/>
                </a:cxn>
                <a:cxn ang="0">
                  <a:pos x="40" y="17"/>
                </a:cxn>
                <a:cxn ang="0">
                  <a:pos x="38" y="14"/>
                </a:cxn>
                <a:cxn ang="0">
                  <a:pos x="41" y="13"/>
                </a:cxn>
                <a:cxn ang="0">
                  <a:pos x="43" y="8"/>
                </a:cxn>
                <a:cxn ang="0">
                  <a:pos x="41" y="1"/>
                </a:cxn>
                <a:cxn ang="0">
                  <a:pos x="33" y="3"/>
                </a:cxn>
                <a:cxn ang="0">
                  <a:pos x="24" y="0"/>
                </a:cxn>
                <a:cxn ang="0">
                  <a:pos x="17" y="3"/>
                </a:cxn>
                <a:cxn ang="0">
                  <a:pos x="17" y="5"/>
                </a:cxn>
                <a:cxn ang="0">
                  <a:pos x="25" y="5"/>
                </a:cxn>
                <a:cxn ang="0">
                  <a:pos x="25" y="11"/>
                </a:cxn>
                <a:cxn ang="0">
                  <a:pos x="30" y="14"/>
                </a:cxn>
                <a:cxn ang="0">
                  <a:pos x="30" y="16"/>
                </a:cxn>
                <a:cxn ang="0">
                  <a:pos x="17" y="16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6" y="21"/>
                </a:cxn>
                <a:cxn ang="0">
                  <a:pos x="11" y="19"/>
                </a:cxn>
                <a:cxn ang="0">
                  <a:pos x="24" y="19"/>
                </a:cxn>
                <a:cxn ang="0">
                  <a:pos x="33" y="19"/>
                </a:cxn>
                <a:cxn ang="0">
                  <a:pos x="38" y="21"/>
                </a:cxn>
                <a:cxn ang="0">
                  <a:pos x="38" y="21"/>
                </a:cxn>
              </a:cxnLst>
              <a:rect l="0" t="0" r="r" b="b"/>
              <a:pathLst>
                <a:path w="43" h="21">
                  <a:moveTo>
                    <a:pt x="38" y="21"/>
                  </a:moveTo>
                  <a:lnTo>
                    <a:pt x="40" y="17"/>
                  </a:lnTo>
                  <a:lnTo>
                    <a:pt x="38" y="14"/>
                  </a:lnTo>
                  <a:lnTo>
                    <a:pt x="41" y="13"/>
                  </a:lnTo>
                  <a:lnTo>
                    <a:pt x="43" y="8"/>
                  </a:lnTo>
                  <a:lnTo>
                    <a:pt x="41" y="1"/>
                  </a:lnTo>
                  <a:lnTo>
                    <a:pt x="33" y="3"/>
                  </a:lnTo>
                  <a:lnTo>
                    <a:pt x="24" y="0"/>
                  </a:lnTo>
                  <a:lnTo>
                    <a:pt x="17" y="3"/>
                  </a:lnTo>
                  <a:lnTo>
                    <a:pt x="17" y="5"/>
                  </a:lnTo>
                  <a:lnTo>
                    <a:pt x="25" y="5"/>
                  </a:lnTo>
                  <a:lnTo>
                    <a:pt x="25" y="11"/>
                  </a:lnTo>
                  <a:lnTo>
                    <a:pt x="30" y="14"/>
                  </a:lnTo>
                  <a:lnTo>
                    <a:pt x="30" y="16"/>
                  </a:lnTo>
                  <a:lnTo>
                    <a:pt x="17" y="16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6" y="21"/>
                  </a:lnTo>
                  <a:lnTo>
                    <a:pt x="11" y="19"/>
                  </a:lnTo>
                  <a:lnTo>
                    <a:pt x="24" y="19"/>
                  </a:lnTo>
                  <a:lnTo>
                    <a:pt x="33" y="19"/>
                  </a:lnTo>
                  <a:lnTo>
                    <a:pt x="38" y="21"/>
                  </a:lnTo>
                  <a:lnTo>
                    <a:pt x="38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78" name="Forma Livre 354">
              <a:extLst>
                <a:ext uri="{FF2B5EF4-FFF2-40B4-BE49-F238E27FC236}">
                  <a16:creationId xmlns:a16="http://schemas.microsoft.com/office/drawing/2014/main" id="{FA738DCB-C564-5BAA-591C-639A891C85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8821" y="-1887651"/>
              <a:ext cx="72057" cy="3398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2" y="23"/>
                </a:cxn>
                <a:cxn ang="0">
                  <a:pos x="5" y="25"/>
                </a:cxn>
                <a:cxn ang="0">
                  <a:pos x="16" y="16"/>
                </a:cxn>
                <a:cxn ang="0">
                  <a:pos x="18" y="16"/>
                </a:cxn>
                <a:cxn ang="0">
                  <a:pos x="19" y="18"/>
                </a:cxn>
                <a:cxn ang="0">
                  <a:pos x="29" y="16"/>
                </a:cxn>
                <a:cxn ang="0">
                  <a:pos x="35" y="15"/>
                </a:cxn>
                <a:cxn ang="0">
                  <a:pos x="50" y="16"/>
                </a:cxn>
                <a:cxn ang="0">
                  <a:pos x="53" y="13"/>
                </a:cxn>
                <a:cxn ang="0">
                  <a:pos x="48" y="8"/>
                </a:cxn>
                <a:cxn ang="0">
                  <a:pos x="37" y="8"/>
                </a:cxn>
                <a:cxn ang="0">
                  <a:pos x="42" y="7"/>
                </a:cxn>
                <a:cxn ang="0">
                  <a:pos x="42" y="7"/>
                </a:cxn>
                <a:cxn ang="0">
                  <a:pos x="34" y="5"/>
                </a:cxn>
                <a:cxn ang="0">
                  <a:pos x="31" y="2"/>
                </a:cxn>
                <a:cxn ang="0">
                  <a:pos x="19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5" y="7"/>
                </a:cxn>
                <a:cxn ang="0">
                  <a:pos x="3" y="12"/>
                </a:cxn>
                <a:cxn ang="0">
                  <a:pos x="0" y="13"/>
                </a:cxn>
                <a:cxn ang="0">
                  <a:pos x="2" y="16"/>
                </a:cxn>
                <a:cxn ang="0">
                  <a:pos x="0" y="20"/>
                </a:cxn>
                <a:cxn ang="0">
                  <a:pos x="0" y="20"/>
                </a:cxn>
              </a:cxnLst>
              <a:rect l="0" t="0" r="r" b="b"/>
              <a:pathLst>
                <a:path w="53" h="25">
                  <a:moveTo>
                    <a:pt x="0" y="20"/>
                  </a:moveTo>
                  <a:lnTo>
                    <a:pt x="2" y="23"/>
                  </a:lnTo>
                  <a:lnTo>
                    <a:pt x="5" y="25"/>
                  </a:lnTo>
                  <a:lnTo>
                    <a:pt x="16" y="16"/>
                  </a:lnTo>
                  <a:lnTo>
                    <a:pt x="18" y="16"/>
                  </a:lnTo>
                  <a:lnTo>
                    <a:pt x="19" y="18"/>
                  </a:lnTo>
                  <a:lnTo>
                    <a:pt x="29" y="16"/>
                  </a:lnTo>
                  <a:lnTo>
                    <a:pt x="35" y="15"/>
                  </a:lnTo>
                  <a:lnTo>
                    <a:pt x="50" y="16"/>
                  </a:lnTo>
                  <a:lnTo>
                    <a:pt x="53" y="13"/>
                  </a:lnTo>
                  <a:lnTo>
                    <a:pt x="48" y="8"/>
                  </a:lnTo>
                  <a:lnTo>
                    <a:pt x="37" y="8"/>
                  </a:lnTo>
                  <a:lnTo>
                    <a:pt x="42" y="7"/>
                  </a:lnTo>
                  <a:lnTo>
                    <a:pt x="42" y="7"/>
                  </a:lnTo>
                  <a:lnTo>
                    <a:pt x="34" y="5"/>
                  </a:lnTo>
                  <a:lnTo>
                    <a:pt x="31" y="2"/>
                  </a:lnTo>
                  <a:lnTo>
                    <a:pt x="19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5" y="7"/>
                  </a:lnTo>
                  <a:lnTo>
                    <a:pt x="3" y="12"/>
                  </a:lnTo>
                  <a:lnTo>
                    <a:pt x="0" y="13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79" name="Forma Livre 355">
              <a:extLst>
                <a:ext uri="{FF2B5EF4-FFF2-40B4-BE49-F238E27FC236}">
                  <a16:creationId xmlns:a16="http://schemas.microsoft.com/office/drawing/2014/main" id="{9CD1CB99-C856-5D4E-DD91-596028AB04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740819"/>
              <a:ext cx="121001" cy="32629"/>
            </a:xfrm>
            <a:custGeom>
              <a:avLst/>
              <a:gdLst/>
              <a:ahLst/>
              <a:cxnLst>
                <a:cxn ang="0">
                  <a:pos x="77" y="22"/>
                </a:cxn>
                <a:cxn ang="0">
                  <a:pos x="81" y="19"/>
                </a:cxn>
                <a:cxn ang="0">
                  <a:pos x="83" y="19"/>
                </a:cxn>
                <a:cxn ang="0">
                  <a:pos x="89" y="16"/>
                </a:cxn>
                <a:cxn ang="0">
                  <a:pos x="86" y="11"/>
                </a:cxn>
                <a:cxn ang="0">
                  <a:pos x="88" y="10"/>
                </a:cxn>
                <a:cxn ang="0">
                  <a:pos x="77" y="3"/>
                </a:cxn>
                <a:cxn ang="0">
                  <a:pos x="61" y="0"/>
                </a:cxn>
                <a:cxn ang="0">
                  <a:pos x="54" y="0"/>
                </a:cxn>
                <a:cxn ang="0">
                  <a:pos x="51" y="5"/>
                </a:cxn>
                <a:cxn ang="0">
                  <a:pos x="49" y="5"/>
                </a:cxn>
                <a:cxn ang="0">
                  <a:pos x="48" y="3"/>
                </a:cxn>
                <a:cxn ang="0">
                  <a:pos x="46" y="3"/>
                </a:cxn>
                <a:cxn ang="0">
                  <a:pos x="29" y="8"/>
                </a:cxn>
                <a:cxn ang="0">
                  <a:pos x="21" y="6"/>
                </a:cxn>
                <a:cxn ang="0">
                  <a:pos x="14" y="6"/>
                </a:cxn>
                <a:cxn ang="0">
                  <a:pos x="13" y="1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3" y="3"/>
                </a:cxn>
                <a:cxn ang="0">
                  <a:pos x="6" y="5"/>
                </a:cxn>
                <a:cxn ang="0">
                  <a:pos x="3" y="11"/>
                </a:cxn>
                <a:cxn ang="0">
                  <a:pos x="0" y="13"/>
                </a:cxn>
                <a:cxn ang="0">
                  <a:pos x="1" y="14"/>
                </a:cxn>
                <a:cxn ang="0">
                  <a:pos x="3" y="13"/>
                </a:cxn>
                <a:cxn ang="0">
                  <a:pos x="19" y="14"/>
                </a:cxn>
                <a:cxn ang="0">
                  <a:pos x="24" y="21"/>
                </a:cxn>
                <a:cxn ang="0">
                  <a:pos x="30" y="19"/>
                </a:cxn>
                <a:cxn ang="0">
                  <a:pos x="30" y="24"/>
                </a:cxn>
                <a:cxn ang="0">
                  <a:pos x="35" y="24"/>
                </a:cxn>
                <a:cxn ang="0">
                  <a:pos x="43" y="21"/>
                </a:cxn>
                <a:cxn ang="0">
                  <a:pos x="38" y="18"/>
                </a:cxn>
                <a:cxn ang="0">
                  <a:pos x="38" y="14"/>
                </a:cxn>
                <a:cxn ang="0">
                  <a:pos x="48" y="11"/>
                </a:cxn>
                <a:cxn ang="0">
                  <a:pos x="54" y="6"/>
                </a:cxn>
                <a:cxn ang="0">
                  <a:pos x="59" y="6"/>
                </a:cxn>
                <a:cxn ang="0">
                  <a:pos x="69" y="10"/>
                </a:cxn>
                <a:cxn ang="0">
                  <a:pos x="72" y="11"/>
                </a:cxn>
                <a:cxn ang="0">
                  <a:pos x="75" y="11"/>
                </a:cxn>
                <a:cxn ang="0">
                  <a:pos x="77" y="11"/>
                </a:cxn>
                <a:cxn ang="0">
                  <a:pos x="73" y="14"/>
                </a:cxn>
                <a:cxn ang="0">
                  <a:pos x="72" y="16"/>
                </a:cxn>
                <a:cxn ang="0">
                  <a:pos x="72" y="19"/>
                </a:cxn>
                <a:cxn ang="0">
                  <a:pos x="77" y="22"/>
                </a:cxn>
                <a:cxn ang="0">
                  <a:pos x="77" y="22"/>
                </a:cxn>
              </a:cxnLst>
              <a:rect l="0" t="0" r="r" b="b"/>
              <a:pathLst>
                <a:path w="89" h="24">
                  <a:moveTo>
                    <a:pt x="77" y="22"/>
                  </a:moveTo>
                  <a:lnTo>
                    <a:pt x="81" y="19"/>
                  </a:lnTo>
                  <a:lnTo>
                    <a:pt x="83" y="19"/>
                  </a:lnTo>
                  <a:lnTo>
                    <a:pt x="89" y="16"/>
                  </a:lnTo>
                  <a:lnTo>
                    <a:pt x="86" y="11"/>
                  </a:lnTo>
                  <a:lnTo>
                    <a:pt x="88" y="10"/>
                  </a:lnTo>
                  <a:lnTo>
                    <a:pt x="77" y="3"/>
                  </a:lnTo>
                  <a:lnTo>
                    <a:pt x="61" y="0"/>
                  </a:lnTo>
                  <a:lnTo>
                    <a:pt x="54" y="0"/>
                  </a:lnTo>
                  <a:lnTo>
                    <a:pt x="51" y="5"/>
                  </a:lnTo>
                  <a:lnTo>
                    <a:pt x="49" y="5"/>
                  </a:lnTo>
                  <a:lnTo>
                    <a:pt x="48" y="3"/>
                  </a:lnTo>
                  <a:lnTo>
                    <a:pt x="46" y="3"/>
                  </a:lnTo>
                  <a:lnTo>
                    <a:pt x="29" y="8"/>
                  </a:lnTo>
                  <a:lnTo>
                    <a:pt x="21" y="6"/>
                  </a:lnTo>
                  <a:lnTo>
                    <a:pt x="14" y="6"/>
                  </a:lnTo>
                  <a:lnTo>
                    <a:pt x="13" y="1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3" y="3"/>
                  </a:lnTo>
                  <a:lnTo>
                    <a:pt x="6" y="5"/>
                  </a:lnTo>
                  <a:lnTo>
                    <a:pt x="3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3" y="13"/>
                  </a:lnTo>
                  <a:lnTo>
                    <a:pt x="19" y="14"/>
                  </a:lnTo>
                  <a:lnTo>
                    <a:pt x="24" y="21"/>
                  </a:lnTo>
                  <a:lnTo>
                    <a:pt x="30" y="19"/>
                  </a:lnTo>
                  <a:lnTo>
                    <a:pt x="30" y="24"/>
                  </a:lnTo>
                  <a:lnTo>
                    <a:pt x="35" y="24"/>
                  </a:lnTo>
                  <a:lnTo>
                    <a:pt x="43" y="21"/>
                  </a:lnTo>
                  <a:lnTo>
                    <a:pt x="38" y="18"/>
                  </a:lnTo>
                  <a:lnTo>
                    <a:pt x="38" y="14"/>
                  </a:lnTo>
                  <a:lnTo>
                    <a:pt x="48" y="11"/>
                  </a:lnTo>
                  <a:lnTo>
                    <a:pt x="54" y="6"/>
                  </a:lnTo>
                  <a:lnTo>
                    <a:pt x="59" y="6"/>
                  </a:lnTo>
                  <a:lnTo>
                    <a:pt x="69" y="10"/>
                  </a:lnTo>
                  <a:lnTo>
                    <a:pt x="72" y="11"/>
                  </a:lnTo>
                  <a:lnTo>
                    <a:pt x="75" y="11"/>
                  </a:lnTo>
                  <a:lnTo>
                    <a:pt x="77" y="11"/>
                  </a:lnTo>
                  <a:lnTo>
                    <a:pt x="73" y="14"/>
                  </a:lnTo>
                  <a:lnTo>
                    <a:pt x="72" y="16"/>
                  </a:lnTo>
                  <a:lnTo>
                    <a:pt x="72" y="19"/>
                  </a:lnTo>
                  <a:lnTo>
                    <a:pt x="77" y="22"/>
                  </a:lnTo>
                  <a:lnTo>
                    <a:pt x="77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80" name="Forma Livre 356">
              <a:extLst>
                <a:ext uri="{FF2B5EF4-FFF2-40B4-BE49-F238E27FC236}">
                  <a16:creationId xmlns:a16="http://schemas.microsoft.com/office/drawing/2014/main" id="{16A65DC1-CA83-8E88-5157-28107069F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4549" y="-1808797"/>
              <a:ext cx="47585" cy="1767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3" y="5"/>
                </a:cxn>
                <a:cxn ang="0">
                  <a:pos x="8" y="3"/>
                </a:cxn>
                <a:cxn ang="0">
                  <a:pos x="11" y="0"/>
                </a:cxn>
                <a:cxn ang="0">
                  <a:pos x="16" y="0"/>
                </a:cxn>
                <a:cxn ang="0">
                  <a:pos x="24" y="5"/>
                </a:cxn>
                <a:cxn ang="0">
                  <a:pos x="30" y="5"/>
                </a:cxn>
                <a:cxn ang="0">
                  <a:pos x="34" y="7"/>
                </a:cxn>
                <a:cxn ang="0">
                  <a:pos x="35" y="7"/>
                </a:cxn>
                <a:cxn ang="0">
                  <a:pos x="35" y="11"/>
                </a:cxn>
                <a:cxn ang="0">
                  <a:pos x="29" y="13"/>
                </a:cxn>
                <a:cxn ang="0">
                  <a:pos x="21" y="13"/>
                </a:cxn>
                <a:cxn ang="0">
                  <a:pos x="6" y="1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35" h="13">
                  <a:moveTo>
                    <a:pt x="0" y="8"/>
                  </a:moveTo>
                  <a:lnTo>
                    <a:pt x="3" y="5"/>
                  </a:lnTo>
                  <a:lnTo>
                    <a:pt x="8" y="3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24" y="5"/>
                  </a:lnTo>
                  <a:lnTo>
                    <a:pt x="30" y="5"/>
                  </a:lnTo>
                  <a:lnTo>
                    <a:pt x="34" y="7"/>
                  </a:lnTo>
                  <a:lnTo>
                    <a:pt x="35" y="7"/>
                  </a:lnTo>
                  <a:lnTo>
                    <a:pt x="35" y="11"/>
                  </a:lnTo>
                  <a:lnTo>
                    <a:pt x="29" y="13"/>
                  </a:lnTo>
                  <a:lnTo>
                    <a:pt x="21" y="13"/>
                  </a:lnTo>
                  <a:lnTo>
                    <a:pt x="6" y="1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81" name="Forma Livre 357">
              <a:extLst>
                <a:ext uri="{FF2B5EF4-FFF2-40B4-BE49-F238E27FC236}">
                  <a16:creationId xmlns:a16="http://schemas.microsoft.com/office/drawing/2014/main" id="{955DB8E3-DC12-7E3E-33CA-81EC68721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505" y="-1830550"/>
              <a:ext cx="130517" cy="42147"/>
            </a:xfrm>
            <a:custGeom>
              <a:avLst/>
              <a:gdLst/>
              <a:ahLst/>
              <a:cxnLst>
                <a:cxn ang="0">
                  <a:pos x="96" y="10"/>
                </a:cxn>
                <a:cxn ang="0">
                  <a:pos x="93" y="10"/>
                </a:cxn>
                <a:cxn ang="0">
                  <a:pos x="80" y="15"/>
                </a:cxn>
                <a:cxn ang="0">
                  <a:pos x="75" y="13"/>
                </a:cxn>
                <a:cxn ang="0">
                  <a:pos x="72" y="11"/>
                </a:cxn>
                <a:cxn ang="0">
                  <a:pos x="66" y="18"/>
                </a:cxn>
                <a:cxn ang="0">
                  <a:pos x="64" y="18"/>
                </a:cxn>
                <a:cxn ang="0">
                  <a:pos x="56" y="21"/>
                </a:cxn>
                <a:cxn ang="0">
                  <a:pos x="50" y="19"/>
                </a:cxn>
                <a:cxn ang="0">
                  <a:pos x="47" y="24"/>
                </a:cxn>
                <a:cxn ang="0">
                  <a:pos x="40" y="24"/>
                </a:cxn>
                <a:cxn ang="0">
                  <a:pos x="39" y="27"/>
                </a:cxn>
                <a:cxn ang="0">
                  <a:pos x="34" y="31"/>
                </a:cxn>
                <a:cxn ang="0">
                  <a:pos x="29" y="31"/>
                </a:cxn>
                <a:cxn ang="0">
                  <a:pos x="27" y="27"/>
                </a:cxn>
                <a:cxn ang="0">
                  <a:pos x="24" y="27"/>
                </a:cxn>
                <a:cxn ang="0">
                  <a:pos x="24" y="23"/>
                </a:cxn>
                <a:cxn ang="0">
                  <a:pos x="23" y="23"/>
                </a:cxn>
                <a:cxn ang="0">
                  <a:pos x="19" y="21"/>
                </a:cxn>
                <a:cxn ang="0">
                  <a:pos x="13" y="21"/>
                </a:cxn>
                <a:cxn ang="0">
                  <a:pos x="5" y="16"/>
                </a:cxn>
                <a:cxn ang="0">
                  <a:pos x="0" y="16"/>
                </a:cxn>
                <a:cxn ang="0">
                  <a:pos x="5" y="15"/>
                </a:cxn>
                <a:cxn ang="0">
                  <a:pos x="5" y="11"/>
                </a:cxn>
                <a:cxn ang="0">
                  <a:pos x="18" y="5"/>
                </a:cxn>
                <a:cxn ang="0">
                  <a:pos x="19" y="2"/>
                </a:cxn>
                <a:cxn ang="0">
                  <a:pos x="29" y="2"/>
                </a:cxn>
                <a:cxn ang="0">
                  <a:pos x="45" y="2"/>
                </a:cxn>
                <a:cxn ang="0">
                  <a:pos x="59" y="0"/>
                </a:cxn>
                <a:cxn ang="0">
                  <a:pos x="63" y="0"/>
                </a:cxn>
                <a:cxn ang="0">
                  <a:pos x="71" y="0"/>
                </a:cxn>
                <a:cxn ang="0">
                  <a:pos x="85" y="3"/>
                </a:cxn>
                <a:cxn ang="0">
                  <a:pos x="95" y="7"/>
                </a:cxn>
                <a:cxn ang="0">
                  <a:pos x="96" y="10"/>
                </a:cxn>
                <a:cxn ang="0">
                  <a:pos x="96" y="10"/>
                </a:cxn>
              </a:cxnLst>
              <a:rect l="0" t="0" r="r" b="b"/>
              <a:pathLst>
                <a:path w="96" h="31">
                  <a:moveTo>
                    <a:pt x="96" y="10"/>
                  </a:moveTo>
                  <a:lnTo>
                    <a:pt x="93" y="10"/>
                  </a:lnTo>
                  <a:lnTo>
                    <a:pt x="80" y="15"/>
                  </a:lnTo>
                  <a:lnTo>
                    <a:pt x="75" y="13"/>
                  </a:lnTo>
                  <a:lnTo>
                    <a:pt x="72" y="11"/>
                  </a:lnTo>
                  <a:lnTo>
                    <a:pt x="66" y="18"/>
                  </a:lnTo>
                  <a:lnTo>
                    <a:pt x="64" y="18"/>
                  </a:lnTo>
                  <a:lnTo>
                    <a:pt x="56" y="21"/>
                  </a:lnTo>
                  <a:lnTo>
                    <a:pt x="50" y="19"/>
                  </a:lnTo>
                  <a:lnTo>
                    <a:pt x="47" y="24"/>
                  </a:lnTo>
                  <a:lnTo>
                    <a:pt x="40" y="24"/>
                  </a:lnTo>
                  <a:lnTo>
                    <a:pt x="39" y="27"/>
                  </a:lnTo>
                  <a:lnTo>
                    <a:pt x="34" y="31"/>
                  </a:lnTo>
                  <a:lnTo>
                    <a:pt x="29" y="31"/>
                  </a:lnTo>
                  <a:lnTo>
                    <a:pt x="27" y="27"/>
                  </a:lnTo>
                  <a:lnTo>
                    <a:pt x="24" y="27"/>
                  </a:lnTo>
                  <a:lnTo>
                    <a:pt x="24" y="23"/>
                  </a:lnTo>
                  <a:lnTo>
                    <a:pt x="23" y="23"/>
                  </a:lnTo>
                  <a:lnTo>
                    <a:pt x="19" y="21"/>
                  </a:lnTo>
                  <a:lnTo>
                    <a:pt x="13" y="21"/>
                  </a:lnTo>
                  <a:lnTo>
                    <a:pt x="5" y="16"/>
                  </a:lnTo>
                  <a:lnTo>
                    <a:pt x="0" y="16"/>
                  </a:lnTo>
                  <a:lnTo>
                    <a:pt x="5" y="15"/>
                  </a:lnTo>
                  <a:lnTo>
                    <a:pt x="5" y="11"/>
                  </a:lnTo>
                  <a:lnTo>
                    <a:pt x="18" y="5"/>
                  </a:lnTo>
                  <a:lnTo>
                    <a:pt x="19" y="2"/>
                  </a:lnTo>
                  <a:lnTo>
                    <a:pt x="29" y="2"/>
                  </a:lnTo>
                  <a:lnTo>
                    <a:pt x="45" y="2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71" y="0"/>
                  </a:lnTo>
                  <a:lnTo>
                    <a:pt x="85" y="3"/>
                  </a:lnTo>
                  <a:lnTo>
                    <a:pt x="95" y="7"/>
                  </a:lnTo>
                  <a:lnTo>
                    <a:pt x="96" y="10"/>
                  </a:lnTo>
                  <a:lnTo>
                    <a:pt x="96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82" name="Forma Livre 358">
              <a:extLst>
                <a:ext uri="{FF2B5EF4-FFF2-40B4-BE49-F238E27FC236}">
                  <a16:creationId xmlns:a16="http://schemas.microsoft.com/office/drawing/2014/main" id="{0321F737-AE5B-6CE2-0ED9-075CCE7A1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3404" y="-1762572"/>
              <a:ext cx="66619" cy="39428"/>
            </a:xfrm>
            <a:custGeom>
              <a:avLst/>
              <a:gdLst/>
              <a:ahLst/>
              <a:cxnLst>
                <a:cxn ang="0">
                  <a:pos x="40" y="29"/>
                </a:cxn>
                <a:cxn ang="0">
                  <a:pos x="43" y="27"/>
                </a:cxn>
                <a:cxn ang="0">
                  <a:pos x="46" y="21"/>
                </a:cxn>
                <a:cxn ang="0">
                  <a:pos x="43" y="19"/>
                </a:cxn>
                <a:cxn ang="0">
                  <a:pos x="44" y="17"/>
                </a:cxn>
                <a:cxn ang="0">
                  <a:pos x="46" y="16"/>
                </a:cxn>
                <a:cxn ang="0">
                  <a:pos x="49" y="16"/>
                </a:cxn>
                <a:cxn ang="0">
                  <a:pos x="40" y="9"/>
                </a:cxn>
                <a:cxn ang="0">
                  <a:pos x="35" y="1"/>
                </a:cxn>
                <a:cxn ang="0">
                  <a:pos x="27" y="3"/>
                </a:cxn>
                <a:cxn ang="0">
                  <a:pos x="20" y="1"/>
                </a:cxn>
                <a:cxn ang="0">
                  <a:pos x="14" y="1"/>
                </a:cxn>
                <a:cxn ang="0">
                  <a:pos x="6" y="0"/>
                </a:cxn>
                <a:cxn ang="0">
                  <a:pos x="3" y="1"/>
                </a:cxn>
                <a:cxn ang="0">
                  <a:pos x="0" y="8"/>
                </a:cxn>
                <a:cxn ang="0">
                  <a:pos x="1" y="13"/>
                </a:cxn>
                <a:cxn ang="0">
                  <a:pos x="11" y="16"/>
                </a:cxn>
                <a:cxn ang="0">
                  <a:pos x="12" y="13"/>
                </a:cxn>
                <a:cxn ang="0">
                  <a:pos x="9" y="11"/>
                </a:cxn>
                <a:cxn ang="0">
                  <a:pos x="12" y="11"/>
                </a:cxn>
                <a:cxn ang="0">
                  <a:pos x="19" y="16"/>
                </a:cxn>
                <a:cxn ang="0">
                  <a:pos x="30" y="21"/>
                </a:cxn>
                <a:cxn ang="0">
                  <a:pos x="30" y="26"/>
                </a:cxn>
                <a:cxn ang="0">
                  <a:pos x="35" y="27"/>
                </a:cxn>
                <a:cxn ang="0">
                  <a:pos x="35" y="26"/>
                </a:cxn>
                <a:cxn ang="0">
                  <a:pos x="36" y="26"/>
                </a:cxn>
                <a:cxn ang="0">
                  <a:pos x="40" y="29"/>
                </a:cxn>
                <a:cxn ang="0">
                  <a:pos x="40" y="29"/>
                </a:cxn>
              </a:cxnLst>
              <a:rect l="0" t="0" r="r" b="b"/>
              <a:pathLst>
                <a:path w="49" h="29">
                  <a:moveTo>
                    <a:pt x="40" y="29"/>
                  </a:moveTo>
                  <a:lnTo>
                    <a:pt x="43" y="27"/>
                  </a:lnTo>
                  <a:lnTo>
                    <a:pt x="46" y="21"/>
                  </a:lnTo>
                  <a:lnTo>
                    <a:pt x="43" y="19"/>
                  </a:lnTo>
                  <a:lnTo>
                    <a:pt x="44" y="17"/>
                  </a:lnTo>
                  <a:lnTo>
                    <a:pt x="46" y="16"/>
                  </a:lnTo>
                  <a:lnTo>
                    <a:pt x="49" y="16"/>
                  </a:lnTo>
                  <a:lnTo>
                    <a:pt x="40" y="9"/>
                  </a:lnTo>
                  <a:lnTo>
                    <a:pt x="35" y="1"/>
                  </a:lnTo>
                  <a:lnTo>
                    <a:pt x="27" y="3"/>
                  </a:lnTo>
                  <a:lnTo>
                    <a:pt x="20" y="1"/>
                  </a:lnTo>
                  <a:lnTo>
                    <a:pt x="14" y="1"/>
                  </a:lnTo>
                  <a:lnTo>
                    <a:pt x="6" y="0"/>
                  </a:lnTo>
                  <a:lnTo>
                    <a:pt x="3" y="1"/>
                  </a:lnTo>
                  <a:lnTo>
                    <a:pt x="0" y="8"/>
                  </a:lnTo>
                  <a:lnTo>
                    <a:pt x="1" y="13"/>
                  </a:lnTo>
                  <a:lnTo>
                    <a:pt x="11" y="16"/>
                  </a:lnTo>
                  <a:lnTo>
                    <a:pt x="12" y="13"/>
                  </a:lnTo>
                  <a:lnTo>
                    <a:pt x="9" y="11"/>
                  </a:lnTo>
                  <a:lnTo>
                    <a:pt x="12" y="11"/>
                  </a:lnTo>
                  <a:lnTo>
                    <a:pt x="19" y="16"/>
                  </a:lnTo>
                  <a:lnTo>
                    <a:pt x="30" y="21"/>
                  </a:lnTo>
                  <a:lnTo>
                    <a:pt x="30" y="26"/>
                  </a:lnTo>
                  <a:lnTo>
                    <a:pt x="35" y="27"/>
                  </a:lnTo>
                  <a:lnTo>
                    <a:pt x="35" y="26"/>
                  </a:lnTo>
                  <a:lnTo>
                    <a:pt x="36" y="26"/>
                  </a:lnTo>
                  <a:lnTo>
                    <a:pt x="40" y="29"/>
                  </a:lnTo>
                  <a:lnTo>
                    <a:pt x="40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83" name="Forma Livre 359">
              <a:extLst>
                <a:ext uri="{FF2B5EF4-FFF2-40B4-BE49-F238E27FC236}">
                  <a16:creationId xmlns:a16="http://schemas.microsoft.com/office/drawing/2014/main" id="{60D9104F-A0FF-DA26-87DA-C00ECE329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021" y="-1865898"/>
              <a:ext cx="29910" cy="35348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0" y="26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6" y="0"/>
                </a:cxn>
                <a:cxn ang="0">
                  <a:pos x="19" y="0"/>
                </a:cxn>
                <a:cxn ang="0">
                  <a:pos x="22" y="2"/>
                </a:cxn>
                <a:cxn ang="0">
                  <a:pos x="19" y="7"/>
                </a:cxn>
                <a:cxn ang="0">
                  <a:pos x="17" y="17"/>
                </a:cxn>
                <a:cxn ang="0">
                  <a:pos x="14" y="20"/>
                </a:cxn>
                <a:cxn ang="0">
                  <a:pos x="6" y="25"/>
                </a:cxn>
                <a:cxn ang="0">
                  <a:pos x="6" y="26"/>
                </a:cxn>
                <a:cxn ang="0">
                  <a:pos x="6" y="26"/>
                </a:cxn>
              </a:cxnLst>
              <a:rect l="0" t="0" r="r" b="b"/>
              <a:pathLst>
                <a:path w="22" h="26">
                  <a:moveTo>
                    <a:pt x="6" y="26"/>
                  </a:moveTo>
                  <a:lnTo>
                    <a:pt x="0" y="26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19" y="0"/>
                  </a:lnTo>
                  <a:lnTo>
                    <a:pt x="22" y="2"/>
                  </a:lnTo>
                  <a:lnTo>
                    <a:pt x="19" y="7"/>
                  </a:lnTo>
                  <a:lnTo>
                    <a:pt x="17" y="17"/>
                  </a:lnTo>
                  <a:lnTo>
                    <a:pt x="14" y="20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6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84" name="Forma Livre 360">
              <a:extLst>
                <a:ext uri="{FF2B5EF4-FFF2-40B4-BE49-F238E27FC236}">
                  <a16:creationId xmlns:a16="http://schemas.microsoft.com/office/drawing/2014/main" id="{ED00F2B2-BD01-5AAE-6432-10E16F383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4438" y="-1777527"/>
              <a:ext cx="285507" cy="156349"/>
            </a:xfrm>
            <a:custGeom>
              <a:avLst/>
              <a:gdLst/>
              <a:ahLst/>
              <a:cxnLst>
                <a:cxn ang="0">
                  <a:pos x="27" y="6"/>
                </a:cxn>
                <a:cxn ang="0">
                  <a:pos x="29" y="17"/>
                </a:cxn>
                <a:cxn ang="0">
                  <a:pos x="22" y="25"/>
                </a:cxn>
                <a:cxn ang="0">
                  <a:pos x="27" y="32"/>
                </a:cxn>
                <a:cxn ang="0">
                  <a:pos x="37" y="28"/>
                </a:cxn>
                <a:cxn ang="0">
                  <a:pos x="32" y="19"/>
                </a:cxn>
                <a:cxn ang="0">
                  <a:pos x="43" y="9"/>
                </a:cxn>
                <a:cxn ang="0">
                  <a:pos x="59" y="6"/>
                </a:cxn>
                <a:cxn ang="0">
                  <a:pos x="55" y="1"/>
                </a:cxn>
                <a:cxn ang="0">
                  <a:pos x="59" y="0"/>
                </a:cxn>
                <a:cxn ang="0">
                  <a:pos x="80" y="9"/>
                </a:cxn>
                <a:cxn ang="0">
                  <a:pos x="85" y="17"/>
                </a:cxn>
                <a:cxn ang="0">
                  <a:pos x="122" y="20"/>
                </a:cxn>
                <a:cxn ang="0">
                  <a:pos x="138" y="20"/>
                </a:cxn>
                <a:cxn ang="0">
                  <a:pos x="151" y="17"/>
                </a:cxn>
                <a:cxn ang="0">
                  <a:pos x="144" y="16"/>
                </a:cxn>
                <a:cxn ang="0">
                  <a:pos x="178" y="16"/>
                </a:cxn>
                <a:cxn ang="0">
                  <a:pos x="165" y="17"/>
                </a:cxn>
                <a:cxn ang="0">
                  <a:pos x="170" y="20"/>
                </a:cxn>
                <a:cxn ang="0">
                  <a:pos x="183" y="24"/>
                </a:cxn>
                <a:cxn ang="0">
                  <a:pos x="196" y="35"/>
                </a:cxn>
                <a:cxn ang="0">
                  <a:pos x="192" y="38"/>
                </a:cxn>
                <a:cxn ang="0">
                  <a:pos x="204" y="37"/>
                </a:cxn>
                <a:cxn ang="0">
                  <a:pos x="208" y="41"/>
                </a:cxn>
                <a:cxn ang="0">
                  <a:pos x="192" y="51"/>
                </a:cxn>
                <a:cxn ang="0">
                  <a:pos x="188" y="56"/>
                </a:cxn>
                <a:cxn ang="0">
                  <a:pos x="183" y="62"/>
                </a:cxn>
                <a:cxn ang="0">
                  <a:pos x="192" y="72"/>
                </a:cxn>
                <a:cxn ang="0">
                  <a:pos x="186" y="77"/>
                </a:cxn>
                <a:cxn ang="0">
                  <a:pos x="173" y="81"/>
                </a:cxn>
                <a:cxn ang="0">
                  <a:pos x="152" y="85"/>
                </a:cxn>
                <a:cxn ang="0">
                  <a:pos x="135" y="81"/>
                </a:cxn>
                <a:cxn ang="0">
                  <a:pos x="127" y="83"/>
                </a:cxn>
                <a:cxn ang="0">
                  <a:pos x="132" y="93"/>
                </a:cxn>
                <a:cxn ang="0">
                  <a:pos x="144" y="99"/>
                </a:cxn>
                <a:cxn ang="0">
                  <a:pos x="135" y="104"/>
                </a:cxn>
                <a:cxn ang="0">
                  <a:pos x="111" y="113"/>
                </a:cxn>
                <a:cxn ang="0">
                  <a:pos x="95" y="115"/>
                </a:cxn>
                <a:cxn ang="0">
                  <a:pos x="83" y="101"/>
                </a:cxn>
                <a:cxn ang="0">
                  <a:pos x="85" y="89"/>
                </a:cxn>
                <a:cxn ang="0">
                  <a:pos x="79" y="83"/>
                </a:cxn>
                <a:cxn ang="0">
                  <a:pos x="80" y="70"/>
                </a:cxn>
                <a:cxn ang="0">
                  <a:pos x="87" y="61"/>
                </a:cxn>
                <a:cxn ang="0">
                  <a:pos x="72" y="62"/>
                </a:cxn>
                <a:cxn ang="0">
                  <a:pos x="56" y="62"/>
                </a:cxn>
                <a:cxn ang="0">
                  <a:pos x="40" y="51"/>
                </a:cxn>
                <a:cxn ang="0">
                  <a:pos x="18" y="51"/>
                </a:cxn>
                <a:cxn ang="0">
                  <a:pos x="13" y="40"/>
                </a:cxn>
                <a:cxn ang="0">
                  <a:pos x="8" y="32"/>
                </a:cxn>
                <a:cxn ang="0">
                  <a:pos x="5" y="25"/>
                </a:cxn>
                <a:cxn ang="0">
                  <a:pos x="14" y="12"/>
                </a:cxn>
                <a:cxn ang="0">
                  <a:pos x="35" y="3"/>
                </a:cxn>
              </a:cxnLst>
              <a:rect l="0" t="0" r="r" b="b"/>
              <a:pathLst>
                <a:path w="210" h="115">
                  <a:moveTo>
                    <a:pt x="35" y="3"/>
                  </a:moveTo>
                  <a:lnTo>
                    <a:pt x="27" y="6"/>
                  </a:lnTo>
                  <a:lnTo>
                    <a:pt x="30" y="16"/>
                  </a:lnTo>
                  <a:lnTo>
                    <a:pt x="29" y="17"/>
                  </a:lnTo>
                  <a:lnTo>
                    <a:pt x="22" y="22"/>
                  </a:lnTo>
                  <a:lnTo>
                    <a:pt x="22" y="25"/>
                  </a:lnTo>
                  <a:lnTo>
                    <a:pt x="26" y="27"/>
                  </a:lnTo>
                  <a:lnTo>
                    <a:pt x="27" y="32"/>
                  </a:lnTo>
                  <a:lnTo>
                    <a:pt x="32" y="32"/>
                  </a:lnTo>
                  <a:lnTo>
                    <a:pt x="37" y="28"/>
                  </a:lnTo>
                  <a:lnTo>
                    <a:pt x="37" y="24"/>
                  </a:lnTo>
                  <a:lnTo>
                    <a:pt x="32" y="19"/>
                  </a:lnTo>
                  <a:lnTo>
                    <a:pt x="32" y="14"/>
                  </a:lnTo>
                  <a:lnTo>
                    <a:pt x="43" y="9"/>
                  </a:lnTo>
                  <a:lnTo>
                    <a:pt x="59" y="8"/>
                  </a:lnTo>
                  <a:lnTo>
                    <a:pt x="59" y="6"/>
                  </a:lnTo>
                  <a:lnTo>
                    <a:pt x="53" y="4"/>
                  </a:lnTo>
                  <a:lnTo>
                    <a:pt x="55" y="1"/>
                  </a:lnTo>
                  <a:lnTo>
                    <a:pt x="58" y="0"/>
                  </a:lnTo>
                  <a:lnTo>
                    <a:pt x="59" y="0"/>
                  </a:lnTo>
                  <a:lnTo>
                    <a:pt x="63" y="8"/>
                  </a:lnTo>
                  <a:lnTo>
                    <a:pt x="80" y="9"/>
                  </a:lnTo>
                  <a:lnTo>
                    <a:pt x="83" y="16"/>
                  </a:lnTo>
                  <a:lnTo>
                    <a:pt x="85" y="17"/>
                  </a:lnTo>
                  <a:lnTo>
                    <a:pt x="115" y="16"/>
                  </a:lnTo>
                  <a:lnTo>
                    <a:pt x="122" y="20"/>
                  </a:lnTo>
                  <a:lnTo>
                    <a:pt x="130" y="20"/>
                  </a:lnTo>
                  <a:lnTo>
                    <a:pt x="138" y="20"/>
                  </a:lnTo>
                  <a:lnTo>
                    <a:pt x="143" y="17"/>
                  </a:lnTo>
                  <a:lnTo>
                    <a:pt x="151" y="17"/>
                  </a:lnTo>
                  <a:lnTo>
                    <a:pt x="152" y="16"/>
                  </a:lnTo>
                  <a:lnTo>
                    <a:pt x="144" y="16"/>
                  </a:lnTo>
                  <a:lnTo>
                    <a:pt x="146" y="16"/>
                  </a:lnTo>
                  <a:lnTo>
                    <a:pt x="178" y="16"/>
                  </a:lnTo>
                  <a:lnTo>
                    <a:pt x="173" y="17"/>
                  </a:lnTo>
                  <a:lnTo>
                    <a:pt x="165" y="17"/>
                  </a:lnTo>
                  <a:lnTo>
                    <a:pt x="164" y="19"/>
                  </a:lnTo>
                  <a:lnTo>
                    <a:pt x="170" y="20"/>
                  </a:lnTo>
                  <a:lnTo>
                    <a:pt x="173" y="24"/>
                  </a:lnTo>
                  <a:lnTo>
                    <a:pt x="183" y="24"/>
                  </a:lnTo>
                  <a:lnTo>
                    <a:pt x="192" y="28"/>
                  </a:lnTo>
                  <a:lnTo>
                    <a:pt x="196" y="35"/>
                  </a:lnTo>
                  <a:lnTo>
                    <a:pt x="191" y="37"/>
                  </a:lnTo>
                  <a:lnTo>
                    <a:pt x="192" y="38"/>
                  </a:lnTo>
                  <a:lnTo>
                    <a:pt x="199" y="38"/>
                  </a:lnTo>
                  <a:lnTo>
                    <a:pt x="204" y="37"/>
                  </a:lnTo>
                  <a:lnTo>
                    <a:pt x="210" y="40"/>
                  </a:lnTo>
                  <a:lnTo>
                    <a:pt x="208" y="41"/>
                  </a:lnTo>
                  <a:lnTo>
                    <a:pt x="194" y="46"/>
                  </a:lnTo>
                  <a:lnTo>
                    <a:pt x="192" y="51"/>
                  </a:lnTo>
                  <a:lnTo>
                    <a:pt x="197" y="51"/>
                  </a:lnTo>
                  <a:lnTo>
                    <a:pt x="188" y="56"/>
                  </a:lnTo>
                  <a:lnTo>
                    <a:pt x="188" y="59"/>
                  </a:lnTo>
                  <a:lnTo>
                    <a:pt x="183" y="62"/>
                  </a:lnTo>
                  <a:lnTo>
                    <a:pt x="183" y="62"/>
                  </a:lnTo>
                  <a:lnTo>
                    <a:pt x="192" y="72"/>
                  </a:lnTo>
                  <a:lnTo>
                    <a:pt x="192" y="73"/>
                  </a:lnTo>
                  <a:lnTo>
                    <a:pt x="186" y="77"/>
                  </a:lnTo>
                  <a:lnTo>
                    <a:pt x="181" y="78"/>
                  </a:lnTo>
                  <a:lnTo>
                    <a:pt x="173" y="81"/>
                  </a:lnTo>
                  <a:lnTo>
                    <a:pt x="160" y="81"/>
                  </a:lnTo>
                  <a:lnTo>
                    <a:pt x="152" y="85"/>
                  </a:lnTo>
                  <a:lnTo>
                    <a:pt x="146" y="85"/>
                  </a:lnTo>
                  <a:lnTo>
                    <a:pt x="135" y="81"/>
                  </a:lnTo>
                  <a:lnTo>
                    <a:pt x="125" y="80"/>
                  </a:lnTo>
                  <a:lnTo>
                    <a:pt x="127" y="83"/>
                  </a:lnTo>
                  <a:lnTo>
                    <a:pt x="133" y="86"/>
                  </a:lnTo>
                  <a:lnTo>
                    <a:pt x="132" y="93"/>
                  </a:lnTo>
                  <a:lnTo>
                    <a:pt x="133" y="99"/>
                  </a:lnTo>
                  <a:lnTo>
                    <a:pt x="144" y="99"/>
                  </a:lnTo>
                  <a:lnTo>
                    <a:pt x="144" y="101"/>
                  </a:lnTo>
                  <a:lnTo>
                    <a:pt x="135" y="104"/>
                  </a:lnTo>
                  <a:lnTo>
                    <a:pt x="128" y="109"/>
                  </a:lnTo>
                  <a:lnTo>
                    <a:pt x="111" y="113"/>
                  </a:lnTo>
                  <a:lnTo>
                    <a:pt x="106" y="115"/>
                  </a:lnTo>
                  <a:lnTo>
                    <a:pt x="95" y="115"/>
                  </a:lnTo>
                  <a:lnTo>
                    <a:pt x="88" y="110"/>
                  </a:lnTo>
                  <a:lnTo>
                    <a:pt x="83" y="101"/>
                  </a:lnTo>
                  <a:lnTo>
                    <a:pt x="75" y="96"/>
                  </a:lnTo>
                  <a:lnTo>
                    <a:pt x="85" y="89"/>
                  </a:lnTo>
                  <a:lnTo>
                    <a:pt x="83" y="86"/>
                  </a:lnTo>
                  <a:lnTo>
                    <a:pt x="79" y="83"/>
                  </a:lnTo>
                  <a:lnTo>
                    <a:pt x="77" y="77"/>
                  </a:lnTo>
                  <a:lnTo>
                    <a:pt x="80" y="70"/>
                  </a:lnTo>
                  <a:lnTo>
                    <a:pt x="87" y="64"/>
                  </a:lnTo>
                  <a:lnTo>
                    <a:pt x="87" y="61"/>
                  </a:lnTo>
                  <a:lnTo>
                    <a:pt x="82" y="61"/>
                  </a:lnTo>
                  <a:lnTo>
                    <a:pt x="72" y="62"/>
                  </a:lnTo>
                  <a:lnTo>
                    <a:pt x="64" y="61"/>
                  </a:lnTo>
                  <a:lnTo>
                    <a:pt x="56" y="62"/>
                  </a:lnTo>
                  <a:lnTo>
                    <a:pt x="48" y="53"/>
                  </a:lnTo>
                  <a:lnTo>
                    <a:pt x="40" y="51"/>
                  </a:lnTo>
                  <a:lnTo>
                    <a:pt x="26" y="53"/>
                  </a:lnTo>
                  <a:lnTo>
                    <a:pt x="18" y="51"/>
                  </a:lnTo>
                  <a:lnTo>
                    <a:pt x="13" y="48"/>
                  </a:lnTo>
                  <a:lnTo>
                    <a:pt x="13" y="40"/>
                  </a:lnTo>
                  <a:lnTo>
                    <a:pt x="8" y="37"/>
                  </a:lnTo>
                  <a:lnTo>
                    <a:pt x="8" y="32"/>
                  </a:lnTo>
                  <a:lnTo>
                    <a:pt x="0" y="30"/>
                  </a:lnTo>
                  <a:lnTo>
                    <a:pt x="5" y="25"/>
                  </a:lnTo>
                  <a:lnTo>
                    <a:pt x="10" y="17"/>
                  </a:lnTo>
                  <a:lnTo>
                    <a:pt x="14" y="12"/>
                  </a:lnTo>
                  <a:lnTo>
                    <a:pt x="27" y="4"/>
                  </a:lnTo>
                  <a:lnTo>
                    <a:pt x="35" y="3"/>
                  </a:lnTo>
                  <a:lnTo>
                    <a:pt x="3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85" name="Forma Livre 361">
              <a:extLst>
                <a:ext uri="{FF2B5EF4-FFF2-40B4-BE49-F238E27FC236}">
                  <a16:creationId xmlns:a16="http://schemas.microsoft.com/office/drawing/2014/main" id="{8571EDBB-529B-5E1B-E76B-DEA025774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497" y="-1690515"/>
              <a:ext cx="89731" cy="54382"/>
            </a:xfrm>
            <a:custGeom>
              <a:avLst/>
              <a:gdLst/>
              <a:ahLst/>
              <a:cxnLst>
                <a:cxn ang="0">
                  <a:pos x="56" y="35"/>
                </a:cxn>
                <a:cxn ang="0">
                  <a:pos x="46" y="33"/>
                </a:cxn>
                <a:cxn ang="0">
                  <a:pos x="40" y="35"/>
                </a:cxn>
                <a:cxn ang="0">
                  <a:pos x="34" y="35"/>
                </a:cxn>
                <a:cxn ang="0">
                  <a:pos x="32" y="35"/>
                </a:cxn>
                <a:cxn ang="0">
                  <a:pos x="32" y="40"/>
                </a:cxn>
                <a:cxn ang="0">
                  <a:pos x="22" y="40"/>
                </a:cxn>
                <a:cxn ang="0">
                  <a:pos x="16" y="33"/>
                </a:cxn>
                <a:cxn ang="0">
                  <a:pos x="11" y="25"/>
                </a:cxn>
                <a:cxn ang="0">
                  <a:pos x="6" y="25"/>
                </a:cxn>
                <a:cxn ang="0">
                  <a:pos x="0" y="17"/>
                </a:cxn>
                <a:cxn ang="0">
                  <a:pos x="3" y="9"/>
                </a:cxn>
                <a:cxn ang="0">
                  <a:pos x="11" y="8"/>
                </a:cxn>
                <a:cxn ang="0">
                  <a:pos x="14" y="6"/>
                </a:cxn>
                <a:cxn ang="0">
                  <a:pos x="14" y="5"/>
                </a:cxn>
                <a:cxn ang="0">
                  <a:pos x="19" y="0"/>
                </a:cxn>
                <a:cxn ang="0">
                  <a:pos x="21" y="0"/>
                </a:cxn>
                <a:cxn ang="0">
                  <a:pos x="29" y="0"/>
                </a:cxn>
                <a:cxn ang="0">
                  <a:pos x="53" y="0"/>
                </a:cxn>
                <a:cxn ang="0">
                  <a:pos x="66" y="1"/>
                </a:cxn>
                <a:cxn ang="0">
                  <a:pos x="66" y="3"/>
                </a:cxn>
                <a:cxn ang="0">
                  <a:pos x="59" y="8"/>
                </a:cxn>
                <a:cxn ang="0">
                  <a:pos x="59" y="16"/>
                </a:cxn>
                <a:cxn ang="0">
                  <a:pos x="64" y="22"/>
                </a:cxn>
                <a:cxn ang="0">
                  <a:pos x="61" y="32"/>
                </a:cxn>
                <a:cxn ang="0">
                  <a:pos x="56" y="35"/>
                </a:cxn>
                <a:cxn ang="0">
                  <a:pos x="56" y="35"/>
                </a:cxn>
              </a:cxnLst>
              <a:rect l="0" t="0" r="r" b="b"/>
              <a:pathLst>
                <a:path w="66" h="40">
                  <a:moveTo>
                    <a:pt x="56" y="35"/>
                  </a:moveTo>
                  <a:lnTo>
                    <a:pt x="46" y="33"/>
                  </a:lnTo>
                  <a:lnTo>
                    <a:pt x="40" y="35"/>
                  </a:lnTo>
                  <a:lnTo>
                    <a:pt x="34" y="35"/>
                  </a:lnTo>
                  <a:lnTo>
                    <a:pt x="32" y="35"/>
                  </a:lnTo>
                  <a:lnTo>
                    <a:pt x="32" y="40"/>
                  </a:lnTo>
                  <a:lnTo>
                    <a:pt x="22" y="40"/>
                  </a:lnTo>
                  <a:lnTo>
                    <a:pt x="16" y="33"/>
                  </a:lnTo>
                  <a:lnTo>
                    <a:pt x="11" y="25"/>
                  </a:lnTo>
                  <a:lnTo>
                    <a:pt x="6" y="25"/>
                  </a:lnTo>
                  <a:lnTo>
                    <a:pt x="0" y="17"/>
                  </a:lnTo>
                  <a:lnTo>
                    <a:pt x="3" y="9"/>
                  </a:lnTo>
                  <a:lnTo>
                    <a:pt x="11" y="8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9" y="0"/>
                  </a:lnTo>
                  <a:lnTo>
                    <a:pt x="53" y="0"/>
                  </a:lnTo>
                  <a:lnTo>
                    <a:pt x="66" y="1"/>
                  </a:lnTo>
                  <a:lnTo>
                    <a:pt x="66" y="3"/>
                  </a:lnTo>
                  <a:lnTo>
                    <a:pt x="59" y="8"/>
                  </a:lnTo>
                  <a:lnTo>
                    <a:pt x="59" y="16"/>
                  </a:lnTo>
                  <a:lnTo>
                    <a:pt x="64" y="22"/>
                  </a:lnTo>
                  <a:lnTo>
                    <a:pt x="61" y="32"/>
                  </a:lnTo>
                  <a:lnTo>
                    <a:pt x="56" y="35"/>
                  </a:lnTo>
                  <a:lnTo>
                    <a:pt x="56" y="3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86" name="Forma Livre 362">
              <a:extLst>
                <a:ext uri="{FF2B5EF4-FFF2-40B4-BE49-F238E27FC236}">
                  <a16:creationId xmlns:a16="http://schemas.microsoft.com/office/drawing/2014/main" id="{B6A422C9-871B-E3C1-25B7-1455D25F1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3238" y="-1723144"/>
              <a:ext cx="95169" cy="95169"/>
            </a:xfrm>
            <a:custGeom>
              <a:avLst/>
              <a:gdLst/>
              <a:ahLst/>
              <a:cxnLst>
                <a:cxn ang="0">
                  <a:pos x="70" y="64"/>
                </a:cxn>
                <a:cxn ang="0">
                  <a:pos x="64" y="64"/>
                </a:cxn>
                <a:cxn ang="0">
                  <a:pos x="59" y="62"/>
                </a:cxn>
                <a:cxn ang="0">
                  <a:pos x="53" y="65"/>
                </a:cxn>
                <a:cxn ang="0">
                  <a:pos x="40" y="69"/>
                </a:cxn>
                <a:cxn ang="0">
                  <a:pos x="35" y="70"/>
                </a:cxn>
                <a:cxn ang="0">
                  <a:pos x="29" y="70"/>
                </a:cxn>
                <a:cxn ang="0">
                  <a:pos x="25" y="69"/>
                </a:cxn>
                <a:cxn ang="0">
                  <a:pos x="21" y="65"/>
                </a:cxn>
                <a:cxn ang="0">
                  <a:pos x="21" y="61"/>
                </a:cxn>
                <a:cxn ang="0">
                  <a:pos x="17" y="57"/>
                </a:cxn>
                <a:cxn ang="0">
                  <a:pos x="21" y="46"/>
                </a:cxn>
                <a:cxn ang="0">
                  <a:pos x="25" y="43"/>
                </a:cxn>
                <a:cxn ang="0">
                  <a:pos x="24" y="38"/>
                </a:cxn>
                <a:cxn ang="0">
                  <a:pos x="17" y="37"/>
                </a:cxn>
                <a:cxn ang="0">
                  <a:pos x="19" y="33"/>
                </a:cxn>
                <a:cxn ang="0">
                  <a:pos x="19" y="30"/>
                </a:cxn>
                <a:cxn ang="0">
                  <a:pos x="9" y="32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5" y="19"/>
                </a:cxn>
                <a:cxn ang="0">
                  <a:pos x="5" y="16"/>
                </a:cxn>
                <a:cxn ang="0">
                  <a:pos x="14" y="11"/>
                </a:cxn>
                <a:cxn ang="0">
                  <a:pos x="9" y="11"/>
                </a:cxn>
                <a:cxn ang="0">
                  <a:pos x="11" y="6"/>
                </a:cxn>
                <a:cxn ang="0">
                  <a:pos x="25" y="1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43" y="6"/>
                </a:cxn>
                <a:cxn ang="0">
                  <a:pos x="45" y="9"/>
                </a:cxn>
                <a:cxn ang="0">
                  <a:pos x="45" y="14"/>
                </a:cxn>
                <a:cxn ang="0">
                  <a:pos x="46" y="14"/>
                </a:cxn>
                <a:cxn ang="0">
                  <a:pos x="53" y="14"/>
                </a:cxn>
                <a:cxn ang="0">
                  <a:pos x="58" y="16"/>
                </a:cxn>
                <a:cxn ang="0">
                  <a:pos x="64" y="21"/>
                </a:cxn>
                <a:cxn ang="0">
                  <a:pos x="67" y="24"/>
                </a:cxn>
                <a:cxn ang="0">
                  <a:pos x="62" y="29"/>
                </a:cxn>
                <a:cxn ang="0">
                  <a:pos x="62" y="30"/>
                </a:cxn>
                <a:cxn ang="0">
                  <a:pos x="59" y="32"/>
                </a:cxn>
                <a:cxn ang="0">
                  <a:pos x="51" y="33"/>
                </a:cxn>
                <a:cxn ang="0">
                  <a:pos x="48" y="41"/>
                </a:cxn>
                <a:cxn ang="0">
                  <a:pos x="54" y="49"/>
                </a:cxn>
                <a:cxn ang="0">
                  <a:pos x="59" y="49"/>
                </a:cxn>
                <a:cxn ang="0">
                  <a:pos x="64" y="57"/>
                </a:cxn>
                <a:cxn ang="0">
                  <a:pos x="70" y="64"/>
                </a:cxn>
                <a:cxn ang="0">
                  <a:pos x="70" y="64"/>
                </a:cxn>
              </a:cxnLst>
              <a:rect l="0" t="0" r="r" b="b"/>
              <a:pathLst>
                <a:path w="70" h="70">
                  <a:moveTo>
                    <a:pt x="70" y="64"/>
                  </a:moveTo>
                  <a:lnTo>
                    <a:pt x="64" y="64"/>
                  </a:lnTo>
                  <a:lnTo>
                    <a:pt x="59" y="62"/>
                  </a:lnTo>
                  <a:lnTo>
                    <a:pt x="53" y="65"/>
                  </a:lnTo>
                  <a:lnTo>
                    <a:pt x="40" y="69"/>
                  </a:lnTo>
                  <a:lnTo>
                    <a:pt x="35" y="70"/>
                  </a:lnTo>
                  <a:lnTo>
                    <a:pt x="29" y="70"/>
                  </a:lnTo>
                  <a:lnTo>
                    <a:pt x="25" y="69"/>
                  </a:lnTo>
                  <a:lnTo>
                    <a:pt x="21" y="65"/>
                  </a:lnTo>
                  <a:lnTo>
                    <a:pt x="21" y="61"/>
                  </a:lnTo>
                  <a:lnTo>
                    <a:pt x="17" y="57"/>
                  </a:lnTo>
                  <a:lnTo>
                    <a:pt x="21" y="46"/>
                  </a:lnTo>
                  <a:lnTo>
                    <a:pt x="25" y="43"/>
                  </a:lnTo>
                  <a:lnTo>
                    <a:pt x="24" y="38"/>
                  </a:lnTo>
                  <a:lnTo>
                    <a:pt x="17" y="37"/>
                  </a:lnTo>
                  <a:lnTo>
                    <a:pt x="19" y="33"/>
                  </a:lnTo>
                  <a:lnTo>
                    <a:pt x="19" y="30"/>
                  </a:lnTo>
                  <a:lnTo>
                    <a:pt x="9" y="3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5" y="19"/>
                  </a:lnTo>
                  <a:lnTo>
                    <a:pt x="5" y="16"/>
                  </a:lnTo>
                  <a:lnTo>
                    <a:pt x="14" y="11"/>
                  </a:lnTo>
                  <a:lnTo>
                    <a:pt x="9" y="11"/>
                  </a:lnTo>
                  <a:lnTo>
                    <a:pt x="11" y="6"/>
                  </a:lnTo>
                  <a:lnTo>
                    <a:pt x="25" y="1"/>
                  </a:lnTo>
                  <a:lnTo>
                    <a:pt x="27" y="0"/>
                  </a:lnTo>
                  <a:lnTo>
                    <a:pt x="30" y="0"/>
                  </a:lnTo>
                  <a:lnTo>
                    <a:pt x="43" y="6"/>
                  </a:lnTo>
                  <a:lnTo>
                    <a:pt x="45" y="9"/>
                  </a:lnTo>
                  <a:lnTo>
                    <a:pt x="45" y="14"/>
                  </a:lnTo>
                  <a:lnTo>
                    <a:pt x="46" y="14"/>
                  </a:lnTo>
                  <a:lnTo>
                    <a:pt x="53" y="14"/>
                  </a:lnTo>
                  <a:lnTo>
                    <a:pt x="58" y="16"/>
                  </a:lnTo>
                  <a:lnTo>
                    <a:pt x="64" y="21"/>
                  </a:lnTo>
                  <a:lnTo>
                    <a:pt x="67" y="24"/>
                  </a:lnTo>
                  <a:lnTo>
                    <a:pt x="62" y="29"/>
                  </a:lnTo>
                  <a:lnTo>
                    <a:pt x="62" y="30"/>
                  </a:lnTo>
                  <a:lnTo>
                    <a:pt x="59" y="32"/>
                  </a:lnTo>
                  <a:lnTo>
                    <a:pt x="51" y="33"/>
                  </a:lnTo>
                  <a:lnTo>
                    <a:pt x="48" y="41"/>
                  </a:lnTo>
                  <a:lnTo>
                    <a:pt x="54" y="49"/>
                  </a:lnTo>
                  <a:lnTo>
                    <a:pt x="59" y="49"/>
                  </a:lnTo>
                  <a:lnTo>
                    <a:pt x="64" y="57"/>
                  </a:lnTo>
                  <a:lnTo>
                    <a:pt x="70" y="64"/>
                  </a:lnTo>
                  <a:lnTo>
                    <a:pt x="70" y="6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87" name="Forma Livre 363">
              <a:extLst>
                <a:ext uri="{FF2B5EF4-FFF2-40B4-BE49-F238E27FC236}">
                  <a16:creationId xmlns:a16="http://schemas.microsoft.com/office/drawing/2014/main" id="{503BC063-FB63-0765-CE87-2DA54ED47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3507" y="-1342468"/>
              <a:ext cx="183541" cy="122360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6" y="23"/>
                </a:cxn>
                <a:cxn ang="0">
                  <a:pos x="8" y="16"/>
                </a:cxn>
                <a:cxn ang="0">
                  <a:pos x="15" y="10"/>
                </a:cxn>
                <a:cxn ang="0">
                  <a:pos x="18" y="5"/>
                </a:cxn>
                <a:cxn ang="0">
                  <a:pos x="50" y="0"/>
                </a:cxn>
                <a:cxn ang="0">
                  <a:pos x="64" y="0"/>
                </a:cxn>
                <a:cxn ang="0">
                  <a:pos x="71" y="2"/>
                </a:cxn>
                <a:cxn ang="0">
                  <a:pos x="79" y="10"/>
                </a:cxn>
                <a:cxn ang="0">
                  <a:pos x="79" y="12"/>
                </a:cxn>
                <a:cxn ang="0">
                  <a:pos x="80" y="15"/>
                </a:cxn>
                <a:cxn ang="0">
                  <a:pos x="79" y="29"/>
                </a:cxn>
                <a:cxn ang="0">
                  <a:pos x="80" y="31"/>
                </a:cxn>
                <a:cxn ang="0">
                  <a:pos x="93" y="32"/>
                </a:cxn>
                <a:cxn ang="0">
                  <a:pos x="104" y="31"/>
                </a:cxn>
                <a:cxn ang="0">
                  <a:pos x="112" y="34"/>
                </a:cxn>
                <a:cxn ang="0">
                  <a:pos x="114" y="36"/>
                </a:cxn>
                <a:cxn ang="0">
                  <a:pos x="116" y="47"/>
                </a:cxn>
                <a:cxn ang="0">
                  <a:pos x="117" y="50"/>
                </a:cxn>
                <a:cxn ang="0">
                  <a:pos x="120" y="52"/>
                </a:cxn>
                <a:cxn ang="0">
                  <a:pos x="132" y="50"/>
                </a:cxn>
                <a:cxn ang="0">
                  <a:pos x="133" y="52"/>
                </a:cxn>
                <a:cxn ang="0">
                  <a:pos x="135" y="56"/>
                </a:cxn>
                <a:cxn ang="0">
                  <a:pos x="130" y="69"/>
                </a:cxn>
                <a:cxn ang="0">
                  <a:pos x="125" y="79"/>
                </a:cxn>
                <a:cxn ang="0">
                  <a:pos x="108" y="89"/>
                </a:cxn>
                <a:cxn ang="0">
                  <a:pos x="88" y="90"/>
                </a:cxn>
                <a:cxn ang="0">
                  <a:pos x="79" y="89"/>
                </a:cxn>
                <a:cxn ang="0">
                  <a:pos x="63" y="87"/>
                </a:cxn>
                <a:cxn ang="0">
                  <a:pos x="64" y="84"/>
                </a:cxn>
                <a:cxn ang="0">
                  <a:pos x="64" y="82"/>
                </a:cxn>
                <a:cxn ang="0">
                  <a:pos x="75" y="71"/>
                </a:cxn>
                <a:cxn ang="0">
                  <a:pos x="75" y="66"/>
                </a:cxn>
                <a:cxn ang="0">
                  <a:pos x="64" y="61"/>
                </a:cxn>
                <a:cxn ang="0">
                  <a:pos x="47" y="55"/>
                </a:cxn>
                <a:cxn ang="0">
                  <a:pos x="27" y="52"/>
                </a:cxn>
                <a:cxn ang="0">
                  <a:pos x="24" y="48"/>
                </a:cxn>
                <a:cxn ang="0">
                  <a:pos x="13" y="42"/>
                </a:cxn>
                <a:cxn ang="0">
                  <a:pos x="3" y="34"/>
                </a:cxn>
                <a:cxn ang="0">
                  <a:pos x="0" y="34"/>
                </a:cxn>
                <a:cxn ang="0">
                  <a:pos x="0" y="34"/>
                </a:cxn>
              </a:cxnLst>
              <a:rect l="0" t="0" r="r" b="b"/>
              <a:pathLst>
                <a:path w="135" h="90">
                  <a:moveTo>
                    <a:pt x="0" y="34"/>
                  </a:moveTo>
                  <a:lnTo>
                    <a:pt x="6" y="23"/>
                  </a:lnTo>
                  <a:lnTo>
                    <a:pt x="8" y="16"/>
                  </a:lnTo>
                  <a:lnTo>
                    <a:pt x="15" y="10"/>
                  </a:lnTo>
                  <a:lnTo>
                    <a:pt x="18" y="5"/>
                  </a:lnTo>
                  <a:lnTo>
                    <a:pt x="50" y="0"/>
                  </a:lnTo>
                  <a:lnTo>
                    <a:pt x="64" y="0"/>
                  </a:lnTo>
                  <a:lnTo>
                    <a:pt x="71" y="2"/>
                  </a:lnTo>
                  <a:lnTo>
                    <a:pt x="79" y="10"/>
                  </a:lnTo>
                  <a:lnTo>
                    <a:pt x="79" y="12"/>
                  </a:lnTo>
                  <a:lnTo>
                    <a:pt x="80" y="15"/>
                  </a:lnTo>
                  <a:lnTo>
                    <a:pt x="79" y="29"/>
                  </a:lnTo>
                  <a:lnTo>
                    <a:pt x="80" y="31"/>
                  </a:lnTo>
                  <a:lnTo>
                    <a:pt x="93" y="32"/>
                  </a:lnTo>
                  <a:lnTo>
                    <a:pt x="104" y="31"/>
                  </a:lnTo>
                  <a:lnTo>
                    <a:pt x="112" y="34"/>
                  </a:lnTo>
                  <a:lnTo>
                    <a:pt x="114" y="36"/>
                  </a:lnTo>
                  <a:lnTo>
                    <a:pt x="116" y="47"/>
                  </a:lnTo>
                  <a:lnTo>
                    <a:pt x="117" y="50"/>
                  </a:lnTo>
                  <a:lnTo>
                    <a:pt x="120" y="52"/>
                  </a:lnTo>
                  <a:lnTo>
                    <a:pt x="132" y="50"/>
                  </a:lnTo>
                  <a:lnTo>
                    <a:pt x="133" y="52"/>
                  </a:lnTo>
                  <a:lnTo>
                    <a:pt x="135" y="56"/>
                  </a:lnTo>
                  <a:lnTo>
                    <a:pt x="130" y="69"/>
                  </a:lnTo>
                  <a:lnTo>
                    <a:pt x="125" y="79"/>
                  </a:lnTo>
                  <a:lnTo>
                    <a:pt x="108" y="89"/>
                  </a:lnTo>
                  <a:lnTo>
                    <a:pt x="88" y="90"/>
                  </a:lnTo>
                  <a:lnTo>
                    <a:pt x="79" y="89"/>
                  </a:lnTo>
                  <a:lnTo>
                    <a:pt x="63" y="87"/>
                  </a:lnTo>
                  <a:lnTo>
                    <a:pt x="64" y="84"/>
                  </a:lnTo>
                  <a:lnTo>
                    <a:pt x="64" y="82"/>
                  </a:lnTo>
                  <a:lnTo>
                    <a:pt x="75" y="71"/>
                  </a:lnTo>
                  <a:lnTo>
                    <a:pt x="75" y="66"/>
                  </a:lnTo>
                  <a:lnTo>
                    <a:pt x="64" y="61"/>
                  </a:lnTo>
                  <a:lnTo>
                    <a:pt x="47" y="55"/>
                  </a:lnTo>
                  <a:lnTo>
                    <a:pt x="27" y="52"/>
                  </a:lnTo>
                  <a:lnTo>
                    <a:pt x="24" y="48"/>
                  </a:lnTo>
                  <a:lnTo>
                    <a:pt x="13" y="42"/>
                  </a:lnTo>
                  <a:lnTo>
                    <a:pt x="3" y="34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88" name="Forma Livre 364">
              <a:extLst>
                <a:ext uri="{FF2B5EF4-FFF2-40B4-BE49-F238E27FC236}">
                  <a16:creationId xmlns:a16="http://schemas.microsoft.com/office/drawing/2014/main" id="{89860072-6EA0-ADAB-54EE-94757AFA9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632" y="-1689156"/>
              <a:ext cx="63900" cy="50304"/>
            </a:xfrm>
            <a:custGeom>
              <a:avLst/>
              <a:gdLst/>
              <a:ahLst/>
              <a:cxnLst>
                <a:cxn ang="0">
                  <a:pos x="47" y="16"/>
                </a:cxn>
                <a:cxn ang="0">
                  <a:pos x="47" y="15"/>
                </a:cxn>
                <a:cxn ang="0">
                  <a:pos x="43" y="13"/>
                </a:cxn>
                <a:cxn ang="0">
                  <a:pos x="31" y="7"/>
                </a:cxn>
                <a:cxn ang="0">
                  <a:pos x="14" y="0"/>
                </a:cxn>
                <a:cxn ang="0">
                  <a:pos x="10" y="2"/>
                </a:cxn>
                <a:cxn ang="0">
                  <a:pos x="3" y="7"/>
                </a:cxn>
                <a:cxn ang="0">
                  <a:pos x="3" y="15"/>
                </a:cxn>
                <a:cxn ang="0">
                  <a:pos x="8" y="21"/>
                </a:cxn>
                <a:cxn ang="0">
                  <a:pos x="5" y="31"/>
                </a:cxn>
                <a:cxn ang="0">
                  <a:pos x="0" y="34"/>
                </a:cxn>
                <a:cxn ang="0">
                  <a:pos x="5" y="37"/>
                </a:cxn>
                <a:cxn ang="0">
                  <a:pos x="13" y="37"/>
                </a:cxn>
                <a:cxn ang="0">
                  <a:pos x="21" y="37"/>
                </a:cxn>
                <a:cxn ang="0">
                  <a:pos x="31" y="32"/>
                </a:cxn>
                <a:cxn ang="0">
                  <a:pos x="34" y="26"/>
                </a:cxn>
                <a:cxn ang="0">
                  <a:pos x="47" y="16"/>
                </a:cxn>
                <a:cxn ang="0">
                  <a:pos x="47" y="16"/>
                </a:cxn>
              </a:cxnLst>
              <a:rect l="0" t="0" r="r" b="b"/>
              <a:pathLst>
                <a:path w="47" h="37">
                  <a:moveTo>
                    <a:pt x="47" y="16"/>
                  </a:moveTo>
                  <a:lnTo>
                    <a:pt x="47" y="15"/>
                  </a:lnTo>
                  <a:lnTo>
                    <a:pt x="43" y="13"/>
                  </a:lnTo>
                  <a:lnTo>
                    <a:pt x="31" y="7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3" y="7"/>
                  </a:lnTo>
                  <a:lnTo>
                    <a:pt x="3" y="15"/>
                  </a:lnTo>
                  <a:lnTo>
                    <a:pt x="8" y="21"/>
                  </a:lnTo>
                  <a:lnTo>
                    <a:pt x="5" y="31"/>
                  </a:lnTo>
                  <a:lnTo>
                    <a:pt x="0" y="34"/>
                  </a:lnTo>
                  <a:lnTo>
                    <a:pt x="5" y="37"/>
                  </a:lnTo>
                  <a:lnTo>
                    <a:pt x="13" y="37"/>
                  </a:lnTo>
                  <a:lnTo>
                    <a:pt x="21" y="37"/>
                  </a:lnTo>
                  <a:lnTo>
                    <a:pt x="31" y="32"/>
                  </a:lnTo>
                  <a:lnTo>
                    <a:pt x="34" y="26"/>
                  </a:lnTo>
                  <a:lnTo>
                    <a:pt x="47" y="16"/>
                  </a:lnTo>
                  <a:lnTo>
                    <a:pt x="47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89" name="Forma Livre 365">
              <a:extLst>
                <a:ext uri="{FF2B5EF4-FFF2-40B4-BE49-F238E27FC236}">
                  <a16:creationId xmlns:a16="http://schemas.microsoft.com/office/drawing/2014/main" id="{C80E58E9-5E7F-2B1A-A509-9A9B14832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3507" y="-1342468"/>
              <a:ext cx="183541" cy="122360"/>
            </a:xfrm>
            <a:custGeom>
              <a:avLst/>
              <a:gdLst/>
              <a:ahLst/>
              <a:cxnLst>
                <a:cxn ang="0">
                  <a:pos x="79" y="10"/>
                </a:cxn>
                <a:cxn ang="0">
                  <a:pos x="79" y="12"/>
                </a:cxn>
                <a:cxn ang="0">
                  <a:pos x="80" y="15"/>
                </a:cxn>
                <a:cxn ang="0">
                  <a:pos x="79" y="29"/>
                </a:cxn>
                <a:cxn ang="0">
                  <a:pos x="80" y="31"/>
                </a:cxn>
                <a:cxn ang="0">
                  <a:pos x="93" y="32"/>
                </a:cxn>
                <a:cxn ang="0">
                  <a:pos x="104" y="31"/>
                </a:cxn>
                <a:cxn ang="0">
                  <a:pos x="112" y="34"/>
                </a:cxn>
                <a:cxn ang="0">
                  <a:pos x="114" y="36"/>
                </a:cxn>
                <a:cxn ang="0">
                  <a:pos x="116" y="47"/>
                </a:cxn>
                <a:cxn ang="0">
                  <a:pos x="117" y="50"/>
                </a:cxn>
                <a:cxn ang="0">
                  <a:pos x="120" y="52"/>
                </a:cxn>
                <a:cxn ang="0">
                  <a:pos x="132" y="50"/>
                </a:cxn>
                <a:cxn ang="0">
                  <a:pos x="133" y="52"/>
                </a:cxn>
                <a:cxn ang="0">
                  <a:pos x="135" y="56"/>
                </a:cxn>
                <a:cxn ang="0">
                  <a:pos x="130" y="69"/>
                </a:cxn>
                <a:cxn ang="0">
                  <a:pos x="125" y="79"/>
                </a:cxn>
                <a:cxn ang="0">
                  <a:pos x="108" y="89"/>
                </a:cxn>
                <a:cxn ang="0">
                  <a:pos x="88" y="90"/>
                </a:cxn>
                <a:cxn ang="0">
                  <a:pos x="79" y="89"/>
                </a:cxn>
                <a:cxn ang="0">
                  <a:pos x="63" y="87"/>
                </a:cxn>
                <a:cxn ang="0">
                  <a:pos x="64" y="84"/>
                </a:cxn>
                <a:cxn ang="0">
                  <a:pos x="64" y="82"/>
                </a:cxn>
                <a:cxn ang="0">
                  <a:pos x="75" y="71"/>
                </a:cxn>
                <a:cxn ang="0">
                  <a:pos x="75" y="66"/>
                </a:cxn>
                <a:cxn ang="0">
                  <a:pos x="64" y="61"/>
                </a:cxn>
                <a:cxn ang="0">
                  <a:pos x="47" y="55"/>
                </a:cxn>
                <a:cxn ang="0">
                  <a:pos x="27" y="52"/>
                </a:cxn>
                <a:cxn ang="0">
                  <a:pos x="24" y="48"/>
                </a:cxn>
                <a:cxn ang="0">
                  <a:pos x="13" y="42"/>
                </a:cxn>
                <a:cxn ang="0">
                  <a:pos x="3" y="34"/>
                </a:cxn>
                <a:cxn ang="0">
                  <a:pos x="0" y="34"/>
                </a:cxn>
                <a:cxn ang="0">
                  <a:pos x="6" y="23"/>
                </a:cxn>
                <a:cxn ang="0">
                  <a:pos x="8" y="16"/>
                </a:cxn>
                <a:cxn ang="0">
                  <a:pos x="15" y="10"/>
                </a:cxn>
                <a:cxn ang="0">
                  <a:pos x="18" y="5"/>
                </a:cxn>
                <a:cxn ang="0">
                  <a:pos x="50" y="0"/>
                </a:cxn>
                <a:cxn ang="0">
                  <a:pos x="64" y="0"/>
                </a:cxn>
                <a:cxn ang="0">
                  <a:pos x="71" y="2"/>
                </a:cxn>
                <a:cxn ang="0">
                  <a:pos x="79" y="10"/>
                </a:cxn>
                <a:cxn ang="0">
                  <a:pos x="79" y="10"/>
                </a:cxn>
              </a:cxnLst>
              <a:rect l="0" t="0" r="r" b="b"/>
              <a:pathLst>
                <a:path w="135" h="90">
                  <a:moveTo>
                    <a:pt x="79" y="10"/>
                  </a:moveTo>
                  <a:lnTo>
                    <a:pt x="79" y="12"/>
                  </a:lnTo>
                  <a:lnTo>
                    <a:pt x="80" y="15"/>
                  </a:lnTo>
                  <a:lnTo>
                    <a:pt x="79" y="29"/>
                  </a:lnTo>
                  <a:lnTo>
                    <a:pt x="80" y="31"/>
                  </a:lnTo>
                  <a:lnTo>
                    <a:pt x="93" y="32"/>
                  </a:lnTo>
                  <a:lnTo>
                    <a:pt x="104" y="31"/>
                  </a:lnTo>
                  <a:lnTo>
                    <a:pt x="112" y="34"/>
                  </a:lnTo>
                  <a:lnTo>
                    <a:pt x="114" y="36"/>
                  </a:lnTo>
                  <a:lnTo>
                    <a:pt x="116" y="47"/>
                  </a:lnTo>
                  <a:lnTo>
                    <a:pt x="117" y="50"/>
                  </a:lnTo>
                  <a:lnTo>
                    <a:pt x="120" y="52"/>
                  </a:lnTo>
                  <a:lnTo>
                    <a:pt x="132" y="50"/>
                  </a:lnTo>
                  <a:lnTo>
                    <a:pt x="133" y="52"/>
                  </a:lnTo>
                  <a:lnTo>
                    <a:pt x="135" y="56"/>
                  </a:lnTo>
                  <a:lnTo>
                    <a:pt x="130" y="69"/>
                  </a:lnTo>
                  <a:lnTo>
                    <a:pt x="125" y="79"/>
                  </a:lnTo>
                  <a:lnTo>
                    <a:pt x="108" y="89"/>
                  </a:lnTo>
                  <a:lnTo>
                    <a:pt x="88" y="90"/>
                  </a:lnTo>
                  <a:lnTo>
                    <a:pt x="79" y="89"/>
                  </a:lnTo>
                  <a:lnTo>
                    <a:pt x="63" y="87"/>
                  </a:lnTo>
                  <a:lnTo>
                    <a:pt x="64" y="84"/>
                  </a:lnTo>
                  <a:lnTo>
                    <a:pt x="64" y="82"/>
                  </a:lnTo>
                  <a:lnTo>
                    <a:pt x="75" y="71"/>
                  </a:lnTo>
                  <a:lnTo>
                    <a:pt x="75" y="66"/>
                  </a:lnTo>
                  <a:lnTo>
                    <a:pt x="64" y="61"/>
                  </a:lnTo>
                  <a:lnTo>
                    <a:pt x="47" y="55"/>
                  </a:lnTo>
                  <a:lnTo>
                    <a:pt x="27" y="52"/>
                  </a:lnTo>
                  <a:lnTo>
                    <a:pt x="24" y="48"/>
                  </a:lnTo>
                  <a:lnTo>
                    <a:pt x="13" y="42"/>
                  </a:lnTo>
                  <a:lnTo>
                    <a:pt x="3" y="34"/>
                  </a:lnTo>
                  <a:lnTo>
                    <a:pt x="0" y="34"/>
                  </a:lnTo>
                  <a:lnTo>
                    <a:pt x="6" y="23"/>
                  </a:lnTo>
                  <a:lnTo>
                    <a:pt x="8" y="16"/>
                  </a:lnTo>
                  <a:lnTo>
                    <a:pt x="15" y="10"/>
                  </a:lnTo>
                  <a:lnTo>
                    <a:pt x="18" y="5"/>
                  </a:lnTo>
                  <a:lnTo>
                    <a:pt x="50" y="0"/>
                  </a:lnTo>
                  <a:lnTo>
                    <a:pt x="64" y="0"/>
                  </a:lnTo>
                  <a:lnTo>
                    <a:pt x="71" y="2"/>
                  </a:lnTo>
                  <a:lnTo>
                    <a:pt x="79" y="10"/>
                  </a:lnTo>
                  <a:lnTo>
                    <a:pt x="79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90" name="Forma Livre 366">
              <a:extLst>
                <a:ext uri="{FF2B5EF4-FFF2-40B4-BE49-F238E27FC236}">
                  <a16:creationId xmlns:a16="http://schemas.microsoft.com/office/drawing/2014/main" id="{E4CF572A-67F9-9433-8B90-01316E031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2382" y="-757859"/>
              <a:ext cx="82933" cy="54382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5" y="0"/>
                </a:cxn>
                <a:cxn ang="0">
                  <a:pos x="13" y="8"/>
                </a:cxn>
                <a:cxn ang="0">
                  <a:pos x="10" y="6"/>
                </a:cxn>
                <a:cxn ang="0">
                  <a:pos x="7" y="8"/>
                </a:cxn>
                <a:cxn ang="0">
                  <a:pos x="15" y="18"/>
                </a:cxn>
                <a:cxn ang="0">
                  <a:pos x="45" y="32"/>
                </a:cxn>
                <a:cxn ang="0">
                  <a:pos x="61" y="35"/>
                </a:cxn>
                <a:cxn ang="0">
                  <a:pos x="58" y="39"/>
                </a:cxn>
                <a:cxn ang="0">
                  <a:pos x="55" y="40"/>
                </a:cxn>
                <a:cxn ang="0">
                  <a:pos x="48" y="39"/>
                </a:cxn>
                <a:cxn ang="0">
                  <a:pos x="39" y="40"/>
                </a:cxn>
                <a:cxn ang="0">
                  <a:pos x="10" y="37"/>
                </a:cxn>
                <a:cxn ang="0">
                  <a:pos x="0" y="39"/>
                </a:cxn>
                <a:cxn ang="0">
                  <a:pos x="0" y="39"/>
                </a:cxn>
              </a:cxnLst>
              <a:rect l="0" t="0" r="r" b="b"/>
              <a:pathLst>
                <a:path w="61" h="40">
                  <a:moveTo>
                    <a:pt x="0" y="39"/>
                  </a:moveTo>
                  <a:lnTo>
                    <a:pt x="5" y="0"/>
                  </a:lnTo>
                  <a:lnTo>
                    <a:pt x="13" y="8"/>
                  </a:lnTo>
                  <a:lnTo>
                    <a:pt x="10" y="6"/>
                  </a:lnTo>
                  <a:lnTo>
                    <a:pt x="7" y="8"/>
                  </a:lnTo>
                  <a:lnTo>
                    <a:pt x="15" y="18"/>
                  </a:lnTo>
                  <a:lnTo>
                    <a:pt x="45" y="32"/>
                  </a:lnTo>
                  <a:lnTo>
                    <a:pt x="61" y="35"/>
                  </a:lnTo>
                  <a:lnTo>
                    <a:pt x="58" y="39"/>
                  </a:lnTo>
                  <a:lnTo>
                    <a:pt x="55" y="40"/>
                  </a:lnTo>
                  <a:lnTo>
                    <a:pt x="48" y="39"/>
                  </a:lnTo>
                  <a:lnTo>
                    <a:pt x="39" y="40"/>
                  </a:lnTo>
                  <a:lnTo>
                    <a:pt x="10" y="37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91" name="Forma Livre 367">
              <a:extLst>
                <a:ext uri="{FF2B5EF4-FFF2-40B4-BE49-F238E27FC236}">
                  <a16:creationId xmlns:a16="http://schemas.microsoft.com/office/drawing/2014/main" id="{A56A1D50-2D63-84B2-82BD-BF133005C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365581"/>
              <a:ext cx="263754" cy="633554"/>
            </a:xfrm>
            <a:custGeom>
              <a:avLst/>
              <a:gdLst/>
              <a:ahLst/>
              <a:cxnLst>
                <a:cxn ang="0">
                  <a:pos x="178" y="17"/>
                </a:cxn>
                <a:cxn ang="0">
                  <a:pos x="174" y="30"/>
                </a:cxn>
                <a:cxn ang="0">
                  <a:pos x="184" y="57"/>
                </a:cxn>
                <a:cxn ang="0">
                  <a:pos x="170" y="75"/>
                </a:cxn>
                <a:cxn ang="0">
                  <a:pos x="166" y="101"/>
                </a:cxn>
                <a:cxn ang="0">
                  <a:pos x="136" y="130"/>
                </a:cxn>
                <a:cxn ang="0">
                  <a:pos x="123" y="158"/>
                </a:cxn>
                <a:cxn ang="0">
                  <a:pos x="126" y="178"/>
                </a:cxn>
                <a:cxn ang="0">
                  <a:pos x="114" y="200"/>
                </a:cxn>
                <a:cxn ang="0">
                  <a:pos x="96" y="232"/>
                </a:cxn>
                <a:cxn ang="0">
                  <a:pos x="75" y="279"/>
                </a:cxn>
                <a:cxn ang="0">
                  <a:pos x="69" y="301"/>
                </a:cxn>
                <a:cxn ang="0">
                  <a:pos x="70" y="320"/>
                </a:cxn>
                <a:cxn ang="0">
                  <a:pos x="67" y="327"/>
                </a:cxn>
                <a:cxn ang="0">
                  <a:pos x="67" y="352"/>
                </a:cxn>
                <a:cxn ang="0">
                  <a:pos x="46" y="386"/>
                </a:cxn>
                <a:cxn ang="0">
                  <a:pos x="35" y="415"/>
                </a:cxn>
                <a:cxn ang="0">
                  <a:pos x="86" y="437"/>
                </a:cxn>
                <a:cxn ang="0">
                  <a:pos x="91" y="441"/>
                </a:cxn>
                <a:cxn ang="0">
                  <a:pos x="48" y="466"/>
                </a:cxn>
                <a:cxn ang="0">
                  <a:pos x="41" y="460"/>
                </a:cxn>
                <a:cxn ang="0">
                  <a:pos x="43" y="445"/>
                </a:cxn>
                <a:cxn ang="0">
                  <a:pos x="38" y="441"/>
                </a:cxn>
                <a:cxn ang="0">
                  <a:pos x="37" y="431"/>
                </a:cxn>
                <a:cxn ang="0">
                  <a:pos x="27" y="436"/>
                </a:cxn>
                <a:cxn ang="0">
                  <a:pos x="22" y="429"/>
                </a:cxn>
                <a:cxn ang="0">
                  <a:pos x="21" y="418"/>
                </a:cxn>
                <a:cxn ang="0">
                  <a:pos x="19" y="412"/>
                </a:cxn>
                <a:cxn ang="0">
                  <a:pos x="14" y="399"/>
                </a:cxn>
                <a:cxn ang="0">
                  <a:pos x="19" y="393"/>
                </a:cxn>
                <a:cxn ang="0">
                  <a:pos x="19" y="385"/>
                </a:cxn>
                <a:cxn ang="0">
                  <a:pos x="25" y="378"/>
                </a:cxn>
                <a:cxn ang="0">
                  <a:pos x="21" y="377"/>
                </a:cxn>
                <a:cxn ang="0">
                  <a:pos x="27" y="369"/>
                </a:cxn>
                <a:cxn ang="0">
                  <a:pos x="17" y="364"/>
                </a:cxn>
                <a:cxn ang="0">
                  <a:pos x="24" y="356"/>
                </a:cxn>
                <a:cxn ang="0">
                  <a:pos x="3" y="354"/>
                </a:cxn>
                <a:cxn ang="0">
                  <a:pos x="0" y="356"/>
                </a:cxn>
                <a:cxn ang="0">
                  <a:pos x="13" y="344"/>
                </a:cxn>
                <a:cxn ang="0">
                  <a:pos x="24" y="348"/>
                </a:cxn>
                <a:cxn ang="0">
                  <a:pos x="38" y="348"/>
                </a:cxn>
                <a:cxn ang="0">
                  <a:pos x="40" y="340"/>
                </a:cxn>
                <a:cxn ang="0">
                  <a:pos x="43" y="335"/>
                </a:cxn>
                <a:cxn ang="0">
                  <a:pos x="51" y="335"/>
                </a:cxn>
                <a:cxn ang="0">
                  <a:pos x="54" y="325"/>
                </a:cxn>
                <a:cxn ang="0">
                  <a:pos x="53" y="308"/>
                </a:cxn>
                <a:cxn ang="0">
                  <a:pos x="62" y="295"/>
                </a:cxn>
                <a:cxn ang="0">
                  <a:pos x="65" y="293"/>
                </a:cxn>
                <a:cxn ang="0">
                  <a:pos x="69" y="282"/>
                </a:cxn>
                <a:cxn ang="0">
                  <a:pos x="49" y="285"/>
                </a:cxn>
                <a:cxn ang="0">
                  <a:pos x="53" y="258"/>
                </a:cxn>
                <a:cxn ang="0">
                  <a:pos x="57" y="237"/>
                </a:cxn>
                <a:cxn ang="0">
                  <a:pos x="64" y="224"/>
                </a:cxn>
                <a:cxn ang="0">
                  <a:pos x="85" y="199"/>
                </a:cxn>
                <a:cxn ang="0">
                  <a:pos x="102" y="171"/>
                </a:cxn>
                <a:cxn ang="0">
                  <a:pos x="109" y="139"/>
                </a:cxn>
                <a:cxn ang="0">
                  <a:pos x="114" y="122"/>
                </a:cxn>
                <a:cxn ang="0">
                  <a:pos x="126" y="101"/>
                </a:cxn>
                <a:cxn ang="0">
                  <a:pos x="136" y="62"/>
                </a:cxn>
                <a:cxn ang="0">
                  <a:pos x="149" y="25"/>
                </a:cxn>
                <a:cxn ang="0">
                  <a:pos x="163" y="0"/>
                </a:cxn>
              </a:cxnLst>
              <a:rect l="0" t="0" r="r" b="b"/>
              <a:pathLst>
                <a:path w="194" h="466">
                  <a:moveTo>
                    <a:pt x="163" y="0"/>
                  </a:moveTo>
                  <a:lnTo>
                    <a:pt x="170" y="5"/>
                  </a:lnTo>
                  <a:lnTo>
                    <a:pt x="170" y="14"/>
                  </a:lnTo>
                  <a:lnTo>
                    <a:pt x="178" y="17"/>
                  </a:lnTo>
                  <a:lnTo>
                    <a:pt x="176" y="24"/>
                  </a:lnTo>
                  <a:lnTo>
                    <a:pt x="173" y="25"/>
                  </a:lnTo>
                  <a:lnTo>
                    <a:pt x="171" y="29"/>
                  </a:lnTo>
                  <a:lnTo>
                    <a:pt x="174" y="30"/>
                  </a:lnTo>
                  <a:lnTo>
                    <a:pt x="174" y="33"/>
                  </a:lnTo>
                  <a:lnTo>
                    <a:pt x="178" y="35"/>
                  </a:lnTo>
                  <a:lnTo>
                    <a:pt x="181" y="56"/>
                  </a:lnTo>
                  <a:lnTo>
                    <a:pt x="184" y="57"/>
                  </a:lnTo>
                  <a:lnTo>
                    <a:pt x="194" y="56"/>
                  </a:lnTo>
                  <a:lnTo>
                    <a:pt x="194" y="61"/>
                  </a:lnTo>
                  <a:lnTo>
                    <a:pt x="191" y="69"/>
                  </a:lnTo>
                  <a:lnTo>
                    <a:pt x="170" y="75"/>
                  </a:lnTo>
                  <a:lnTo>
                    <a:pt x="168" y="81"/>
                  </a:lnTo>
                  <a:lnTo>
                    <a:pt x="166" y="83"/>
                  </a:lnTo>
                  <a:lnTo>
                    <a:pt x="166" y="86"/>
                  </a:lnTo>
                  <a:lnTo>
                    <a:pt x="166" y="101"/>
                  </a:lnTo>
                  <a:lnTo>
                    <a:pt x="157" y="106"/>
                  </a:lnTo>
                  <a:lnTo>
                    <a:pt x="154" y="110"/>
                  </a:lnTo>
                  <a:lnTo>
                    <a:pt x="144" y="115"/>
                  </a:lnTo>
                  <a:lnTo>
                    <a:pt x="136" y="130"/>
                  </a:lnTo>
                  <a:lnTo>
                    <a:pt x="133" y="141"/>
                  </a:lnTo>
                  <a:lnTo>
                    <a:pt x="122" y="152"/>
                  </a:lnTo>
                  <a:lnTo>
                    <a:pt x="122" y="157"/>
                  </a:lnTo>
                  <a:lnTo>
                    <a:pt x="123" y="158"/>
                  </a:lnTo>
                  <a:lnTo>
                    <a:pt x="122" y="165"/>
                  </a:lnTo>
                  <a:lnTo>
                    <a:pt x="125" y="170"/>
                  </a:lnTo>
                  <a:lnTo>
                    <a:pt x="125" y="174"/>
                  </a:lnTo>
                  <a:lnTo>
                    <a:pt x="126" y="178"/>
                  </a:lnTo>
                  <a:lnTo>
                    <a:pt x="126" y="187"/>
                  </a:lnTo>
                  <a:lnTo>
                    <a:pt x="120" y="192"/>
                  </a:lnTo>
                  <a:lnTo>
                    <a:pt x="117" y="199"/>
                  </a:lnTo>
                  <a:lnTo>
                    <a:pt x="114" y="200"/>
                  </a:lnTo>
                  <a:lnTo>
                    <a:pt x="112" y="210"/>
                  </a:lnTo>
                  <a:lnTo>
                    <a:pt x="102" y="216"/>
                  </a:lnTo>
                  <a:lnTo>
                    <a:pt x="101" y="218"/>
                  </a:lnTo>
                  <a:lnTo>
                    <a:pt x="96" y="232"/>
                  </a:lnTo>
                  <a:lnTo>
                    <a:pt x="97" y="242"/>
                  </a:lnTo>
                  <a:lnTo>
                    <a:pt x="91" y="248"/>
                  </a:lnTo>
                  <a:lnTo>
                    <a:pt x="81" y="261"/>
                  </a:lnTo>
                  <a:lnTo>
                    <a:pt x="75" y="279"/>
                  </a:lnTo>
                  <a:lnTo>
                    <a:pt x="78" y="284"/>
                  </a:lnTo>
                  <a:lnTo>
                    <a:pt x="78" y="285"/>
                  </a:lnTo>
                  <a:lnTo>
                    <a:pt x="70" y="295"/>
                  </a:lnTo>
                  <a:lnTo>
                    <a:pt x="69" y="301"/>
                  </a:lnTo>
                  <a:lnTo>
                    <a:pt x="72" y="303"/>
                  </a:lnTo>
                  <a:lnTo>
                    <a:pt x="70" y="309"/>
                  </a:lnTo>
                  <a:lnTo>
                    <a:pt x="72" y="314"/>
                  </a:lnTo>
                  <a:lnTo>
                    <a:pt x="70" y="320"/>
                  </a:lnTo>
                  <a:lnTo>
                    <a:pt x="77" y="322"/>
                  </a:lnTo>
                  <a:lnTo>
                    <a:pt x="78" y="324"/>
                  </a:lnTo>
                  <a:lnTo>
                    <a:pt x="77" y="327"/>
                  </a:lnTo>
                  <a:lnTo>
                    <a:pt x="67" y="327"/>
                  </a:lnTo>
                  <a:lnTo>
                    <a:pt x="67" y="328"/>
                  </a:lnTo>
                  <a:lnTo>
                    <a:pt x="75" y="332"/>
                  </a:lnTo>
                  <a:lnTo>
                    <a:pt x="70" y="336"/>
                  </a:lnTo>
                  <a:lnTo>
                    <a:pt x="67" y="352"/>
                  </a:lnTo>
                  <a:lnTo>
                    <a:pt x="62" y="360"/>
                  </a:lnTo>
                  <a:lnTo>
                    <a:pt x="51" y="369"/>
                  </a:lnTo>
                  <a:lnTo>
                    <a:pt x="51" y="378"/>
                  </a:lnTo>
                  <a:lnTo>
                    <a:pt x="46" y="386"/>
                  </a:lnTo>
                  <a:lnTo>
                    <a:pt x="32" y="397"/>
                  </a:lnTo>
                  <a:lnTo>
                    <a:pt x="29" y="407"/>
                  </a:lnTo>
                  <a:lnTo>
                    <a:pt x="29" y="417"/>
                  </a:lnTo>
                  <a:lnTo>
                    <a:pt x="35" y="415"/>
                  </a:lnTo>
                  <a:lnTo>
                    <a:pt x="45" y="415"/>
                  </a:lnTo>
                  <a:lnTo>
                    <a:pt x="43" y="431"/>
                  </a:lnTo>
                  <a:lnTo>
                    <a:pt x="45" y="436"/>
                  </a:lnTo>
                  <a:lnTo>
                    <a:pt x="86" y="437"/>
                  </a:lnTo>
                  <a:lnTo>
                    <a:pt x="110" y="441"/>
                  </a:lnTo>
                  <a:lnTo>
                    <a:pt x="107" y="442"/>
                  </a:lnTo>
                  <a:lnTo>
                    <a:pt x="94" y="442"/>
                  </a:lnTo>
                  <a:lnTo>
                    <a:pt x="91" y="441"/>
                  </a:lnTo>
                  <a:lnTo>
                    <a:pt x="86" y="444"/>
                  </a:lnTo>
                  <a:lnTo>
                    <a:pt x="65" y="449"/>
                  </a:lnTo>
                  <a:lnTo>
                    <a:pt x="57" y="466"/>
                  </a:lnTo>
                  <a:lnTo>
                    <a:pt x="48" y="466"/>
                  </a:lnTo>
                  <a:lnTo>
                    <a:pt x="38" y="462"/>
                  </a:lnTo>
                  <a:lnTo>
                    <a:pt x="38" y="458"/>
                  </a:lnTo>
                  <a:lnTo>
                    <a:pt x="41" y="458"/>
                  </a:lnTo>
                  <a:lnTo>
                    <a:pt x="41" y="460"/>
                  </a:lnTo>
                  <a:lnTo>
                    <a:pt x="56" y="455"/>
                  </a:lnTo>
                  <a:lnTo>
                    <a:pt x="61" y="450"/>
                  </a:lnTo>
                  <a:lnTo>
                    <a:pt x="54" y="445"/>
                  </a:lnTo>
                  <a:lnTo>
                    <a:pt x="43" y="445"/>
                  </a:lnTo>
                  <a:lnTo>
                    <a:pt x="37" y="447"/>
                  </a:lnTo>
                  <a:lnTo>
                    <a:pt x="37" y="445"/>
                  </a:lnTo>
                  <a:lnTo>
                    <a:pt x="32" y="445"/>
                  </a:lnTo>
                  <a:lnTo>
                    <a:pt x="38" y="441"/>
                  </a:lnTo>
                  <a:lnTo>
                    <a:pt x="35" y="436"/>
                  </a:lnTo>
                  <a:lnTo>
                    <a:pt x="38" y="436"/>
                  </a:lnTo>
                  <a:lnTo>
                    <a:pt x="38" y="433"/>
                  </a:lnTo>
                  <a:lnTo>
                    <a:pt x="37" y="431"/>
                  </a:lnTo>
                  <a:lnTo>
                    <a:pt x="37" y="433"/>
                  </a:lnTo>
                  <a:lnTo>
                    <a:pt x="29" y="431"/>
                  </a:lnTo>
                  <a:lnTo>
                    <a:pt x="30" y="434"/>
                  </a:lnTo>
                  <a:lnTo>
                    <a:pt x="27" y="436"/>
                  </a:lnTo>
                  <a:lnTo>
                    <a:pt x="24" y="429"/>
                  </a:lnTo>
                  <a:lnTo>
                    <a:pt x="24" y="437"/>
                  </a:lnTo>
                  <a:lnTo>
                    <a:pt x="21" y="436"/>
                  </a:lnTo>
                  <a:lnTo>
                    <a:pt x="22" y="429"/>
                  </a:lnTo>
                  <a:lnTo>
                    <a:pt x="21" y="426"/>
                  </a:lnTo>
                  <a:lnTo>
                    <a:pt x="13" y="421"/>
                  </a:lnTo>
                  <a:lnTo>
                    <a:pt x="14" y="418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16" y="415"/>
                  </a:lnTo>
                  <a:lnTo>
                    <a:pt x="14" y="413"/>
                  </a:lnTo>
                  <a:lnTo>
                    <a:pt x="19" y="412"/>
                  </a:lnTo>
                  <a:lnTo>
                    <a:pt x="11" y="410"/>
                  </a:lnTo>
                  <a:lnTo>
                    <a:pt x="8" y="407"/>
                  </a:lnTo>
                  <a:lnTo>
                    <a:pt x="13" y="404"/>
                  </a:lnTo>
                  <a:lnTo>
                    <a:pt x="14" y="399"/>
                  </a:lnTo>
                  <a:lnTo>
                    <a:pt x="22" y="397"/>
                  </a:lnTo>
                  <a:lnTo>
                    <a:pt x="21" y="396"/>
                  </a:lnTo>
                  <a:lnTo>
                    <a:pt x="24" y="391"/>
                  </a:lnTo>
                  <a:lnTo>
                    <a:pt x="19" y="393"/>
                  </a:lnTo>
                  <a:lnTo>
                    <a:pt x="17" y="396"/>
                  </a:lnTo>
                  <a:lnTo>
                    <a:pt x="16" y="394"/>
                  </a:lnTo>
                  <a:lnTo>
                    <a:pt x="16" y="385"/>
                  </a:lnTo>
                  <a:lnTo>
                    <a:pt x="19" y="385"/>
                  </a:lnTo>
                  <a:lnTo>
                    <a:pt x="17" y="383"/>
                  </a:lnTo>
                  <a:lnTo>
                    <a:pt x="17" y="381"/>
                  </a:lnTo>
                  <a:lnTo>
                    <a:pt x="25" y="383"/>
                  </a:lnTo>
                  <a:lnTo>
                    <a:pt x="25" y="378"/>
                  </a:lnTo>
                  <a:lnTo>
                    <a:pt x="16" y="380"/>
                  </a:lnTo>
                  <a:lnTo>
                    <a:pt x="16" y="373"/>
                  </a:lnTo>
                  <a:lnTo>
                    <a:pt x="17" y="373"/>
                  </a:lnTo>
                  <a:lnTo>
                    <a:pt x="21" y="377"/>
                  </a:lnTo>
                  <a:lnTo>
                    <a:pt x="21" y="373"/>
                  </a:lnTo>
                  <a:lnTo>
                    <a:pt x="30" y="375"/>
                  </a:lnTo>
                  <a:lnTo>
                    <a:pt x="29" y="370"/>
                  </a:lnTo>
                  <a:lnTo>
                    <a:pt x="27" y="369"/>
                  </a:lnTo>
                  <a:lnTo>
                    <a:pt x="22" y="370"/>
                  </a:lnTo>
                  <a:lnTo>
                    <a:pt x="22" y="369"/>
                  </a:lnTo>
                  <a:lnTo>
                    <a:pt x="24" y="367"/>
                  </a:lnTo>
                  <a:lnTo>
                    <a:pt x="17" y="364"/>
                  </a:lnTo>
                  <a:lnTo>
                    <a:pt x="25" y="360"/>
                  </a:lnTo>
                  <a:lnTo>
                    <a:pt x="24" y="360"/>
                  </a:lnTo>
                  <a:lnTo>
                    <a:pt x="27" y="359"/>
                  </a:lnTo>
                  <a:lnTo>
                    <a:pt x="24" y="356"/>
                  </a:lnTo>
                  <a:lnTo>
                    <a:pt x="19" y="354"/>
                  </a:lnTo>
                  <a:lnTo>
                    <a:pt x="14" y="356"/>
                  </a:lnTo>
                  <a:lnTo>
                    <a:pt x="8" y="352"/>
                  </a:lnTo>
                  <a:lnTo>
                    <a:pt x="3" y="354"/>
                  </a:lnTo>
                  <a:lnTo>
                    <a:pt x="4" y="356"/>
                  </a:lnTo>
                  <a:lnTo>
                    <a:pt x="3" y="357"/>
                  </a:lnTo>
                  <a:lnTo>
                    <a:pt x="0" y="357"/>
                  </a:lnTo>
                  <a:lnTo>
                    <a:pt x="0" y="356"/>
                  </a:lnTo>
                  <a:lnTo>
                    <a:pt x="1" y="352"/>
                  </a:lnTo>
                  <a:lnTo>
                    <a:pt x="16" y="346"/>
                  </a:lnTo>
                  <a:lnTo>
                    <a:pt x="16" y="344"/>
                  </a:lnTo>
                  <a:lnTo>
                    <a:pt x="13" y="344"/>
                  </a:lnTo>
                  <a:lnTo>
                    <a:pt x="11" y="343"/>
                  </a:lnTo>
                  <a:lnTo>
                    <a:pt x="25" y="343"/>
                  </a:lnTo>
                  <a:lnTo>
                    <a:pt x="27" y="346"/>
                  </a:lnTo>
                  <a:lnTo>
                    <a:pt x="24" y="348"/>
                  </a:lnTo>
                  <a:lnTo>
                    <a:pt x="27" y="351"/>
                  </a:lnTo>
                  <a:lnTo>
                    <a:pt x="32" y="348"/>
                  </a:lnTo>
                  <a:lnTo>
                    <a:pt x="30" y="351"/>
                  </a:lnTo>
                  <a:lnTo>
                    <a:pt x="38" y="348"/>
                  </a:lnTo>
                  <a:lnTo>
                    <a:pt x="35" y="346"/>
                  </a:lnTo>
                  <a:lnTo>
                    <a:pt x="37" y="343"/>
                  </a:lnTo>
                  <a:lnTo>
                    <a:pt x="43" y="341"/>
                  </a:lnTo>
                  <a:lnTo>
                    <a:pt x="40" y="340"/>
                  </a:lnTo>
                  <a:lnTo>
                    <a:pt x="45" y="336"/>
                  </a:lnTo>
                  <a:lnTo>
                    <a:pt x="38" y="338"/>
                  </a:lnTo>
                  <a:lnTo>
                    <a:pt x="38" y="336"/>
                  </a:lnTo>
                  <a:lnTo>
                    <a:pt x="43" y="335"/>
                  </a:lnTo>
                  <a:lnTo>
                    <a:pt x="46" y="335"/>
                  </a:lnTo>
                  <a:lnTo>
                    <a:pt x="49" y="336"/>
                  </a:lnTo>
                  <a:lnTo>
                    <a:pt x="51" y="336"/>
                  </a:lnTo>
                  <a:lnTo>
                    <a:pt x="51" y="335"/>
                  </a:lnTo>
                  <a:lnTo>
                    <a:pt x="41" y="333"/>
                  </a:lnTo>
                  <a:lnTo>
                    <a:pt x="43" y="330"/>
                  </a:lnTo>
                  <a:lnTo>
                    <a:pt x="51" y="328"/>
                  </a:lnTo>
                  <a:lnTo>
                    <a:pt x="54" y="325"/>
                  </a:lnTo>
                  <a:lnTo>
                    <a:pt x="54" y="320"/>
                  </a:lnTo>
                  <a:lnTo>
                    <a:pt x="46" y="317"/>
                  </a:lnTo>
                  <a:lnTo>
                    <a:pt x="54" y="312"/>
                  </a:lnTo>
                  <a:lnTo>
                    <a:pt x="53" y="308"/>
                  </a:lnTo>
                  <a:lnTo>
                    <a:pt x="57" y="301"/>
                  </a:lnTo>
                  <a:lnTo>
                    <a:pt x="57" y="298"/>
                  </a:lnTo>
                  <a:lnTo>
                    <a:pt x="61" y="295"/>
                  </a:lnTo>
                  <a:lnTo>
                    <a:pt x="62" y="295"/>
                  </a:lnTo>
                  <a:lnTo>
                    <a:pt x="61" y="293"/>
                  </a:lnTo>
                  <a:lnTo>
                    <a:pt x="62" y="292"/>
                  </a:lnTo>
                  <a:lnTo>
                    <a:pt x="64" y="292"/>
                  </a:lnTo>
                  <a:lnTo>
                    <a:pt x="65" y="293"/>
                  </a:lnTo>
                  <a:lnTo>
                    <a:pt x="65" y="288"/>
                  </a:lnTo>
                  <a:lnTo>
                    <a:pt x="61" y="287"/>
                  </a:lnTo>
                  <a:lnTo>
                    <a:pt x="62" y="285"/>
                  </a:lnTo>
                  <a:lnTo>
                    <a:pt x="69" y="282"/>
                  </a:lnTo>
                  <a:lnTo>
                    <a:pt x="64" y="284"/>
                  </a:lnTo>
                  <a:lnTo>
                    <a:pt x="57" y="280"/>
                  </a:lnTo>
                  <a:lnTo>
                    <a:pt x="54" y="284"/>
                  </a:lnTo>
                  <a:lnTo>
                    <a:pt x="49" y="285"/>
                  </a:lnTo>
                  <a:lnTo>
                    <a:pt x="46" y="284"/>
                  </a:lnTo>
                  <a:lnTo>
                    <a:pt x="43" y="279"/>
                  </a:lnTo>
                  <a:lnTo>
                    <a:pt x="49" y="259"/>
                  </a:lnTo>
                  <a:lnTo>
                    <a:pt x="53" y="258"/>
                  </a:lnTo>
                  <a:lnTo>
                    <a:pt x="56" y="255"/>
                  </a:lnTo>
                  <a:lnTo>
                    <a:pt x="57" y="248"/>
                  </a:lnTo>
                  <a:lnTo>
                    <a:pt x="54" y="242"/>
                  </a:lnTo>
                  <a:lnTo>
                    <a:pt x="57" y="237"/>
                  </a:lnTo>
                  <a:lnTo>
                    <a:pt x="56" y="232"/>
                  </a:lnTo>
                  <a:lnTo>
                    <a:pt x="57" y="226"/>
                  </a:lnTo>
                  <a:lnTo>
                    <a:pt x="59" y="224"/>
                  </a:lnTo>
                  <a:lnTo>
                    <a:pt x="64" y="224"/>
                  </a:lnTo>
                  <a:lnTo>
                    <a:pt x="65" y="218"/>
                  </a:lnTo>
                  <a:lnTo>
                    <a:pt x="69" y="218"/>
                  </a:lnTo>
                  <a:lnTo>
                    <a:pt x="80" y="203"/>
                  </a:lnTo>
                  <a:lnTo>
                    <a:pt x="85" y="199"/>
                  </a:lnTo>
                  <a:lnTo>
                    <a:pt x="94" y="182"/>
                  </a:lnTo>
                  <a:lnTo>
                    <a:pt x="97" y="182"/>
                  </a:lnTo>
                  <a:lnTo>
                    <a:pt x="97" y="174"/>
                  </a:lnTo>
                  <a:lnTo>
                    <a:pt x="102" y="171"/>
                  </a:lnTo>
                  <a:lnTo>
                    <a:pt x="102" y="166"/>
                  </a:lnTo>
                  <a:lnTo>
                    <a:pt x="102" y="146"/>
                  </a:lnTo>
                  <a:lnTo>
                    <a:pt x="104" y="141"/>
                  </a:lnTo>
                  <a:lnTo>
                    <a:pt x="109" y="139"/>
                  </a:lnTo>
                  <a:lnTo>
                    <a:pt x="110" y="136"/>
                  </a:lnTo>
                  <a:lnTo>
                    <a:pt x="109" y="128"/>
                  </a:lnTo>
                  <a:lnTo>
                    <a:pt x="110" y="125"/>
                  </a:lnTo>
                  <a:lnTo>
                    <a:pt x="114" y="122"/>
                  </a:lnTo>
                  <a:lnTo>
                    <a:pt x="118" y="112"/>
                  </a:lnTo>
                  <a:lnTo>
                    <a:pt x="122" y="109"/>
                  </a:lnTo>
                  <a:lnTo>
                    <a:pt x="123" y="106"/>
                  </a:lnTo>
                  <a:lnTo>
                    <a:pt x="126" y="101"/>
                  </a:lnTo>
                  <a:lnTo>
                    <a:pt x="130" y="89"/>
                  </a:lnTo>
                  <a:lnTo>
                    <a:pt x="134" y="83"/>
                  </a:lnTo>
                  <a:lnTo>
                    <a:pt x="138" y="64"/>
                  </a:lnTo>
                  <a:lnTo>
                    <a:pt x="136" y="62"/>
                  </a:lnTo>
                  <a:lnTo>
                    <a:pt x="142" y="57"/>
                  </a:lnTo>
                  <a:lnTo>
                    <a:pt x="147" y="43"/>
                  </a:lnTo>
                  <a:lnTo>
                    <a:pt x="147" y="35"/>
                  </a:lnTo>
                  <a:lnTo>
                    <a:pt x="149" y="25"/>
                  </a:lnTo>
                  <a:lnTo>
                    <a:pt x="147" y="6"/>
                  </a:lnTo>
                  <a:lnTo>
                    <a:pt x="150" y="5"/>
                  </a:lnTo>
                  <a:lnTo>
                    <a:pt x="158" y="5"/>
                  </a:lnTo>
                  <a:lnTo>
                    <a:pt x="163" y="0"/>
                  </a:lnTo>
                  <a:lnTo>
                    <a:pt x="16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92" name="Forma Livre 368">
              <a:extLst>
                <a:ext uri="{FF2B5EF4-FFF2-40B4-BE49-F238E27FC236}">
                  <a16:creationId xmlns:a16="http://schemas.microsoft.com/office/drawing/2014/main" id="{3C77C125-0B3A-9CAE-70A5-C63E49CCD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124" y="-761938"/>
              <a:ext cx="72057" cy="58461"/>
            </a:xfrm>
            <a:custGeom>
              <a:avLst/>
              <a:gdLst/>
              <a:ahLst/>
              <a:cxnLst>
                <a:cxn ang="0">
                  <a:pos x="48" y="42"/>
                </a:cxn>
                <a:cxn ang="0">
                  <a:pos x="40" y="43"/>
                </a:cxn>
                <a:cxn ang="0">
                  <a:pos x="30" y="40"/>
                </a:cxn>
                <a:cxn ang="0">
                  <a:pos x="6" y="40"/>
                </a:cxn>
                <a:cxn ang="0">
                  <a:pos x="6" y="38"/>
                </a:cxn>
                <a:cxn ang="0">
                  <a:pos x="10" y="37"/>
                </a:cxn>
                <a:cxn ang="0">
                  <a:pos x="0" y="37"/>
                </a:cxn>
                <a:cxn ang="0">
                  <a:pos x="0" y="34"/>
                </a:cxn>
                <a:cxn ang="0">
                  <a:pos x="11" y="32"/>
                </a:cxn>
                <a:cxn ang="0">
                  <a:pos x="8" y="27"/>
                </a:cxn>
                <a:cxn ang="0">
                  <a:pos x="21" y="34"/>
                </a:cxn>
                <a:cxn ang="0">
                  <a:pos x="24" y="32"/>
                </a:cxn>
                <a:cxn ang="0">
                  <a:pos x="21" y="30"/>
                </a:cxn>
                <a:cxn ang="0">
                  <a:pos x="22" y="30"/>
                </a:cxn>
                <a:cxn ang="0">
                  <a:pos x="26" y="32"/>
                </a:cxn>
                <a:cxn ang="0">
                  <a:pos x="27" y="30"/>
                </a:cxn>
                <a:cxn ang="0">
                  <a:pos x="32" y="32"/>
                </a:cxn>
                <a:cxn ang="0">
                  <a:pos x="35" y="32"/>
                </a:cxn>
                <a:cxn ang="0">
                  <a:pos x="24" y="29"/>
                </a:cxn>
                <a:cxn ang="0">
                  <a:pos x="24" y="22"/>
                </a:cxn>
                <a:cxn ang="0">
                  <a:pos x="37" y="18"/>
                </a:cxn>
                <a:cxn ang="0">
                  <a:pos x="38" y="16"/>
                </a:cxn>
                <a:cxn ang="0">
                  <a:pos x="35" y="14"/>
                </a:cxn>
                <a:cxn ang="0">
                  <a:pos x="24" y="16"/>
                </a:cxn>
                <a:cxn ang="0">
                  <a:pos x="19" y="14"/>
                </a:cxn>
                <a:cxn ang="0">
                  <a:pos x="21" y="8"/>
                </a:cxn>
                <a:cxn ang="0">
                  <a:pos x="26" y="9"/>
                </a:cxn>
                <a:cxn ang="0">
                  <a:pos x="26" y="8"/>
                </a:cxn>
                <a:cxn ang="0">
                  <a:pos x="24" y="5"/>
                </a:cxn>
                <a:cxn ang="0">
                  <a:pos x="21" y="5"/>
                </a:cxn>
                <a:cxn ang="0">
                  <a:pos x="34" y="5"/>
                </a:cxn>
                <a:cxn ang="0">
                  <a:pos x="35" y="0"/>
                </a:cxn>
                <a:cxn ang="0">
                  <a:pos x="40" y="0"/>
                </a:cxn>
                <a:cxn ang="0">
                  <a:pos x="42" y="3"/>
                </a:cxn>
                <a:cxn ang="0">
                  <a:pos x="51" y="1"/>
                </a:cxn>
                <a:cxn ang="0">
                  <a:pos x="53" y="3"/>
                </a:cxn>
                <a:cxn ang="0">
                  <a:pos x="48" y="42"/>
                </a:cxn>
                <a:cxn ang="0">
                  <a:pos x="48" y="42"/>
                </a:cxn>
              </a:cxnLst>
              <a:rect l="0" t="0" r="r" b="b"/>
              <a:pathLst>
                <a:path w="53" h="43">
                  <a:moveTo>
                    <a:pt x="48" y="42"/>
                  </a:moveTo>
                  <a:lnTo>
                    <a:pt x="40" y="43"/>
                  </a:lnTo>
                  <a:lnTo>
                    <a:pt x="30" y="40"/>
                  </a:lnTo>
                  <a:lnTo>
                    <a:pt x="6" y="40"/>
                  </a:lnTo>
                  <a:lnTo>
                    <a:pt x="6" y="38"/>
                  </a:lnTo>
                  <a:lnTo>
                    <a:pt x="10" y="37"/>
                  </a:lnTo>
                  <a:lnTo>
                    <a:pt x="0" y="37"/>
                  </a:lnTo>
                  <a:lnTo>
                    <a:pt x="0" y="34"/>
                  </a:lnTo>
                  <a:lnTo>
                    <a:pt x="11" y="32"/>
                  </a:lnTo>
                  <a:lnTo>
                    <a:pt x="8" y="27"/>
                  </a:lnTo>
                  <a:lnTo>
                    <a:pt x="21" y="34"/>
                  </a:lnTo>
                  <a:lnTo>
                    <a:pt x="24" y="32"/>
                  </a:lnTo>
                  <a:lnTo>
                    <a:pt x="21" y="30"/>
                  </a:lnTo>
                  <a:lnTo>
                    <a:pt x="22" y="30"/>
                  </a:lnTo>
                  <a:lnTo>
                    <a:pt x="26" y="32"/>
                  </a:lnTo>
                  <a:lnTo>
                    <a:pt x="27" y="30"/>
                  </a:lnTo>
                  <a:lnTo>
                    <a:pt x="32" y="32"/>
                  </a:lnTo>
                  <a:lnTo>
                    <a:pt x="35" y="32"/>
                  </a:lnTo>
                  <a:lnTo>
                    <a:pt x="24" y="29"/>
                  </a:lnTo>
                  <a:lnTo>
                    <a:pt x="24" y="22"/>
                  </a:lnTo>
                  <a:lnTo>
                    <a:pt x="37" y="18"/>
                  </a:lnTo>
                  <a:lnTo>
                    <a:pt x="38" y="16"/>
                  </a:lnTo>
                  <a:lnTo>
                    <a:pt x="35" y="14"/>
                  </a:lnTo>
                  <a:lnTo>
                    <a:pt x="24" y="16"/>
                  </a:lnTo>
                  <a:lnTo>
                    <a:pt x="19" y="14"/>
                  </a:lnTo>
                  <a:lnTo>
                    <a:pt x="21" y="8"/>
                  </a:lnTo>
                  <a:lnTo>
                    <a:pt x="26" y="9"/>
                  </a:lnTo>
                  <a:lnTo>
                    <a:pt x="26" y="8"/>
                  </a:lnTo>
                  <a:lnTo>
                    <a:pt x="24" y="5"/>
                  </a:lnTo>
                  <a:lnTo>
                    <a:pt x="21" y="5"/>
                  </a:lnTo>
                  <a:lnTo>
                    <a:pt x="34" y="5"/>
                  </a:lnTo>
                  <a:lnTo>
                    <a:pt x="35" y="0"/>
                  </a:lnTo>
                  <a:lnTo>
                    <a:pt x="40" y="0"/>
                  </a:lnTo>
                  <a:lnTo>
                    <a:pt x="42" y="3"/>
                  </a:lnTo>
                  <a:lnTo>
                    <a:pt x="51" y="1"/>
                  </a:lnTo>
                  <a:lnTo>
                    <a:pt x="53" y="3"/>
                  </a:lnTo>
                  <a:lnTo>
                    <a:pt x="48" y="42"/>
                  </a:lnTo>
                  <a:lnTo>
                    <a:pt x="48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93" name="Forma Livre 369">
              <a:extLst>
                <a:ext uri="{FF2B5EF4-FFF2-40B4-BE49-F238E27FC236}">
                  <a16:creationId xmlns:a16="http://schemas.microsoft.com/office/drawing/2014/main" id="{DCE6237E-5D1C-16DD-9602-139EE868D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2808" y="-2379811"/>
              <a:ext cx="66619" cy="58461"/>
            </a:xfrm>
            <a:custGeom>
              <a:avLst/>
              <a:gdLst/>
              <a:ahLst/>
              <a:cxnLst>
                <a:cxn ang="0">
                  <a:pos x="25" y="37"/>
                </a:cxn>
                <a:cxn ang="0">
                  <a:pos x="25" y="43"/>
                </a:cxn>
                <a:cxn ang="0">
                  <a:pos x="30" y="43"/>
                </a:cxn>
                <a:cxn ang="0">
                  <a:pos x="30" y="40"/>
                </a:cxn>
                <a:cxn ang="0">
                  <a:pos x="37" y="35"/>
                </a:cxn>
                <a:cxn ang="0">
                  <a:pos x="37" y="31"/>
                </a:cxn>
                <a:cxn ang="0">
                  <a:pos x="49" y="31"/>
                </a:cxn>
                <a:cxn ang="0">
                  <a:pos x="49" y="24"/>
                </a:cxn>
                <a:cxn ang="0">
                  <a:pos x="45" y="21"/>
                </a:cxn>
                <a:cxn ang="0">
                  <a:pos x="41" y="16"/>
                </a:cxn>
                <a:cxn ang="0">
                  <a:pos x="37" y="13"/>
                </a:cxn>
                <a:cxn ang="0">
                  <a:pos x="37" y="8"/>
                </a:cxn>
                <a:cxn ang="0">
                  <a:pos x="35" y="6"/>
                </a:cxn>
                <a:cxn ang="0">
                  <a:pos x="22" y="5"/>
                </a:cxn>
                <a:cxn ang="0">
                  <a:pos x="11" y="0"/>
                </a:cxn>
                <a:cxn ang="0">
                  <a:pos x="3" y="0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11" y="11"/>
                </a:cxn>
                <a:cxn ang="0">
                  <a:pos x="13" y="14"/>
                </a:cxn>
                <a:cxn ang="0">
                  <a:pos x="24" y="26"/>
                </a:cxn>
                <a:cxn ang="0">
                  <a:pos x="25" y="37"/>
                </a:cxn>
                <a:cxn ang="0">
                  <a:pos x="25" y="37"/>
                </a:cxn>
              </a:cxnLst>
              <a:rect l="0" t="0" r="r" b="b"/>
              <a:pathLst>
                <a:path w="49" h="43">
                  <a:moveTo>
                    <a:pt x="25" y="37"/>
                  </a:moveTo>
                  <a:lnTo>
                    <a:pt x="25" y="43"/>
                  </a:lnTo>
                  <a:lnTo>
                    <a:pt x="30" y="43"/>
                  </a:lnTo>
                  <a:lnTo>
                    <a:pt x="30" y="40"/>
                  </a:lnTo>
                  <a:lnTo>
                    <a:pt x="37" y="35"/>
                  </a:lnTo>
                  <a:lnTo>
                    <a:pt x="37" y="31"/>
                  </a:lnTo>
                  <a:lnTo>
                    <a:pt x="49" y="31"/>
                  </a:lnTo>
                  <a:lnTo>
                    <a:pt x="49" y="24"/>
                  </a:lnTo>
                  <a:lnTo>
                    <a:pt x="45" y="21"/>
                  </a:lnTo>
                  <a:lnTo>
                    <a:pt x="41" y="16"/>
                  </a:lnTo>
                  <a:lnTo>
                    <a:pt x="37" y="13"/>
                  </a:lnTo>
                  <a:lnTo>
                    <a:pt x="37" y="8"/>
                  </a:lnTo>
                  <a:lnTo>
                    <a:pt x="35" y="6"/>
                  </a:lnTo>
                  <a:lnTo>
                    <a:pt x="22" y="5"/>
                  </a:lnTo>
                  <a:lnTo>
                    <a:pt x="11" y="0"/>
                  </a:lnTo>
                  <a:lnTo>
                    <a:pt x="3" y="0"/>
                  </a:lnTo>
                  <a:lnTo>
                    <a:pt x="0" y="5"/>
                  </a:lnTo>
                  <a:lnTo>
                    <a:pt x="1" y="3"/>
                  </a:lnTo>
                  <a:lnTo>
                    <a:pt x="11" y="11"/>
                  </a:lnTo>
                  <a:lnTo>
                    <a:pt x="13" y="14"/>
                  </a:lnTo>
                  <a:lnTo>
                    <a:pt x="24" y="26"/>
                  </a:lnTo>
                  <a:lnTo>
                    <a:pt x="25" y="37"/>
                  </a:lnTo>
                  <a:lnTo>
                    <a:pt x="25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94" name="Forma Livre 370">
              <a:extLst>
                <a:ext uri="{FF2B5EF4-FFF2-40B4-BE49-F238E27FC236}">
                  <a16:creationId xmlns:a16="http://schemas.microsoft.com/office/drawing/2014/main" id="{D4EB38E5-C6F6-3D92-29B3-3C31873F4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167" y="-2375732"/>
              <a:ext cx="186260" cy="92450"/>
            </a:xfrm>
            <a:custGeom>
              <a:avLst/>
              <a:gdLst/>
              <a:ahLst/>
              <a:cxnLst>
                <a:cxn ang="0">
                  <a:pos x="112" y="23"/>
                </a:cxn>
                <a:cxn ang="0">
                  <a:pos x="101" y="11"/>
                </a:cxn>
                <a:cxn ang="0">
                  <a:pos x="99" y="8"/>
                </a:cxn>
                <a:cxn ang="0">
                  <a:pos x="89" y="0"/>
                </a:cxn>
                <a:cxn ang="0">
                  <a:pos x="88" y="2"/>
                </a:cxn>
                <a:cxn ang="0">
                  <a:pos x="65" y="8"/>
                </a:cxn>
                <a:cxn ang="0">
                  <a:pos x="59" y="5"/>
                </a:cxn>
                <a:cxn ang="0">
                  <a:pos x="33" y="5"/>
                </a:cxn>
                <a:cxn ang="0">
                  <a:pos x="24" y="11"/>
                </a:cxn>
                <a:cxn ang="0">
                  <a:pos x="20" y="16"/>
                </a:cxn>
                <a:cxn ang="0">
                  <a:pos x="11" y="29"/>
                </a:cxn>
                <a:cxn ang="0">
                  <a:pos x="0" y="32"/>
                </a:cxn>
                <a:cxn ang="0">
                  <a:pos x="6" y="37"/>
                </a:cxn>
                <a:cxn ang="0">
                  <a:pos x="12" y="45"/>
                </a:cxn>
                <a:cxn ang="0">
                  <a:pos x="17" y="47"/>
                </a:cxn>
                <a:cxn ang="0">
                  <a:pos x="19" y="52"/>
                </a:cxn>
                <a:cxn ang="0">
                  <a:pos x="30" y="55"/>
                </a:cxn>
                <a:cxn ang="0">
                  <a:pos x="33" y="53"/>
                </a:cxn>
                <a:cxn ang="0">
                  <a:pos x="35" y="55"/>
                </a:cxn>
                <a:cxn ang="0">
                  <a:pos x="33" y="58"/>
                </a:cxn>
                <a:cxn ang="0">
                  <a:pos x="35" y="61"/>
                </a:cxn>
                <a:cxn ang="0">
                  <a:pos x="38" y="61"/>
                </a:cxn>
                <a:cxn ang="0">
                  <a:pos x="41" y="61"/>
                </a:cxn>
                <a:cxn ang="0">
                  <a:pos x="40" y="64"/>
                </a:cxn>
                <a:cxn ang="0">
                  <a:pos x="43" y="66"/>
                </a:cxn>
                <a:cxn ang="0">
                  <a:pos x="78" y="68"/>
                </a:cxn>
                <a:cxn ang="0">
                  <a:pos x="99" y="61"/>
                </a:cxn>
                <a:cxn ang="0">
                  <a:pos x="104" y="61"/>
                </a:cxn>
                <a:cxn ang="0">
                  <a:pos x="113" y="64"/>
                </a:cxn>
                <a:cxn ang="0">
                  <a:pos x="120" y="66"/>
                </a:cxn>
                <a:cxn ang="0">
                  <a:pos x="125" y="66"/>
                </a:cxn>
                <a:cxn ang="0">
                  <a:pos x="123" y="60"/>
                </a:cxn>
                <a:cxn ang="0">
                  <a:pos x="126" y="48"/>
                </a:cxn>
                <a:cxn ang="0">
                  <a:pos x="128" y="48"/>
                </a:cxn>
                <a:cxn ang="0">
                  <a:pos x="128" y="52"/>
                </a:cxn>
                <a:cxn ang="0">
                  <a:pos x="125" y="55"/>
                </a:cxn>
                <a:cxn ang="0">
                  <a:pos x="126" y="56"/>
                </a:cxn>
                <a:cxn ang="0">
                  <a:pos x="134" y="52"/>
                </a:cxn>
                <a:cxn ang="0">
                  <a:pos x="136" y="50"/>
                </a:cxn>
                <a:cxn ang="0">
                  <a:pos x="137" y="47"/>
                </a:cxn>
                <a:cxn ang="0">
                  <a:pos x="136" y="44"/>
                </a:cxn>
                <a:cxn ang="0">
                  <a:pos x="133" y="42"/>
                </a:cxn>
                <a:cxn ang="0">
                  <a:pos x="120" y="45"/>
                </a:cxn>
                <a:cxn ang="0">
                  <a:pos x="117" y="42"/>
                </a:cxn>
                <a:cxn ang="0">
                  <a:pos x="115" y="42"/>
                </a:cxn>
                <a:cxn ang="0">
                  <a:pos x="113" y="40"/>
                </a:cxn>
                <a:cxn ang="0">
                  <a:pos x="113" y="34"/>
                </a:cxn>
                <a:cxn ang="0">
                  <a:pos x="112" y="23"/>
                </a:cxn>
                <a:cxn ang="0">
                  <a:pos x="112" y="23"/>
                </a:cxn>
              </a:cxnLst>
              <a:rect l="0" t="0" r="r" b="b"/>
              <a:pathLst>
                <a:path w="137" h="68">
                  <a:moveTo>
                    <a:pt x="112" y="23"/>
                  </a:moveTo>
                  <a:lnTo>
                    <a:pt x="101" y="11"/>
                  </a:lnTo>
                  <a:lnTo>
                    <a:pt x="99" y="8"/>
                  </a:lnTo>
                  <a:lnTo>
                    <a:pt x="89" y="0"/>
                  </a:lnTo>
                  <a:lnTo>
                    <a:pt x="88" y="2"/>
                  </a:lnTo>
                  <a:lnTo>
                    <a:pt x="65" y="8"/>
                  </a:lnTo>
                  <a:lnTo>
                    <a:pt x="59" y="5"/>
                  </a:lnTo>
                  <a:lnTo>
                    <a:pt x="33" y="5"/>
                  </a:lnTo>
                  <a:lnTo>
                    <a:pt x="24" y="11"/>
                  </a:lnTo>
                  <a:lnTo>
                    <a:pt x="20" y="16"/>
                  </a:lnTo>
                  <a:lnTo>
                    <a:pt x="11" y="29"/>
                  </a:lnTo>
                  <a:lnTo>
                    <a:pt x="0" y="32"/>
                  </a:lnTo>
                  <a:lnTo>
                    <a:pt x="6" y="37"/>
                  </a:lnTo>
                  <a:lnTo>
                    <a:pt x="12" y="45"/>
                  </a:lnTo>
                  <a:lnTo>
                    <a:pt x="17" y="47"/>
                  </a:lnTo>
                  <a:lnTo>
                    <a:pt x="19" y="52"/>
                  </a:lnTo>
                  <a:lnTo>
                    <a:pt x="30" y="55"/>
                  </a:lnTo>
                  <a:lnTo>
                    <a:pt x="33" y="53"/>
                  </a:lnTo>
                  <a:lnTo>
                    <a:pt x="35" y="55"/>
                  </a:lnTo>
                  <a:lnTo>
                    <a:pt x="33" y="58"/>
                  </a:lnTo>
                  <a:lnTo>
                    <a:pt x="35" y="61"/>
                  </a:lnTo>
                  <a:lnTo>
                    <a:pt x="38" y="61"/>
                  </a:lnTo>
                  <a:lnTo>
                    <a:pt x="41" y="61"/>
                  </a:lnTo>
                  <a:lnTo>
                    <a:pt x="40" y="64"/>
                  </a:lnTo>
                  <a:lnTo>
                    <a:pt x="43" y="66"/>
                  </a:lnTo>
                  <a:lnTo>
                    <a:pt x="78" y="68"/>
                  </a:lnTo>
                  <a:lnTo>
                    <a:pt x="99" y="61"/>
                  </a:lnTo>
                  <a:lnTo>
                    <a:pt x="104" y="61"/>
                  </a:lnTo>
                  <a:lnTo>
                    <a:pt x="113" y="64"/>
                  </a:lnTo>
                  <a:lnTo>
                    <a:pt x="120" y="66"/>
                  </a:lnTo>
                  <a:lnTo>
                    <a:pt x="125" y="66"/>
                  </a:lnTo>
                  <a:lnTo>
                    <a:pt x="123" y="60"/>
                  </a:lnTo>
                  <a:lnTo>
                    <a:pt x="126" y="48"/>
                  </a:lnTo>
                  <a:lnTo>
                    <a:pt x="128" y="48"/>
                  </a:lnTo>
                  <a:lnTo>
                    <a:pt x="128" y="52"/>
                  </a:lnTo>
                  <a:lnTo>
                    <a:pt x="125" y="55"/>
                  </a:lnTo>
                  <a:lnTo>
                    <a:pt x="126" y="56"/>
                  </a:lnTo>
                  <a:lnTo>
                    <a:pt x="134" y="52"/>
                  </a:lnTo>
                  <a:lnTo>
                    <a:pt x="136" y="50"/>
                  </a:lnTo>
                  <a:lnTo>
                    <a:pt x="137" y="47"/>
                  </a:lnTo>
                  <a:lnTo>
                    <a:pt x="136" y="44"/>
                  </a:lnTo>
                  <a:lnTo>
                    <a:pt x="133" y="42"/>
                  </a:lnTo>
                  <a:lnTo>
                    <a:pt x="120" y="45"/>
                  </a:lnTo>
                  <a:lnTo>
                    <a:pt x="117" y="42"/>
                  </a:lnTo>
                  <a:lnTo>
                    <a:pt x="115" y="42"/>
                  </a:lnTo>
                  <a:lnTo>
                    <a:pt x="113" y="40"/>
                  </a:lnTo>
                  <a:lnTo>
                    <a:pt x="113" y="34"/>
                  </a:lnTo>
                  <a:lnTo>
                    <a:pt x="112" y="23"/>
                  </a:lnTo>
                  <a:lnTo>
                    <a:pt x="112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95" name="Forma Livre 371">
              <a:extLst>
                <a:ext uri="{FF2B5EF4-FFF2-40B4-BE49-F238E27FC236}">
                  <a16:creationId xmlns:a16="http://schemas.microsoft.com/office/drawing/2014/main" id="{F82DFDF8-CD15-2F5C-9DF4-9D4F885BA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187" y="-2530721"/>
              <a:ext cx="47585" cy="32629"/>
            </a:xfrm>
            <a:custGeom>
              <a:avLst/>
              <a:gdLst/>
              <a:ahLst/>
              <a:cxnLst>
                <a:cxn ang="0">
                  <a:pos x="27" y="24"/>
                </a:cxn>
                <a:cxn ang="0">
                  <a:pos x="30" y="23"/>
                </a:cxn>
                <a:cxn ang="0">
                  <a:pos x="30" y="21"/>
                </a:cxn>
                <a:cxn ang="0">
                  <a:pos x="34" y="20"/>
                </a:cxn>
                <a:cxn ang="0">
                  <a:pos x="35" y="20"/>
                </a:cxn>
                <a:cxn ang="0">
                  <a:pos x="34" y="15"/>
                </a:cxn>
                <a:cxn ang="0">
                  <a:pos x="35" y="18"/>
                </a:cxn>
                <a:cxn ang="0">
                  <a:pos x="35" y="15"/>
                </a:cxn>
                <a:cxn ang="0">
                  <a:pos x="34" y="13"/>
                </a:cxn>
                <a:cxn ang="0">
                  <a:pos x="30" y="13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27" y="4"/>
                </a:cxn>
                <a:cxn ang="0">
                  <a:pos x="22" y="4"/>
                </a:cxn>
                <a:cxn ang="0">
                  <a:pos x="13" y="7"/>
                </a:cxn>
                <a:cxn ang="0">
                  <a:pos x="13" y="5"/>
                </a:cxn>
                <a:cxn ang="0">
                  <a:pos x="14" y="4"/>
                </a:cxn>
                <a:cxn ang="0">
                  <a:pos x="13" y="2"/>
                </a:cxn>
                <a:cxn ang="0">
                  <a:pos x="10" y="0"/>
                </a:cxn>
                <a:cxn ang="0">
                  <a:pos x="8" y="4"/>
                </a:cxn>
                <a:cxn ang="0">
                  <a:pos x="8" y="7"/>
                </a:cxn>
                <a:cxn ang="0">
                  <a:pos x="8" y="8"/>
                </a:cxn>
                <a:cxn ang="0">
                  <a:pos x="5" y="12"/>
                </a:cxn>
                <a:cxn ang="0">
                  <a:pos x="3" y="12"/>
                </a:cxn>
                <a:cxn ang="0">
                  <a:pos x="3" y="15"/>
                </a:cxn>
                <a:cxn ang="0">
                  <a:pos x="0" y="16"/>
                </a:cxn>
                <a:cxn ang="0">
                  <a:pos x="5" y="18"/>
                </a:cxn>
                <a:cxn ang="0">
                  <a:pos x="6" y="21"/>
                </a:cxn>
                <a:cxn ang="0">
                  <a:pos x="10" y="23"/>
                </a:cxn>
                <a:cxn ang="0">
                  <a:pos x="13" y="18"/>
                </a:cxn>
                <a:cxn ang="0">
                  <a:pos x="21" y="16"/>
                </a:cxn>
                <a:cxn ang="0">
                  <a:pos x="24" y="20"/>
                </a:cxn>
                <a:cxn ang="0">
                  <a:pos x="27" y="24"/>
                </a:cxn>
                <a:cxn ang="0">
                  <a:pos x="27" y="24"/>
                </a:cxn>
              </a:cxnLst>
              <a:rect l="0" t="0" r="r" b="b"/>
              <a:pathLst>
                <a:path w="35" h="24">
                  <a:moveTo>
                    <a:pt x="27" y="24"/>
                  </a:moveTo>
                  <a:lnTo>
                    <a:pt x="30" y="23"/>
                  </a:lnTo>
                  <a:lnTo>
                    <a:pt x="30" y="21"/>
                  </a:lnTo>
                  <a:lnTo>
                    <a:pt x="34" y="20"/>
                  </a:lnTo>
                  <a:lnTo>
                    <a:pt x="35" y="20"/>
                  </a:lnTo>
                  <a:lnTo>
                    <a:pt x="34" y="15"/>
                  </a:lnTo>
                  <a:lnTo>
                    <a:pt x="35" y="18"/>
                  </a:lnTo>
                  <a:lnTo>
                    <a:pt x="35" y="15"/>
                  </a:lnTo>
                  <a:lnTo>
                    <a:pt x="34" y="13"/>
                  </a:lnTo>
                  <a:lnTo>
                    <a:pt x="30" y="13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27" y="4"/>
                  </a:lnTo>
                  <a:lnTo>
                    <a:pt x="22" y="4"/>
                  </a:lnTo>
                  <a:lnTo>
                    <a:pt x="13" y="7"/>
                  </a:lnTo>
                  <a:lnTo>
                    <a:pt x="13" y="5"/>
                  </a:lnTo>
                  <a:lnTo>
                    <a:pt x="14" y="4"/>
                  </a:lnTo>
                  <a:lnTo>
                    <a:pt x="13" y="2"/>
                  </a:lnTo>
                  <a:lnTo>
                    <a:pt x="10" y="0"/>
                  </a:lnTo>
                  <a:lnTo>
                    <a:pt x="8" y="4"/>
                  </a:lnTo>
                  <a:lnTo>
                    <a:pt x="8" y="7"/>
                  </a:lnTo>
                  <a:lnTo>
                    <a:pt x="8" y="8"/>
                  </a:lnTo>
                  <a:lnTo>
                    <a:pt x="5" y="12"/>
                  </a:lnTo>
                  <a:lnTo>
                    <a:pt x="3" y="12"/>
                  </a:lnTo>
                  <a:lnTo>
                    <a:pt x="3" y="15"/>
                  </a:lnTo>
                  <a:lnTo>
                    <a:pt x="0" y="16"/>
                  </a:lnTo>
                  <a:lnTo>
                    <a:pt x="5" y="18"/>
                  </a:lnTo>
                  <a:lnTo>
                    <a:pt x="6" y="21"/>
                  </a:lnTo>
                  <a:lnTo>
                    <a:pt x="10" y="23"/>
                  </a:lnTo>
                  <a:lnTo>
                    <a:pt x="13" y="18"/>
                  </a:lnTo>
                  <a:lnTo>
                    <a:pt x="21" y="16"/>
                  </a:lnTo>
                  <a:lnTo>
                    <a:pt x="24" y="20"/>
                  </a:lnTo>
                  <a:lnTo>
                    <a:pt x="27" y="24"/>
                  </a:lnTo>
                  <a:lnTo>
                    <a:pt x="27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96" name="Forma Livre 372">
              <a:extLst>
                <a:ext uri="{FF2B5EF4-FFF2-40B4-BE49-F238E27FC236}">
                  <a16:creationId xmlns:a16="http://schemas.microsoft.com/office/drawing/2014/main" id="{DD2FBC93-927C-7DCC-77E1-59F45AB42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874" y="-2095663"/>
              <a:ext cx="337170" cy="208013"/>
            </a:xfrm>
            <a:custGeom>
              <a:avLst/>
              <a:gdLst/>
              <a:ahLst/>
              <a:cxnLst>
                <a:cxn ang="0">
                  <a:pos x="218" y="149"/>
                </a:cxn>
                <a:cxn ang="0">
                  <a:pos x="186" y="137"/>
                </a:cxn>
                <a:cxn ang="0">
                  <a:pos x="155" y="128"/>
                </a:cxn>
                <a:cxn ang="0">
                  <a:pos x="123" y="117"/>
                </a:cxn>
                <a:cxn ang="0">
                  <a:pos x="93" y="115"/>
                </a:cxn>
                <a:cxn ang="0">
                  <a:pos x="85" y="113"/>
                </a:cxn>
                <a:cxn ang="0">
                  <a:pos x="43" y="110"/>
                </a:cxn>
                <a:cxn ang="0">
                  <a:pos x="27" y="99"/>
                </a:cxn>
                <a:cxn ang="0">
                  <a:pos x="14" y="96"/>
                </a:cxn>
                <a:cxn ang="0">
                  <a:pos x="5" y="80"/>
                </a:cxn>
                <a:cxn ang="0">
                  <a:pos x="9" y="76"/>
                </a:cxn>
                <a:cxn ang="0">
                  <a:pos x="6" y="44"/>
                </a:cxn>
                <a:cxn ang="0">
                  <a:pos x="1" y="35"/>
                </a:cxn>
                <a:cxn ang="0">
                  <a:pos x="9" y="32"/>
                </a:cxn>
                <a:cxn ang="0">
                  <a:pos x="13" y="20"/>
                </a:cxn>
                <a:cxn ang="0">
                  <a:pos x="30" y="9"/>
                </a:cxn>
                <a:cxn ang="0">
                  <a:pos x="30" y="0"/>
                </a:cxn>
                <a:cxn ang="0">
                  <a:pos x="56" y="3"/>
                </a:cxn>
                <a:cxn ang="0">
                  <a:pos x="86" y="9"/>
                </a:cxn>
                <a:cxn ang="0">
                  <a:pos x="90" y="14"/>
                </a:cxn>
                <a:cxn ang="0">
                  <a:pos x="101" y="22"/>
                </a:cxn>
                <a:cxn ang="0">
                  <a:pos x="133" y="28"/>
                </a:cxn>
                <a:cxn ang="0">
                  <a:pos x="144" y="33"/>
                </a:cxn>
                <a:cxn ang="0">
                  <a:pos x="159" y="28"/>
                </a:cxn>
                <a:cxn ang="0">
                  <a:pos x="159" y="17"/>
                </a:cxn>
                <a:cxn ang="0">
                  <a:pos x="173" y="3"/>
                </a:cxn>
                <a:cxn ang="0">
                  <a:pos x="202" y="4"/>
                </a:cxn>
                <a:cxn ang="0">
                  <a:pos x="204" y="9"/>
                </a:cxn>
                <a:cxn ang="0">
                  <a:pos x="216" y="11"/>
                </a:cxn>
                <a:cxn ang="0">
                  <a:pos x="236" y="17"/>
                </a:cxn>
                <a:cxn ang="0">
                  <a:pos x="232" y="20"/>
                </a:cxn>
                <a:cxn ang="0">
                  <a:pos x="231" y="35"/>
                </a:cxn>
                <a:cxn ang="0">
                  <a:pos x="234" y="41"/>
                </a:cxn>
                <a:cxn ang="0">
                  <a:pos x="239" y="48"/>
                </a:cxn>
                <a:cxn ang="0">
                  <a:pos x="240" y="67"/>
                </a:cxn>
                <a:cxn ang="0">
                  <a:pos x="242" y="88"/>
                </a:cxn>
                <a:cxn ang="0">
                  <a:pos x="244" y="107"/>
                </a:cxn>
                <a:cxn ang="0">
                  <a:pos x="245" y="126"/>
                </a:cxn>
                <a:cxn ang="0">
                  <a:pos x="248" y="147"/>
                </a:cxn>
                <a:cxn ang="0">
                  <a:pos x="234" y="153"/>
                </a:cxn>
              </a:cxnLst>
              <a:rect l="0" t="0" r="r" b="b"/>
              <a:pathLst>
                <a:path w="248" h="153">
                  <a:moveTo>
                    <a:pt x="234" y="153"/>
                  </a:moveTo>
                  <a:lnTo>
                    <a:pt x="218" y="149"/>
                  </a:lnTo>
                  <a:lnTo>
                    <a:pt x="202" y="142"/>
                  </a:lnTo>
                  <a:lnTo>
                    <a:pt x="186" y="137"/>
                  </a:lnTo>
                  <a:lnTo>
                    <a:pt x="170" y="133"/>
                  </a:lnTo>
                  <a:lnTo>
                    <a:pt x="155" y="128"/>
                  </a:lnTo>
                  <a:lnTo>
                    <a:pt x="139" y="121"/>
                  </a:lnTo>
                  <a:lnTo>
                    <a:pt x="123" y="117"/>
                  </a:lnTo>
                  <a:lnTo>
                    <a:pt x="109" y="112"/>
                  </a:lnTo>
                  <a:lnTo>
                    <a:pt x="93" y="115"/>
                  </a:lnTo>
                  <a:lnTo>
                    <a:pt x="88" y="117"/>
                  </a:lnTo>
                  <a:lnTo>
                    <a:pt x="85" y="113"/>
                  </a:lnTo>
                  <a:lnTo>
                    <a:pt x="77" y="110"/>
                  </a:lnTo>
                  <a:lnTo>
                    <a:pt x="43" y="110"/>
                  </a:lnTo>
                  <a:lnTo>
                    <a:pt x="35" y="101"/>
                  </a:lnTo>
                  <a:lnTo>
                    <a:pt x="27" y="99"/>
                  </a:lnTo>
                  <a:lnTo>
                    <a:pt x="19" y="99"/>
                  </a:lnTo>
                  <a:lnTo>
                    <a:pt x="14" y="96"/>
                  </a:lnTo>
                  <a:lnTo>
                    <a:pt x="13" y="89"/>
                  </a:lnTo>
                  <a:lnTo>
                    <a:pt x="5" y="80"/>
                  </a:lnTo>
                  <a:lnTo>
                    <a:pt x="5" y="78"/>
                  </a:lnTo>
                  <a:lnTo>
                    <a:pt x="9" y="76"/>
                  </a:lnTo>
                  <a:lnTo>
                    <a:pt x="9" y="62"/>
                  </a:lnTo>
                  <a:lnTo>
                    <a:pt x="6" y="44"/>
                  </a:lnTo>
                  <a:lnTo>
                    <a:pt x="0" y="38"/>
                  </a:lnTo>
                  <a:lnTo>
                    <a:pt x="1" y="35"/>
                  </a:lnTo>
                  <a:lnTo>
                    <a:pt x="3" y="33"/>
                  </a:lnTo>
                  <a:lnTo>
                    <a:pt x="9" y="32"/>
                  </a:lnTo>
                  <a:lnTo>
                    <a:pt x="14" y="28"/>
                  </a:lnTo>
                  <a:lnTo>
                    <a:pt x="13" y="20"/>
                  </a:lnTo>
                  <a:lnTo>
                    <a:pt x="14" y="17"/>
                  </a:lnTo>
                  <a:lnTo>
                    <a:pt x="30" y="9"/>
                  </a:lnTo>
                  <a:lnTo>
                    <a:pt x="32" y="6"/>
                  </a:lnTo>
                  <a:lnTo>
                    <a:pt x="30" y="0"/>
                  </a:lnTo>
                  <a:lnTo>
                    <a:pt x="45" y="3"/>
                  </a:lnTo>
                  <a:lnTo>
                    <a:pt x="56" y="3"/>
                  </a:lnTo>
                  <a:lnTo>
                    <a:pt x="67" y="4"/>
                  </a:lnTo>
                  <a:lnTo>
                    <a:pt x="86" y="9"/>
                  </a:lnTo>
                  <a:lnTo>
                    <a:pt x="88" y="11"/>
                  </a:lnTo>
                  <a:lnTo>
                    <a:pt x="90" y="14"/>
                  </a:lnTo>
                  <a:lnTo>
                    <a:pt x="98" y="20"/>
                  </a:lnTo>
                  <a:lnTo>
                    <a:pt x="101" y="22"/>
                  </a:lnTo>
                  <a:lnTo>
                    <a:pt x="125" y="25"/>
                  </a:lnTo>
                  <a:lnTo>
                    <a:pt x="133" y="28"/>
                  </a:lnTo>
                  <a:lnTo>
                    <a:pt x="141" y="32"/>
                  </a:lnTo>
                  <a:lnTo>
                    <a:pt x="144" y="33"/>
                  </a:lnTo>
                  <a:lnTo>
                    <a:pt x="154" y="32"/>
                  </a:lnTo>
                  <a:lnTo>
                    <a:pt x="159" y="28"/>
                  </a:lnTo>
                  <a:lnTo>
                    <a:pt x="162" y="24"/>
                  </a:lnTo>
                  <a:lnTo>
                    <a:pt x="159" y="17"/>
                  </a:lnTo>
                  <a:lnTo>
                    <a:pt x="159" y="12"/>
                  </a:lnTo>
                  <a:lnTo>
                    <a:pt x="173" y="3"/>
                  </a:lnTo>
                  <a:lnTo>
                    <a:pt x="189" y="1"/>
                  </a:lnTo>
                  <a:lnTo>
                    <a:pt x="202" y="4"/>
                  </a:lnTo>
                  <a:lnTo>
                    <a:pt x="204" y="6"/>
                  </a:lnTo>
                  <a:lnTo>
                    <a:pt x="204" y="9"/>
                  </a:lnTo>
                  <a:lnTo>
                    <a:pt x="207" y="11"/>
                  </a:lnTo>
                  <a:lnTo>
                    <a:pt x="216" y="11"/>
                  </a:lnTo>
                  <a:lnTo>
                    <a:pt x="232" y="14"/>
                  </a:lnTo>
                  <a:lnTo>
                    <a:pt x="236" y="17"/>
                  </a:lnTo>
                  <a:lnTo>
                    <a:pt x="234" y="17"/>
                  </a:lnTo>
                  <a:lnTo>
                    <a:pt x="232" y="20"/>
                  </a:lnTo>
                  <a:lnTo>
                    <a:pt x="234" y="32"/>
                  </a:lnTo>
                  <a:lnTo>
                    <a:pt x="231" y="35"/>
                  </a:lnTo>
                  <a:lnTo>
                    <a:pt x="232" y="40"/>
                  </a:lnTo>
                  <a:lnTo>
                    <a:pt x="234" y="41"/>
                  </a:lnTo>
                  <a:lnTo>
                    <a:pt x="234" y="44"/>
                  </a:lnTo>
                  <a:lnTo>
                    <a:pt x="239" y="48"/>
                  </a:lnTo>
                  <a:lnTo>
                    <a:pt x="239" y="57"/>
                  </a:lnTo>
                  <a:lnTo>
                    <a:pt x="240" y="67"/>
                  </a:lnTo>
                  <a:lnTo>
                    <a:pt x="242" y="76"/>
                  </a:lnTo>
                  <a:lnTo>
                    <a:pt x="242" y="88"/>
                  </a:lnTo>
                  <a:lnTo>
                    <a:pt x="244" y="97"/>
                  </a:lnTo>
                  <a:lnTo>
                    <a:pt x="244" y="107"/>
                  </a:lnTo>
                  <a:lnTo>
                    <a:pt x="245" y="117"/>
                  </a:lnTo>
                  <a:lnTo>
                    <a:pt x="245" y="126"/>
                  </a:lnTo>
                  <a:lnTo>
                    <a:pt x="247" y="136"/>
                  </a:lnTo>
                  <a:lnTo>
                    <a:pt x="248" y="147"/>
                  </a:lnTo>
                  <a:lnTo>
                    <a:pt x="232" y="147"/>
                  </a:lnTo>
                  <a:lnTo>
                    <a:pt x="234" y="153"/>
                  </a:lnTo>
                  <a:lnTo>
                    <a:pt x="234" y="1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97" name="Forma Livre 373">
              <a:extLst>
                <a:ext uri="{FF2B5EF4-FFF2-40B4-BE49-F238E27FC236}">
                  <a16:creationId xmlns:a16="http://schemas.microsoft.com/office/drawing/2014/main" id="{4D9D211C-4F40-C9DA-65CB-589405E63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5762" y="-1943393"/>
              <a:ext cx="222967" cy="227046"/>
            </a:xfrm>
            <a:custGeom>
              <a:avLst/>
              <a:gdLst/>
              <a:ahLst/>
              <a:cxnLst>
                <a:cxn ang="0">
                  <a:pos x="162" y="51"/>
                </a:cxn>
                <a:cxn ang="0">
                  <a:pos x="164" y="70"/>
                </a:cxn>
                <a:cxn ang="0">
                  <a:pos x="148" y="82"/>
                </a:cxn>
                <a:cxn ang="0">
                  <a:pos x="140" y="94"/>
                </a:cxn>
                <a:cxn ang="0">
                  <a:pos x="136" y="101"/>
                </a:cxn>
                <a:cxn ang="0">
                  <a:pos x="135" y="110"/>
                </a:cxn>
                <a:cxn ang="0">
                  <a:pos x="141" y="112"/>
                </a:cxn>
                <a:cxn ang="0">
                  <a:pos x="151" y="128"/>
                </a:cxn>
                <a:cxn ang="0">
                  <a:pos x="148" y="130"/>
                </a:cxn>
                <a:cxn ang="0">
                  <a:pos x="133" y="134"/>
                </a:cxn>
                <a:cxn ang="0">
                  <a:pos x="123" y="144"/>
                </a:cxn>
                <a:cxn ang="0">
                  <a:pos x="117" y="147"/>
                </a:cxn>
                <a:cxn ang="0">
                  <a:pos x="91" y="152"/>
                </a:cxn>
                <a:cxn ang="0">
                  <a:pos x="95" y="155"/>
                </a:cxn>
                <a:cxn ang="0">
                  <a:pos x="74" y="162"/>
                </a:cxn>
                <a:cxn ang="0">
                  <a:pos x="55" y="163"/>
                </a:cxn>
                <a:cxn ang="0">
                  <a:pos x="47" y="167"/>
                </a:cxn>
                <a:cxn ang="0">
                  <a:pos x="29" y="155"/>
                </a:cxn>
                <a:cxn ang="0">
                  <a:pos x="18" y="150"/>
                </a:cxn>
                <a:cxn ang="0">
                  <a:pos x="14" y="142"/>
                </a:cxn>
                <a:cxn ang="0">
                  <a:pos x="32" y="141"/>
                </a:cxn>
                <a:cxn ang="0">
                  <a:pos x="32" y="138"/>
                </a:cxn>
                <a:cxn ang="0">
                  <a:pos x="26" y="122"/>
                </a:cxn>
                <a:cxn ang="0">
                  <a:pos x="18" y="110"/>
                </a:cxn>
                <a:cxn ang="0">
                  <a:pos x="13" y="109"/>
                </a:cxn>
                <a:cxn ang="0">
                  <a:pos x="2" y="96"/>
                </a:cxn>
                <a:cxn ang="0">
                  <a:pos x="5" y="93"/>
                </a:cxn>
                <a:cxn ang="0">
                  <a:pos x="30" y="69"/>
                </a:cxn>
                <a:cxn ang="0">
                  <a:pos x="34" y="35"/>
                </a:cxn>
                <a:cxn ang="0">
                  <a:pos x="27" y="27"/>
                </a:cxn>
                <a:cxn ang="0">
                  <a:pos x="21" y="3"/>
                </a:cxn>
                <a:cxn ang="0">
                  <a:pos x="51" y="5"/>
                </a:cxn>
                <a:cxn ang="0">
                  <a:pos x="83" y="16"/>
                </a:cxn>
                <a:cxn ang="0">
                  <a:pos x="114" y="25"/>
                </a:cxn>
                <a:cxn ang="0">
                  <a:pos x="146" y="37"/>
                </a:cxn>
                <a:cxn ang="0">
                  <a:pos x="162" y="41"/>
                </a:cxn>
              </a:cxnLst>
              <a:rect l="0" t="0" r="r" b="b"/>
              <a:pathLst>
                <a:path w="164" h="167">
                  <a:moveTo>
                    <a:pt x="162" y="41"/>
                  </a:moveTo>
                  <a:lnTo>
                    <a:pt x="162" y="51"/>
                  </a:lnTo>
                  <a:lnTo>
                    <a:pt x="164" y="61"/>
                  </a:lnTo>
                  <a:lnTo>
                    <a:pt x="164" y="70"/>
                  </a:lnTo>
                  <a:lnTo>
                    <a:pt x="164" y="80"/>
                  </a:lnTo>
                  <a:lnTo>
                    <a:pt x="148" y="82"/>
                  </a:lnTo>
                  <a:lnTo>
                    <a:pt x="146" y="88"/>
                  </a:lnTo>
                  <a:lnTo>
                    <a:pt x="140" y="94"/>
                  </a:lnTo>
                  <a:lnTo>
                    <a:pt x="140" y="99"/>
                  </a:lnTo>
                  <a:lnTo>
                    <a:pt x="136" y="101"/>
                  </a:lnTo>
                  <a:lnTo>
                    <a:pt x="136" y="106"/>
                  </a:lnTo>
                  <a:lnTo>
                    <a:pt x="135" y="110"/>
                  </a:lnTo>
                  <a:lnTo>
                    <a:pt x="135" y="114"/>
                  </a:lnTo>
                  <a:lnTo>
                    <a:pt x="141" y="112"/>
                  </a:lnTo>
                  <a:lnTo>
                    <a:pt x="143" y="118"/>
                  </a:lnTo>
                  <a:lnTo>
                    <a:pt x="151" y="128"/>
                  </a:lnTo>
                  <a:lnTo>
                    <a:pt x="151" y="130"/>
                  </a:lnTo>
                  <a:lnTo>
                    <a:pt x="148" y="130"/>
                  </a:lnTo>
                  <a:lnTo>
                    <a:pt x="136" y="131"/>
                  </a:lnTo>
                  <a:lnTo>
                    <a:pt x="133" y="134"/>
                  </a:lnTo>
                  <a:lnTo>
                    <a:pt x="133" y="138"/>
                  </a:lnTo>
                  <a:lnTo>
                    <a:pt x="123" y="144"/>
                  </a:lnTo>
                  <a:lnTo>
                    <a:pt x="122" y="146"/>
                  </a:lnTo>
                  <a:lnTo>
                    <a:pt x="117" y="147"/>
                  </a:lnTo>
                  <a:lnTo>
                    <a:pt x="114" y="149"/>
                  </a:lnTo>
                  <a:lnTo>
                    <a:pt x="91" y="152"/>
                  </a:lnTo>
                  <a:lnTo>
                    <a:pt x="91" y="154"/>
                  </a:lnTo>
                  <a:lnTo>
                    <a:pt x="95" y="155"/>
                  </a:lnTo>
                  <a:lnTo>
                    <a:pt x="87" y="160"/>
                  </a:lnTo>
                  <a:lnTo>
                    <a:pt x="74" y="162"/>
                  </a:lnTo>
                  <a:lnTo>
                    <a:pt x="59" y="167"/>
                  </a:lnTo>
                  <a:lnTo>
                    <a:pt x="55" y="163"/>
                  </a:lnTo>
                  <a:lnTo>
                    <a:pt x="53" y="165"/>
                  </a:lnTo>
                  <a:lnTo>
                    <a:pt x="47" y="167"/>
                  </a:lnTo>
                  <a:lnTo>
                    <a:pt x="35" y="167"/>
                  </a:lnTo>
                  <a:lnTo>
                    <a:pt x="29" y="155"/>
                  </a:lnTo>
                  <a:lnTo>
                    <a:pt x="27" y="152"/>
                  </a:lnTo>
                  <a:lnTo>
                    <a:pt x="18" y="150"/>
                  </a:lnTo>
                  <a:lnTo>
                    <a:pt x="14" y="146"/>
                  </a:lnTo>
                  <a:lnTo>
                    <a:pt x="14" y="142"/>
                  </a:lnTo>
                  <a:lnTo>
                    <a:pt x="18" y="141"/>
                  </a:lnTo>
                  <a:lnTo>
                    <a:pt x="32" y="141"/>
                  </a:lnTo>
                  <a:lnTo>
                    <a:pt x="34" y="141"/>
                  </a:lnTo>
                  <a:lnTo>
                    <a:pt x="32" y="138"/>
                  </a:lnTo>
                  <a:lnTo>
                    <a:pt x="26" y="130"/>
                  </a:lnTo>
                  <a:lnTo>
                    <a:pt x="26" y="122"/>
                  </a:lnTo>
                  <a:lnTo>
                    <a:pt x="21" y="112"/>
                  </a:lnTo>
                  <a:lnTo>
                    <a:pt x="18" y="110"/>
                  </a:lnTo>
                  <a:lnTo>
                    <a:pt x="16" y="109"/>
                  </a:lnTo>
                  <a:lnTo>
                    <a:pt x="13" y="109"/>
                  </a:lnTo>
                  <a:lnTo>
                    <a:pt x="3" y="101"/>
                  </a:lnTo>
                  <a:lnTo>
                    <a:pt x="2" y="96"/>
                  </a:lnTo>
                  <a:lnTo>
                    <a:pt x="0" y="94"/>
                  </a:lnTo>
                  <a:lnTo>
                    <a:pt x="5" y="93"/>
                  </a:lnTo>
                  <a:lnTo>
                    <a:pt x="5" y="88"/>
                  </a:lnTo>
                  <a:lnTo>
                    <a:pt x="30" y="69"/>
                  </a:lnTo>
                  <a:lnTo>
                    <a:pt x="30" y="51"/>
                  </a:lnTo>
                  <a:lnTo>
                    <a:pt x="34" y="35"/>
                  </a:lnTo>
                  <a:lnTo>
                    <a:pt x="37" y="32"/>
                  </a:lnTo>
                  <a:lnTo>
                    <a:pt x="27" y="27"/>
                  </a:lnTo>
                  <a:lnTo>
                    <a:pt x="22" y="21"/>
                  </a:lnTo>
                  <a:lnTo>
                    <a:pt x="21" y="3"/>
                  </a:lnTo>
                  <a:lnTo>
                    <a:pt x="37" y="0"/>
                  </a:lnTo>
                  <a:lnTo>
                    <a:pt x="51" y="5"/>
                  </a:lnTo>
                  <a:lnTo>
                    <a:pt x="67" y="9"/>
                  </a:lnTo>
                  <a:lnTo>
                    <a:pt x="83" y="16"/>
                  </a:lnTo>
                  <a:lnTo>
                    <a:pt x="98" y="21"/>
                  </a:lnTo>
                  <a:lnTo>
                    <a:pt x="114" y="25"/>
                  </a:lnTo>
                  <a:lnTo>
                    <a:pt x="130" y="30"/>
                  </a:lnTo>
                  <a:lnTo>
                    <a:pt x="146" y="37"/>
                  </a:lnTo>
                  <a:lnTo>
                    <a:pt x="162" y="41"/>
                  </a:lnTo>
                  <a:lnTo>
                    <a:pt x="162" y="4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98" name="Forma Livre 374">
              <a:extLst>
                <a:ext uri="{FF2B5EF4-FFF2-40B4-BE49-F238E27FC236}">
                  <a16:creationId xmlns:a16="http://schemas.microsoft.com/office/drawing/2014/main" id="{2676496F-4912-1974-58B5-CC56A3141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20" y="-2141888"/>
              <a:ext cx="243361" cy="133237"/>
            </a:xfrm>
            <a:custGeom>
              <a:avLst/>
              <a:gdLst/>
              <a:ahLst/>
              <a:cxnLst>
                <a:cxn ang="0">
                  <a:pos x="49" y="98"/>
                </a:cxn>
                <a:cxn ang="0">
                  <a:pos x="16" y="98"/>
                </a:cxn>
                <a:cxn ang="0">
                  <a:pos x="1" y="96"/>
                </a:cxn>
                <a:cxn ang="0">
                  <a:pos x="27" y="88"/>
                </a:cxn>
                <a:cxn ang="0">
                  <a:pos x="44" y="77"/>
                </a:cxn>
                <a:cxn ang="0">
                  <a:pos x="49" y="67"/>
                </a:cxn>
                <a:cxn ang="0">
                  <a:pos x="48" y="56"/>
                </a:cxn>
                <a:cxn ang="0">
                  <a:pos x="56" y="48"/>
                </a:cxn>
                <a:cxn ang="0">
                  <a:pos x="68" y="32"/>
                </a:cxn>
                <a:cxn ang="0">
                  <a:pos x="94" y="22"/>
                </a:cxn>
                <a:cxn ang="0">
                  <a:pos x="107" y="1"/>
                </a:cxn>
                <a:cxn ang="0">
                  <a:pos x="120" y="6"/>
                </a:cxn>
                <a:cxn ang="0">
                  <a:pos x="149" y="8"/>
                </a:cxn>
                <a:cxn ang="0">
                  <a:pos x="158" y="9"/>
                </a:cxn>
                <a:cxn ang="0">
                  <a:pos x="161" y="11"/>
                </a:cxn>
                <a:cxn ang="0">
                  <a:pos x="166" y="14"/>
                </a:cxn>
                <a:cxn ang="0">
                  <a:pos x="168" y="16"/>
                </a:cxn>
                <a:cxn ang="0">
                  <a:pos x="168" y="22"/>
                </a:cxn>
                <a:cxn ang="0">
                  <a:pos x="169" y="29"/>
                </a:cxn>
                <a:cxn ang="0">
                  <a:pos x="171" y="35"/>
                </a:cxn>
                <a:cxn ang="0">
                  <a:pos x="179" y="40"/>
                </a:cxn>
                <a:cxn ang="0">
                  <a:pos x="176" y="45"/>
                </a:cxn>
                <a:cxn ang="0">
                  <a:pos x="149" y="50"/>
                </a:cxn>
                <a:cxn ang="0">
                  <a:pos x="136" y="53"/>
                </a:cxn>
                <a:cxn ang="0">
                  <a:pos x="137" y="58"/>
                </a:cxn>
                <a:cxn ang="0">
                  <a:pos x="139" y="59"/>
                </a:cxn>
                <a:cxn ang="0">
                  <a:pos x="115" y="70"/>
                </a:cxn>
                <a:cxn ang="0">
                  <a:pos x="96" y="72"/>
                </a:cxn>
                <a:cxn ang="0">
                  <a:pos x="88" y="75"/>
                </a:cxn>
                <a:cxn ang="0">
                  <a:pos x="78" y="78"/>
                </a:cxn>
                <a:cxn ang="0">
                  <a:pos x="65" y="85"/>
                </a:cxn>
                <a:cxn ang="0">
                  <a:pos x="65" y="98"/>
                </a:cxn>
              </a:cxnLst>
              <a:rect l="0" t="0" r="r" b="b"/>
              <a:pathLst>
                <a:path w="179" h="98">
                  <a:moveTo>
                    <a:pt x="65" y="98"/>
                  </a:moveTo>
                  <a:lnTo>
                    <a:pt x="49" y="98"/>
                  </a:lnTo>
                  <a:lnTo>
                    <a:pt x="32" y="98"/>
                  </a:lnTo>
                  <a:lnTo>
                    <a:pt x="16" y="98"/>
                  </a:lnTo>
                  <a:lnTo>
                    <a:pt x="0" y="98"/>
                  </a:lnTo>
                  <a:lnTo>
                    <a:pt x="1" y="96"/>
                  </a:lnTo>
                  <a:lnTo>
                    <a:pt x="20" y="93"/>
                  </a:lnTo>
                  <a:lnTo>
                    <a:pt x="27" y="88"/>
                  </a:lnTo>
                  <a:lnTo>
                    <a:pt x="40" y="82"/>
                  </a:lnTo>
                  <a:lnTo>
                    <a:pt x="44" y="77"/>
                  </a:lnTo>
                  <a:lnTo>
                    <a:pt x="49" y="70"/>
                  </a:lnTo>
                  <a:lnTo>
                    <a:pt x="49" y="67"/>
                  </a:lnTo>
                  <a:lnTo>
                    <a:pt x="46" y="64"/>
                  </a:lnTo>
                  <a:lnTo>
                    <a:pt x="48" y="56"/>
                  </a:lnTo>
                  <a:lnTo>
                    <a:pt x="52" y="50"/>
                  </a:lnTo>
                  <a:lnTo>
                    <a:pt x="56" y="48"/>
                  </a:lnTo>
                  <a:lnTo>
                    <a:pt x="57" y="42"/>
                  </a:lnTo>
                  <a:lnTo>
                    <a:pt x="68" y="32"/>
                  </a:lnTo>
                  <a:lnTo>
                    <a:pt x="85" y="27"/>
                  </a:lnTo>
                  <a:lnTo>
                    <a:pt x="94" y="22"/>
                  </a:lnTo>
                  <a:lnTo>
                    <a:pt x="99" y="16"/>
                  </a:lnTo>
                  <a:lnTo>
                    <a:pt x="107" y="1"/>
                  </a:lnTo>
                  <a:lnTo>
                    <a:pt x="113" y="0"/>
                  </a:lnTo>
                  <a:lnTo>
                    <a:pt x="120" y="6"/>
                  </a:lnTo>
                  <a:lnTo>
                    <a:pt x="129" y="9"/>
                  </a:lnTo>
                  <a:lnTo>
                    <a:pt x="149" y="8"/>
                  </a:lnTo>
                  <a:lnTo>
                    <a:pt x="155" y="9"/>
                  </a:lnTo>
                  <a:lnTo>
                    <a:pt x="158" y="9"/>
                  </a:lnTo>
                  <a:lnTo>
                    <a:pt x="163" y="9"/>
                  </a:lnTo>
                  <a:lnTo>
                    <a:pt x="161" y="11"/>
                  </a:lnTo>
                  <a:lnTo>
                    <a:pt x="161" y="13"/>
                  </a:lnTo>
                  <a:lnTo>
                    <a:pt x="166" y="14"/>
                  </a:lnTo>
                  <a:lnTo>
                    <a:pt x="166" y="14"/>
                  </a:lnTo>
                  <a:lnTo>
                    <a:pt x="168" y="16"/>
                  </a:lnTo>
                  <a:lnTo>
                    <a:pt x="166" y="17"/>
                  </a:lnTo>
                  <a:lnTo>
                    <a:pt x="168" y="22"/>
                  </a:lnTo>
                  <a:lnTo>
                    <a:pt x="168" y="25"/>
                  </a:lnTo>
                  <a:lnTo>
                    <a:pt x="169" y="29"/>
                  </a:lnTo>
                  <a:lnTo>
                    <a:pt x="169" y="32"/>
                  </a:lnTo>
                  <a:lnTo>
                    <a:pt x="171" y="35"/>
                  </a:lnTo>
                  <a:lnTo>
                    <a:pt x="173" y="38"/>
                  </a:lnTo>
                  <a:lnTo>
                    <a:pt x="179" y="40"/>
                  </a:lnTo>
                  <a:lnTo>
                    <a:pt x="176" y="43"/>
                  </a:lnTo>
                  <a:lnTo>
                    <a:pt x="176" y="45"/>
                  </a:lnTo>
                  <a:lnTo>
                    <a:pt x="150" y="46"/>
                  </a:lnTo>
                  <a:lnTo>
                    <a:pt x="149" y="50"/>
                  </a:lnTo>
                  <a:lnTo>
                    <a:pt x="137" y="51"/>
                  </a:lnTo>
                  <a:lnTo>
                    <a:pt x="136" y="53"/>
                  </a:lnTo>
                  <a:lnTo>
                    <a:pt x="139" y="54"/>
                  </a:lnTo>
                  <a:lnTo>
                    <a:pt x="137" y="58"/>
                  </a:lnTo>
                  <a:lnTo>
                    <a:pt x="141" y="58"/>
                  </a:lnTo>
                  <a:lnTo>
                    <a:pt x="139" y="59"/>
                  </a:lnTo>
                  <a:lnTo>
                    <a:pt x="121" y="64"/>
                  </a:lnTo>
                  <a:lnTo>
                    <a:pt x="115" y="70"/>
                  </a:lnTo>
                  <a:lnTo>
                    <a:pt x="110" y="72"/>
                  </a:lnTo>
                  <a:lnTo>
                    <a:pt x="96" y="72"/>
                  </a:lnTo>
                  <a:lnTo>
                    <a:pt x="96" y="75"/>
                  </a:lnTo>
                  <a:lnTo>
                    <a:pt x="88" y="75"/>
                  </a:lnTo>
                  <a:lnTo>
                    <a:pt x="81" y="78"/>
                  </a:lnTo>
                  <a:lnTo>
                    <a:pt x="78" y="78"/>
                  </a:lnTo>
                  <a:lnTo>
                    <a:pt x="72" y="82"/>
                  </a:lnTo>
                  <a:lnTo>
                    <a:pt x="65" y="85"/>
                  </a:lnTo>
                  <a:lnTo>
                    <a:pt x="65" y="98"/>
                  </a:lnTo>
                  <a:lnTo>
                    <a:pt x="65" y="9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99" name="Forma Livre 375">
              <a:extLst>
                <a:ext uri="{FF2B5EF4-FFF2-40B4-BE49-F238E27FC236}">
                  <a16:creationId xmlns:a16="http://schemas.microsoft.com/office/drawing/2014/main" id="{B9E6E325-D305-959E-A52D-88C5CF612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2003213"/>
              <a:ext cx="250158" cy="186260"/>
            </a:xfrm>
            <a:custGeom>
              <a:avLst/>
              <a:gdLst/>
              <a:ahLst/>
              <a:cxnLst>
                <a:cxn ang="0">
                  <a:pos x="122" y="129"/>
                </a:cxn>
                <a:cxn ang="0">
                  <a:pos x="157" y="129"/>
                </a:cxn>
                <a:cxn ang="0">
                  <a:pos x="178" y="121"/>
                </a:cxn>
                <a:cxn ang="0">
                  <a:pos x="170" y="108"/>
                </a:cxn>
                <a:cxn ang="0">
                  <a:pos x="167" y="85"/>
                </a:cxn>
                <a:cxn ang="0">
                  <a:pos x="162" y="61"/>
                </a:cxn>
                <a:cxn ang="0">
                  <a:pos x="159" y="37"/>
                </a:cxn>
                <a:cxn ang="0">
                  <a:pos x="170" y="26"/>
                </a:cxn>
                <a:cxn ang="0">
                  <a:pos x="170" y="20"/>
                </a:cxn>
                <a:cxn ang="0">
                  <a:pos x="143" y="7"/>
                </a:cxn>
                <a:cxn ang="0">
                  <a:pos x="128" y="15"/>
                </a:cxn>
                <a:cxn ang="0">
                  <a:pos x="104" y="15"/>
                </a:cxn>
                <a:cxn ang="0">
                  <a:pos x="80" y="15"/>
                </a:cxn>
                <a:cxn ang="0">
                  <a:pos x="79" y="33"/>
                </a:cxn>
                <a:cxn ang="0">
                  <a:pos x="64" y="45"/>
                </a:cxn>
                <a:cxn ang="0">
                  <a:pos x="61" y="57"/>
                </a:cxn>
                <a:cxn ang="0">
                  <a:pos x="48" y="66"/>
                </a:cxn>
                <a:cxn ang="0">
                  <a:pos x="19" y="66"/>
                </a:cxn>
                <a:cxn ang="0">
                  <a:pos x="0" y="69"/>
                </a:cxn>
                <a:cxn ang="0">
                  <a:pos x="6" y="74"/>
                </a:cxn>
                <a:cxn ang="0">
                  <a:pos x="11" y="77"/>
                </a:cxn>
                <a:cxn ang="0">
                  <a:pos x="11" y="82"/>
                </a:cxn>
                <a:cxn ang="0">
                  <a:pos x="13" y="92"/>
                </a:cxn>
                <a:cxn ang="0">
                  <a:pos x="14" y="106"/>
                </a:cxn>
                <a:cxn ang="0">
                  <a:pos x="10" y="118"/>
                </a:cxn>
                <a:cxn ang="0">
                  <a:pos x="27" y="116"/>
                </a:cxn>
                <a:cxn ang="0">
                  <a:pos x="46" y="122"/>
                </a:cxn>
                <a:cxn ang="0">
                  <a:pos x="56" y="127"/>
                </a:cxn>
                <a:cxn ang="0">
                  <a:pos x="63" y="130"/>
                </a:cxn>
                <a:cxn ang="0">
                  <a:pos x="72" y="137"/>
                </a:cxn>
                <a:cxn ang="0">
                  <a:pos x="85" y="124"/>
                </a:cxn>
                <a:cxn ang="0">
                  <a:pos x="91" y="132"/>
                </a:cxn>
                <a:cxn ang="0">
                  <a:pos x="104" y="129"/>
                </a:cxn>
              </a:cxnLst>
              <a:rect l="0" t="0" r="r" b="b"/>
              <a:pathLst>
                <a:path w="184" h="137">
                  <a:moveTo>
                    <a:pt x="104" y="129"/>
                  </a:moveTo>
                  <a:lnTo>
                    <a:pt x="122" y="129"/>
                  </a:lnTo>
                  <a:lnTo>
                    <a:pt x="139" y="129"/>
                  </a:lnTo>
                  <a:lnTo>
                    <a:pt x="157" y="129"/>
                  </a:lnTo>
                  <a:lnTo>
                    <a:pt x="175" y="129"/>
                  </a:lnTo>
                  <a:lnTo>
                    <a:pt x="178" y="121"/>
                  </a:lnTo>
                  <a:lnTo>
                    <a:pt x="172" y="119"/>
                  </a:lnTo>
                  <a:lnTo>
                    <a:pt x="170" y="108"/>
                  </a:lnTo>
                  <a:lnTo>
                    <a:pt x="168" y="97"/>
                  </a:lnTo>
                  <a:lnTo>
                    <a:pt x="167" y="85"/>
                  </a:lnTo>
                  <a:lnTo>
                    <a:pt x="165" y="73"/>
                  </a:lnTo>
                  <a:lnTo>
                    <a:pt x="162" y="61"/>
                  </a:lnTo>
                  <a:lnTo>
                    <a:pt x="160" y="50"/>
                  </a:lnTo>
                  <a:lnTo>
                    <a:pt x="159" y="37"/>
                  </a:lnTo>
                  <a:lnTo>
                    <a:pt x="157" y="26"/>
                  </a:lnTo>
                  <a:lnTo>
                    <a:pt x="170" y="26"/>
                  </a:lnTo>
                  <a:lnTo>
                    <a:pt x="184" y="26"/>
                  </a:lnTo>
                  <a:lnTo>
                    <a:pt x="170" y="20"/>
                  </a:lnTo>
                  <a:lnTo>
                    <a:pt x="156" y="13"/>
                  </a:lnTo>
                  <a:lnTo>
                    <a:pt x="143" y="7"/>
                  </a:lnTo>
                  <a:lnTo>
                    <a:pt x="128" y="0"/>
                  </a:lnTo>
                  <a:lnTo>
                    <a:pt x="128" y="15"/>
                  </a:lnTo>
                  <a:lnTo>
                    <a:pt x="115" y="15"/>
                  </a:lnTo>
                  <a:lnTo>
                    <a:pt x="104" y="15"/>
                  </a:lnTo>
                  <a:lnTo>
                    <a:pt x="91" y="15"/>
                  </a:lnTo>
                  <a:lnTo>
                    <a:pt x="80" y="15"/>
                  </a:lnTo>
                  <a:lnTo>
                    <a:pt x="80" y="23"/>
                  </a:lnTo>
                  <a:lnTo>
                    <a:pt x="79" y="33"/>
                  </a:lnTo>
                  <a:lnTo>
                    <a:pt x="79" y="42"/>
                  </a:lnTo>
                  <a:lnTo>
                    <a:pt x="64" y="45"/>
                  </a:lnTo>
                  <a:lnTo>
                    <a:pt x="61" y="49"/>
                  </a:lnTo>
                  <a:lnTo>
                    <a:pt x="61" y="57"/>
                  </a:lnTo>
                  <a:lnTo>
                    <a:pt x="63" y="66"/>
                  </a:lnTo>
                  <a:lnTo>
                    <a:pt x="48" y="66"/>
                  </a:lnTo>
                  <a:lnTo>
                    <a:pt x="34" y="66"/>
                  </a:lnTo>
                  <a:lnTo>
                    <a:pt x="19" y="66"/>
                  </a:lnTo>
                  <a:lnTo>
                    <a:pt x="5" y="66"/>
                  </a:lnTo>
                  <a:lnTo>
                    <a:pt x="0" y="69"/>
                  </a:lnTo>
                  <a:lnTo>
                    <a:pt x="3" y="69"/>
                  </a:lnTo>
                  <a:lnTo>
                    <a:pt x="6" y="74"/>
                  </a:lnTo>
                  <a:lnTo>
                    <a:pt x="10" y="74"/>
                  </a:lnTo>
                  <a:lnTo>
                    <a:pt x="11" y="77"/>
                  </a:lnTo>
                  <a:lnTo>
                    <a:pt x="13" y="82"/>
                  </a:lnTo>
                  <a:lnTo>
                    <a:pt x="11" y="82"/>
                  </a:lnTo>
                  <a:lnTo>
                    <a:pt x="8" y="87"/>
                  </a:lnTo>
                  <a:lnTo>
                    <a:pt x="13" y="92"/>
                  </a:lnTo>
                  <a:lnTo>
                    <a:pt x="14" y="97"/>
                  </a:lnTo>
                  <a:lnTo>
                    <a:pt x="14" y="106"/>
                  </a:lnTo>
                  <a:lnTo>
                    <a:pt x="5" y="122"/>
                  </a:lnTo>
                  <a:lnTo>
                    <a:pt x="10" y="118"/>
                  </a:lnTo>
                  <a:lnTo>
                    <a:pt x="18" y="119"/>
                  </a:lnTo>
                  <a:lnTo>
                    <a:pt x="27" y="116"/>
                  </a:lnTo>
                  <a:lnTo>
                    <a:pt x="38" y="116"/>
                  </a:lnTo>
                  <a:lnTo>
                    <a:pt x="46" y="122"/>
                  </a:lnTo>
                  <a:lnTo>
                    <a:pt x="53" y="122"/>
                  </a:lnTo>
                  <a:lnTo>
                    <a:pt x="56" y="127"/>
                  </a:lnTo>
                  <a:lnTo>
                    <a:pt x="61" y="129"/>
                  </a:lnTo>
                  <a:lnTo>
                    <a:pt x="63" y="130"/>
                  </a:lnTo>
                  <a:lnTo>
                    <a:pt x="61" y="130"/>
                  </a:lnTo>
                  <a:lnTo>
                    <a:pt x="72" y="137"/>
                  </a:lnTo>
                  <a:lnTo>
                    <a:pt x="79" y="132"/>
                  </a:lnTo>
                  <a:lnTo>
                    <a:pt x="85" y="124"/>
                  </a:lnTo>
                  <a:lnTo>
                    <a:pt x="88" y="126"/>
                  </a:lnTo>
                  <a:lnTo>
                    <a:pt x="91" y="132"/>
                  </a:lnTo>
                  <a:lnTo>
                    <a:pt x="96" y="132"/>
                  </a:lnTo>
                  <a:lnTo>
                    <a:pt x="104" y="129"/>
                  </a:lnTo>
                  <a:lnTo>
                    <a:pt x="104" y="1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00" name="Forma Livre 376">
              <a:extLst>
                <a:ext uri="{FF2B5EF4-FFF2-40B4-BE49-F238E27FC236}">
                  <a16:creationId xmlns:a16="http://schemas.microsoft.com/office/drawing/2014/main" id="{5ADE1806-E5EE-5274-DD5F-BFA6E695D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2008651"/>
              <a:ext cx="174023" cy="99248"/>
            </a:xfrm>
            <a:custGeom>
              <a:avLst/>
              <a:gdLst/>
              <a:ahLst/>
              <a:cxnLst>
                <a:cxn ang="0">
                  <a:pos x="128" y="19"/>
                </a:cxn>
                <a:cxn ang="0">
                  <a:pos x="115" y="19"/>
                </a:cxn>
                <a:cxn ang="0">
                  <a:pos x="104" y="19"/>
                </a:cxn>
                <a:cxn ang="0">
                  <a:pos x="91" y="19"/>
                </a:cxn>
                <a:cxn ang="0">
                  <a:pos x="80" y="19"/>
                </a:cxn>
                <a:cxn ang="0">
                  <a:pos x="80" y="27"/>
                </a:cxn>
                <a:cxn ang="0">
                  <a:pos x="79" y="37"/>
                </a:cxn>
                <a:cxn ang="0">
                  <a:pos x="79" y="46"/>
                </a:cxn>
                <a:cxn ang="0">
                  <a:pos x="64" y="49"/>
                </a:cxn>
                <a:cxn ang="0">
                  <a:pos x="61" y="53"/>
                </a:cxn>
                <a:cxn ang="0">
                  <a:pos x="61" y="61"/>
                </a:cxn>
                <a:cxn ang="0">
                  <a:pos x="63" y="70"/>
                </a:cxn>
                <a:cxn ang="0">
                  <a:pos x="48" y="70"/>
                </a:cxn>
                <a:cxn ang="0">
                  <a:pos x="34" y="70"/>
                </a:cxn>
                <a:cxn ang="0">
                  <a:pos x="19" y="70"/>
                </a:cxn>
                <a:cxn ang="0">
                  <a:pos x="5" y="70"/>
                </a:cxn>
                <a:cxn ang="0">
                  <a:pos x="0" y="73"/>
                </a:cxn>
                <a:cxn ang="0">
                  <a:pos x="2" y="65"/>
                </a:cxn>
                <a:cxn ang="0">
                  <a:pos x="5" y="61"/>
                </a:cxn>
                <a:cxn ang="0">
                  <a:pos x="8" y="61"/>
                </a:cxn>
                <a:cxn ang="0">
                  <a:pos x="14" y="53"/>
                </a:cxn>
                <a:cxn ang="0">
                  <a:pos x="14" y="51"/>
                </a:cxn>
                <a:cxn ang="0">
                  <a:pos x="21" y="43"/>
                </a:cxn>
                <a:cxn ang="0">
                  <a:pos x="35" y="30"/>
                </a:cxn>
                <a:cxn ang="0">
                  <a:pos x="40" y="19"/>
                </a:cxn>
                <a:cxn ang="0">
                  <a:pos x="45" y="14"/>
                </a:cxn>
                <a:cxn ang="0">
                  <a:pos x="54" y="11"/>
                </a:cxn>
                <a:cxn ang="0">
                  <a:pos x="58" y="6"/>
                </a:cxn>
                <a:cxn ang="0">
                  <a:pos x="63" y="0"/>
                </a:cxn>
                <a:cxn ang="0">
                  <a:pos x="79" y="0"/>
                </a:cxn>
                <a:cxn ang="0">
                  <a:pos x="95" y="0"/>
                </a:cxn>
                <a:cxn ang="0">
                  <a:pos x="112" y="0"/>
                </a:cxn>
                <a:cxn ang="0">
                  <a:pos x="128" y="0"/>
                </a:cxn>
                <a:cxn ang="0">
                  <a:pos x="128" y="4"/>
                </a:cxn>
                <a:cxn ang="0">
                  <a:pos x="128" y="19"/>
                </a:cxn>
                <a:cxn ang="0">
                  <a:pos x="128" y="19"/>
                </a:cxn>
              </a:cxnLst>
              <a:rect l="0" t="0" r="r" b="b"/>
              <a:pathLst>
                <a:path w="128" h="73">
                  <a:moveTo>
                    <a:pt x="128" y="19"/>
                  </a:moveTo>
                  <a:lnTo>
                    <a:pt x="115" y="19"/>
                  </a:lnTo>
                  <a:lnTo>
                    <a:pt x="104" y="19"/>
                  </a:lnTo>
                  <a:lnTo>
                    <a:pt x="91" y="19"/>
                  </a:lnTo>
                  <a:lnTo>
                    <a:pt x="80" y="19"/>
                  </a:lnTo>
                  <a:lnTo>
                    <a:pt x="80" y="27"/>
                  </a:lnTo>
                  <a:lnTo>
                    <a:pt x="79" y="37"/>
                  </a:lnTo>
                  <a:lnTo>
                    <a:pt x="79" y="46"/>
                  </a:lnTo>
                  <a:lnTo>
                    <a:pt x="64" y="49"/>
                  </a:lnTo>
                  <a:lnTo>
                    <a:pt x="61" y="53"/>
                  </a:lnTo>
                  <a:lnTo>
                    <a:pt x="61" y="61"/>
                  </a:lnTo>
                  <a:lnTo>
                    <a:pt x="63" y="70"/>
                  </a:lnTo>
                  <a:lnTo>
                    <a:pt x="48" y="70"/>
                  </a:lnTo>
                  <a:lnTo>
                    <a:pt x="34" y="70"/>
                  </a:lnTo>
                  <a:lnTo>
                    <a:pt x="19" y="70"/>
                  </a:lnTo>
                  <a:lnTo>
                    <a:pt x="5" y="7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5" y="61"/>
                  </a:lnTo>
                  <a:lnTo>
                    <a:pt x="8" y="61"/>
                  </a:lnTo>
                  <a:lnTo>
                    <a:pt x="14" y="53"/>
                  </a:lnTo>
                  <a:lnTo>
                    <a:pt x="14" y="51"/>
                  </a:lnTo>
                  <a:lnTo>
                    <a:pt x="21" y="43"/>
                  </a:lnTo>
                  <a:lnTo>
                    <a:pt x="35" y="30"/>
                  </a:lnTo>
                  <a:lnTo>
                    <a:pt x="40" y="19"/>
                  </a:lnTo>
                  <a:lnTo>
                    <a:pt x="45" y="14"/>
                  </a:lnTo>
                  <a:lnTo>
                    <a:pt x="54" y="11"/>
                  </a:lnTo>
                  <a:lnTo>
                    <a:pt x="58" y="6"/>
                  </a:lnTo>
                  <a:lnTo>
                    <a:pt x="63" y="0"/>
                  </a:lnTo>
                  <a:lnTo>
                    <a:pt x="79" y="0"/>
                  </a:lnTo>
                  <a:lnTo>
                    <a:pt x="95" y="0"/>
                  </a:lnTo>
                  <a:lnTo>
                    <a:pt x="112" y="0"/>
                  </a:lnTo>
                  <a:lnTo>
                    <a:pt x="128" y="0"/>
                  </a:lnTo>
                  <a:lnTo>
                    <a:pt x="128" y="4"/>
                  </a:lnTo>
                  <a:lnTo>
                    <a:pt x="128" y="19"/>
                  </a:lnTo>
                  <a:lnTo>
                    <a:pt x="128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01" name="Forma Livre 377">
              <a:extLst>
                <a:ext uri="{FF2B5EF4-FFF2-40B4-BE49-F238E27FC236}">
                  <a16:creationId xmlns:a16="http://schemas.microsoft.com/office/drawing/2014/main" id="{267AFD68-3039-837B-ACB6-41779E9C5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591" y="-2163641"/>
              <a:ext cx="418744" cy="285507"/>
            </a:xfrm>
            <a:custGeom>
              <a:avLst/>
              <a:gdLst/>
              <a:ahLst/>
              <a:cxnLst>
                <a:cxn ang="0">
                  <a:pos x="15" y="125"/>
                </a:cxn>
                <a:cxn ang="0">
                  <a:pos x="42" y="138"/>
                </a:cxn>
                <a:cxn ang="0">
                  <a:pos x="68" y="149"/>
                </a:cxn>
                <a:cxn ang="0">
                  <a:pos x="90" y="160"/>
                </a:cxn>
                <a:cxn ang="0">
                  <a:pos x="113" y="170"/>
                </a:cxn>
                <a:cxn ang="0">
                  <a:pos x="135" y="181"/>
                </a:cxn>
                <a:cxn ang="0">
                  <a:pos x="148" y="189"/>
                </a:cxn>
                <a:cxn ang="0">
                  <a:pos x="159" y="195"/>
                </a:cxn>
                <a:cxn ang="0">
                  <a:pos x="167" y="197"/>
                </a:cxn>
                <a:cxn ang="0">
                  <a:pos x="180" y="203"/>
                </a:cxn>
                <a:cxn ang="0">
                  <a:pos x="181" y="210"/>
                </a:cxn>
                <a:cxn ang="0">
                  <a:pos x="206" y="205"/>
                </a:cxn>
                <a:cxn ang="0">
                  <a:pos x="226" y="199"/>
                </a:cxn>
                <a:cxn ang="0">
                  <a:pos x="242" y="191"/>
                </a:cxn>
                <a:cxn ang="0">
                  <a:pos x="258" y="183"/>
                </a:cxn>
                <a:cxn ang="0">
                  <a:pos x="273" y="176"/>
                </a:cxn>
                <a:cxn ang="0">
                  <a:pos x="286" y="170"/>
                </a:cxn>
                <a:cxn ang="0">
                  <a:pos x="300" y="163"/>
                </a:cxn>
                <a:cxn ang="0">
                  <a:pos x="300" y="151"/>
                </a:cxn>
                <a:cxn ang="0">
                  <a:pos x="284" y="149"/>
                </a:cxn>
                <a:cxn ang="0">
                  <a:pos x="278" y="139"/>
                </a:cxn>
                <a:cxn ang="0">
                  <a:pos x="270" y="128"/>
                </a:cxn>
                <a:cxn ang="0">
                  <a:pos x="274" y="112"/>
                </a:cxn>
                <a:cxn ang="0">
                  <a:pos x="265" y="88"/>
                </a:cxn>
                <a:cxn ang="0">
                  <a:pos x="268" y="83"/>
                </a:cxn>
                <a:cxn ang="0">
                  <a:pos x="250" y="58"/>
                </a:cxn>
                <a:cxn ang="0">
                  <a:pos x="247" y="50"/>
                </a:cxn>
                <a:cxn ang="0">
                  <a:pos x="236" y="40"/>
                </a:cxn>
                <a:cxn ang="0">
                  <a:pos x="252" y="24"/>
                </a:cxn>
                <a:cxn ang="0">
                  <a:pos x="250" y="9"/>
                </a:cxn>
                <a:cxn ang="0">
                  <a:pos x="255" y="1"/>
                </a:cxn>
                <a:cxn ang="0">
                  <a:pos x="234" y="0"/>
                </a:cxn>
                <a:cxn ang="0">
                  <a:pos x="220" y="0"/>
                </a:cxn>
                <a:cxn ang="0">
                  <a:pos x="206" y="6"/>
                </a:cxn>
                <a:cxn ang="0">
                  <a:pos x="186" y="3"/>
                </a:cxn>
                <a:cxn ang="0">
                  <a:pos x="172" y="5"/>
                </a:cxn>
                <a:cxn ang="0">
                  <a:pos x="146" y="8"/>
                </a:cxn>
                <a:cxn ang="0">
                  <a:pos x="130" y="14"/>
                </a:cxn>
                <a:cxn ang="0">
                  <a:pos x="116" y="17"/>
                </a:cxn>
                <a:cxn ang="0">
                  <a:pos x="98" y="25"/>
                </a:cxn>
                <a:cxn ang="0">
                  <a:pos x="96" y="29"/>
                </a:cxn>
                <a:cxn ang="0">
                  <a:pos x="101" y="30"/>
                </a:cxn>
                <a:cxn ang="0">
                  <a:pos x="101" y="33"/>
                </a:cxn>
                <a:cxn ang="0">
                  <a:pos x="103" y="41"/>
                </a:cxn>
                <a:cxn ang="0">
                  <a:pos x="104" y="48"/>
                </a:cxn>
                <a:cxn ang="0">
                  <a:pos x="108" y="54"/>
                </a:cxn>
                <a:cxn ang="0">
                  <a:pos x="111" y="59"/>
                </a:cxn>
                <a:cxn ang="0">
                  <a:pos x="85" y="62"/>
                </a:cxn>
                <a:cxn ang="0">
                  <a:pos x="72" y="67"/>
                </a:cxn>
                <a:cxn ang="0">
                  <a:pos x="74" y="70"/>
                </a:cxn>
                <a:cxn ang="0">
                  <a:pos x="76" y="74"/>
                </a:cxn>
                <a:cxn ang="0">
                  <a:pos x="56" y="80"/>
                </a:cxn>
                <a:cxn ang="0">
                  <a:pos x="45" y="88"/>
                </a:cxn>
                <a:cxn ang="0">
                  <a:pos x="31" y="91"/>
                </a:cxn>
                <a:cxn ang="0">
                  <a:pos x="16" y="94"/>
                </a:cxn>
                <a:cxn ang="0">
                  <a:pos x="7" y="98"/>
                </a:cxn>
                <a:cxn ang="0">
                  <a:pos x="0" y="114"/>
                </a:cxn>
                <a:cxn ang="0">
                  <a:pos x="0" y="118"/>
                </a:cxn>
              </a:cxnLst>
              <a:rect l="0" t="0" r="r" b="b"/>
              <a:pathLst>
                <a:path w="308" h="210">
                  <a:moveTo>
                    <a:pt x="0" y="118"/>
                  </a:moveTo>
                  <a:lnTo>
                    <a:pt x="15" y="125"/>
                  </a:lnTo>
                  <a:lnTo>
                    <a:pt x="28" y="131"/>
                  </a:lnTo>
                  <a:lnTo>
                    <a:pt x="42" y="138"/>
                  </a:lnTo>
                  <a:lnTo>
                    <a:pt x="56" y="144"/>
                  </a:lnTo>
                  <a:lnTo>
                    <a:pt x="68" y="149"/>
                  </a:lnTo>
                  <a:lnTo>
                    <a:pt x="79" y="155"/>
                  </a:lnTo>
                  <a:lnTo>
                    <a:pt x="90" y="160"/>
                  </a:lnTo>
                  <a:lnTo>
                    <a:pt x="101" y="165"/>
                  </a:lnTo>
                  <a:lnTo>
                    <a:pt x="113" y="170"/>
                  </a:lnTo>
                  <a:lnTo>
                    <a:pt x="124" y="175"/>
                  </a:lnTo>
                  <a:lnTo>
                    <a:pt x="135" y="181"/>
                  </a:lnTo>
                  <a:lnTo>
                    <a:pt x="146" y="186"/>
                  </a:lnTo>
                  <a:lnTo>
                    <a:pt x="148" y="189"/>
                  </a:lnTo>
                  <a:lnTo>
                    <a:pt x="154" y="192"/>
                  </a:lnTo>
                  <a:lnTo>
                    <a:pt x="159" y="195"/>
                  </a:lnTo>
                  <a:lnTo>
                    <a:pt x="165" y="195"/>
                  </a:lnTo>
                  <a:lnTo>
                    <a:pt x="167" y="197"/>
                  </a:lnTo>
                  <a:lnTo>
                    <a:pt x="178" y="200"/>
                  </a:lnTo>
                  <a:lnTo>
                    <a:pt x="180" y="203"/>
                  </a:lnTo>
                  <a:lnTo>
                    <a:pt x="178" y="208"/>
                  </a:lnTo>
                  <a:lnTo>
                    <a:pt x="181" y="210"/>
                  </a:lnTo>
                  <a:lnTo>
                    <a:pt x="194" y="207"/>
                  </a:lnTo>
                  <a:lnTo>
                    <a:pt x="206" y="205"/>
                  </a:lnTo>
                  <a:lnTo>
                    <a:pt x="217" y="203"/>
                  </a:lnTo>
                  <a:lnTo>
                    <a:pt x="226" y="199"/>
                  </a:lnTo>
                  <a:lnTo>
                    <a:pt x="234" y="195"/>
                  </a:lnTo>
                  <a:lnTo>
                    <a:pt x="242" y="191"/>
                  </a:lnTo>
                  <a:lnTo>
                    <a:pt x="250" y="186"/>
                  </a:lnTo>
                  <a:lnTo>
                    <a:pt x="258" y="183"/>
                  </a:lnTo>
                  <a:lnTo>
                    <a:pt x="265" y="179"/>
                  </a:lnTo>
                  <a:lnTo>
                    <a:pt x="273" y="176"/>
                  </a:lnTo>
                  <a:lnTo>
                    <a:pt x="279" y="173"/>
                  </a:lnTo>
                  <a:lnTo>
                    <a:pt x="286" y="170"/>
                  </a:lnTo>
                  <a:lnTo>
                    <a:pt x="294" y="167"/>
                  </a:lnTo>
                  <a:lnTo>
                    <a:pt x="300" y="163"/>
                  </a:lnTo>
                  <a:lnTo>
                    <a:pt x="308" y="160"/>
                  </a:lnTo>
                  <a:lnTo>
                    <a:pt x="300" y="151"/>
                  </a:lnTo>
                  <a:lnTo>
                    <a:pt x="292" y="149"/>
                  </a:lnTo>
                  <a:lnTo>
                    <a:pt x="284" y="149"/>
                  </a:lnTo>
                  <a:lnTo>
                    <a:pt x="279" y="146"/>
                  </a:lnTo>
                  <a:lnTo>
                    <a:pt x="278" y="139"/>
                  </a:lnTo>
                  <a:lnTo>
                    <a:pt x="270" y="130"/>
                  </a:lnTo>
                  <a:lnTo>
                    <a:pt x="270" y="128"/>
                  </a:lnTo>
                  <a:lnTo>
                    <a:pt x="274" y="126"/>
                  </a:lnTo>
                  <a:lnTo>
                    <a:pt x="274" y="112"/>
                  </a:lnTo>
                  <a:lnTo>
                    <a:pt x="271" y="94"/>
                  </a:lnTo>
                  <a:lnTo>
                    <a:pt x="265" y="88"/>
                  </a:lnTo>
                  <a:lnTo>
                    <a:pt x="266" y="85"/>
                  </a:lnTo>
                  <a:lnTo>
                    <a:pt x="268" y="83"/>
                  </a:lnTo>
                  <a:lnTo>
                    <a:pt x="262" y="62"/>
                  </a:lnTo>
                  <a:lnTo>
                    <a:pt x="250" y="58"/>
                  </a:lnTo>
                  <a:lnTo>
                    <a:pt x="249" y="54"/>
                  </a:lnTo>
                  <a:lnTo>
                    <a:pt x="247" y="50"/>
                  </a:lnTo>
                  <a:lnTo>
                    <a:pt x="241" y="48"/>
                  </a:lnTo>
                  <a:lnTo>
                    <a:pt x="236" y="40"/>
                  </a:lnTo>
                  <a:lnTo>
                    <a:pt x="249" y="32"/>
                  </a:lnTo>
                  <a:lnTo>
                    <a:pt x="252" y="24"/>
                  </a:lnTo>
                  <a:lnTo>
                    <a:pt x="250" y="16"/>
                  </a:lnTo>
                  <a:lnTo>
                    <a:pt x="250" y="9"/>
                  </a:lnTo>
                  <a:lnTo>
                    <a:pt x="249" y="8"/>
                  </a:lnTo>
                  <a:lnTo>
                    <a:pt x="255" y="1"/>
                  </a:lnTo>
                  <a:lnTo>
                    <a:pt x="242" y="3"/>
                  </a:lnTo>
                  <a:lnTo>
                    <a:pt x="234" y="0"/>
                  </a:lnTo>
                  <a:lnTo>
                    <a:pt x="230" y="3"/>
                  </a:lnTo>
                  <a:lnTo>
                    <a:pt x="220" y="0"/>
                  </a:lnTo>
                  <a:lnTo>
                    <a:pt x="218" y="3"/>
                  </a:lnTo>
                  <a:lnTo>
                    <a:pt x="206" y="6"/>
                  </a:lnTo>
                  <a:lnTo>
                    <a:pt x="201" y="3"/>
                  </a:lnTo>
                  <a:lnTo>
                    <a:pt x="186" y="3"/>
                  </a:lnTo>
                  <a:lnTo>
                    <a:pt x="178" y="5"/>
                  </a:lnTo>
                  <a:lnTo>
                    <a:pt x="172" y="5"/>
                  </a:lnTo>
                  <a:lnTo>
                    <a:pt x="167" y="6"/>
                  </a:lnTo>
                  <a:lnTo>
                    <a:pt x="146" y="8"/>
                  </a:lnTo>
                  <a:lnTo>
                    <a:pt x="133" y="13"/>
                  </a:lnTo>
                  <a:lnTo>
                    <a:pt x="130" y="14"/>
                  </a:lnTo>
                  <a:lnTo>
                    <a:pt x="129" y="16"/>
                  </a:lnTo>
                  <a:lnTo>
                    <a:pt x="116" y="17"/>
                  </a:lnTo>
                  <a:lnTo>
                    <a:pt x="108" y="24"/>
                  </a:lnTo>
                  <a:lnTo>
                    <a:pt x="98" y="25"/>
                  </a:lnTo>
                  <a:lnTo>
                    <a:pt x="96" y="27"/>
                  </a:lnTo>
                  <a:lnTo>
                    <a:pt x="96" y="29"/>
                  </a:lnTo>
                  <a:lnTo>
                    <a:pt x="101" y="30"/>
                  </a:lnTo>
                  <a:lnTo>
                    <a:pt x="101" y="30"/>
                  </a:lnTo>
                  <a:lnTo>
                    <a:pt x="103" y="32"/>
                  </a:lnTo>
                  <a:lnTo>
                    <a:pt x="101" y="33"/>
                  </a:lnTo>
                  <a:lnTo>
                    <a:pt x="103" y="38"/>
                  </a:lnTo>
                  <a:lnTo>
                    <a:pt x="103" y="41"/>
                  </a:lnTo>
                  <a:lnTo>
                    <a:pt x="104" y="45"/>
                  </a:lnTo>
                  <a:lnTo>
                    <a:pt x="104" y="48"/>
                  </a:lnTo>
                  <a:lnTo>
                    <a:pt x="106" y="51"/>
                  </a:lnTo>
                  <a:lnTo>
                    <a:pt x="108" y="54"/>
                  </a:lnTo>
                  <a:lnTo>
                    <a:pt x="114" y="56"/>
                  </a:lnTo>
                  <a:lnTo>
                    <a:pt x="111" y="59"/>
                  </a:lnTo>
                  <a:lnTo>
                    <a:pt x="111" y="61"/>
                  </a:lnTo>
                  <a:lnTo>
                    <a:pt x="85" y="62"/>
                  </a:lnTo>
                  <a:lnTo>
                    <a:pt x="84" y="66"/>
                  </a:lnTo>
                  <a:lnTo>
                    <a:pt x="72" y="67"/>
                  </a:lnTo>
                  <a:lnTo>
                    <a:pt x="71" y="69"/>
                  </a:lnTo>
                  <a:lnTo>
                    <a:pt x="74" y="70"/>
                  </a:lnTo>
                  <a:lnTo>
                    <a:pt x="72" y="74"/>
                  </a:lnTo>
                  <a:lnTo>
                    <a:pt x="76" y="74"/>
                  </a:lnTo>
                  <a:lnTo>
                    <a:pt x="74" y="75"/>
                  </a:lnTo>
                  <a:lnTo>
                    <a:pt x="56" y="80"/>
                  </a:lnTo>
                  <a:lnTo>
                    <a:pt x="50" y="86"/>
                  </a:lnTo>
                  <a:lnTo>
                    <a:pt x="45" y="88"/>
                  </a:lnTo>
                  <a:lnTo>
                    <a:pt x="31" y="88"/>
                  </a:lnTo>
                  <a:lnTo>
                    <a:pt x="31" y="91"/>
                  </a:lnTo>
                  <a:lnTo>
                    <a:pt x="23" y="91"/>
                  </a:lnTo>
                  <a:lnTo>
                    <a:pt x="16" y="94"/>
                  </a:lnTo>
                  <a:lnTo>
                    <a:pt x="13" y="94"/>
                  </a:lnTo>
                  <a:lnTo>
                    <a:pt x="7" y="98"/>
                  </a:lnTo>
                  <a:lnTo>
                    <a:pt x="0" y="101"/>
                  </a:lnTo>
                  <a:lnTo>
                    <a:pt x="0" y="114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02" name="Forma Livre 378">
              <a:extLst>
                <a:ext uri="{FF2B5EF4-FFF2-40B4-BE49-F238E27FC236}">
                  <a16:creationId xmlns:a16="http://schemas.microsoft.com/office/drawing/2014/main" id="{DF5AAFD7-EDCE-A070-7E79-3777B5FB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456" y="-1967865"/>
              <a:ext cx="342608" cy="213451"/>
            </a:xfrm>
            <a:custGeom>
              <a:avLst/>
              <a:gdLst/>
              <a:ahLst/>
              <a:cxnLst>
                <a:cxn ang="0">
                  <a:pos x="50" y="103"/>
                </a:cxn>
                <a:cxn ang="0">
                  <a:pos x="85" y="103"/>
                </a:cxn>
                <a:cxn ang="0">
                  <a:pos x="106" y="95"/>
                </a:cxn>
                <a:cxn ang="0">
                  <a:pos x="98" y="82"/>
                </a:cxn>
                <a:cxn ang="0">
                  <a:pos x="95" y="59"/>
                </a:cxn>
                <a:cxn ang="0">
                  <a:pos x="90" y="35"/>
                </a:cxn>
                <a:cxn ang="0">
                  <a:pos x="87" y="11"/>
                </a:cxn>
                <a:cxn ang="0">
                  <a:pos x="98" y="0"/>
                </a:cxn>
                <a:cxn ang="0">
                  <a:pos x="124" y="5"/>
                </a:cxn>
                <a:cxn ang="0">
                  <a:pos x="146" y="16"/>
                </a:cxn>
                <a:cxn ang="0">
                  <a:pos x="169" y="26"/>
                </a:cxn>
                <a:cxn ang="0">
                  <a:pos x="191" y="37"/>
                </a:cxn>
                <a:cxn ang="0">
                  <a:pos x="204" y="45"/>
                </a:cxn>
                <a:cxn ang="0">
                  <a:pos x="215" y="51"/>
                </a:cxn>
                <a:cxn ang="0">
                  <a:pos x="223" y="53"/>
                </a:cxn>
                <a:cxn ang="0">
                  <a:pos x="236" y="59"/>
                </a:cxn>
                <a:cxn ang="0">
                  <a:pos x="237" y="66"/>
                </a:cxn>
                <a:cxn ang="0">
                  <a:pos x="250" y="72"/>
                </a:cxn>
                <a:cxn ang="0">
                  <a:pos x="250" y="88"/>
                </a:cxn>
                <a:cxn ang="0">
                  <a:pos x="247" y="98"/>
                </a:cxn>
                <a:cxn ang="0">
                  <a:pos x="225" y="104"/>
                </a:cxn>
                <a:cxn ang="0">
                  <a:pos x="201" y="108"/>
                </a:cxn>
                <a:cxn ang="0">
                  <a:pos x="175" y="109"/>
                </a:cxn>
                <a:cxn ang="0">
                  <a:pos x="128" y="127"/>
                </a:cxn>
                <a:cxn ang="0">
                  <a:pos x="111" y="144"/>
                </a:cxn>
                <a:cxn ang="0">
                  <a:pos x="108" y="156"/>
                </a:cxn>
                <a:cxn ang="0">
                  <a:pos x="103" y="154"/>
                </a:cxn>
                <a:cxn ang="0">
                  <a:pos x="95" y="157"/>
                </a:cxn>
                <a:cxn ang="0">
                  <a:pos x="92" y="152"/>
                </a:cxn>
                <a:cxn ang="0">
                  <a:pos x="88" y="154"/>
                </a:cxn>
                <a:cxn ang="0">
                  <a:pos x="85" y="156"/>
                </a:cxn>
                <a:cxn ang="0">
                  <a:pos x="79" y="157"/>
                </a:cxn>
                <a:cxn ang="0">
                  <a:pos x="74" y="157"/>
                </a:cxn>
                <a:cxn ang="0">
                  <a:pos x="64" y="157"/>
                </a:cxn>
                <a:cxn ang="0">
                  <a:pos x="59" y="149"/>
                </a:cxn>
                <a:cxn ang="0">
                  <a:pos x="55" y="149"/>
                </a:cxn>
                <a:cxn ang="0">
                  <a:pos x="59" y="146"/>
                </a:cxn>
                <a:cxn ang="0">
                  <a:pos x="55" y="144"/>
                </a:cxn>
                <a:cxn ang="0">
                  <a:pos x="51" y="143"/>
                </a:cxn>
                <a:cxn ang="0">
                  <a:pos x="51" y="136"/>
                </a:cxn>
                <a:cxn ang="0">
                  <a:pos x="48" y="133"/>
                </a:cxn>
                <a:cxn ang="0">
                  <a:pos x="43" y="135"/>
                </a:cxn>
                <a:cxn ang="0">
                  <a:pos x="39" y="138"/>
                </a:cxn>
                <a:cxn ang="0">
                  <a:pos x="24" y="140"/>
                </a:cxn>
                <a:cxn ang="0">
                  <a:pos x="15" y="138"/>
                </a:cxn>
                <a:cxn ang="0">
                  <a:pos x="11" y="138"/>
                </a:cxn>
                <a:cxn ang="0">
                  <a:pos x="13" y="128"/>
                </a:cxn>
                <a:cxn ang="0">
                  <a:pos x="7" y="125"/>
                </a:cxn>
                <a:cxn ang="0">
                  <a:pos x="5" y="119"/>
                </a:cxn>
                <a:cxn ang="0">
                  <a:pos x="0" y="114"/>
                </a:cxn>
                <a:cxn ang="0">
                  <a:pos x="7" y="106"/>
                </a:cxn>
                <a:cxn ang="0">
                  <a:pos x="16" y="100"/>
                </a:cxn>
                <a:cxn ang="0">
                  <a:pos x="24" y="106"/>
                </a:cxn>
                <a:cxn ang="0">
                  <a:pos x="32" y="103"/>
                </a:cxn>
              </a:cxnLst>
              <a:rect l="0" t="0" r="r" b="b"/>
              <a:pathLst>
                <a:path w="252" h="157">
                  <a:moveTo>
                    <a:pt x="32" y="103"/>
                  </a:moveTo>
                  <a:lnTo>
                    <a:pt x="50" y="103"/>
                  </a:lnTo>
                  <a:lnTo>
                    <a:pt x="67" y="103"/>
                  </a:lnTo>
                  <a:lnTo>
                    <a:pt x="85" y="103"/>
                  </a:lnTo>
                  <a:lnTo>
                    <a:pt x="103" y="103"/>
                  </a:lnTo>
                  <a:lnTo>
                    <a:pt x="106" y="95"/>
                  </a:lnTo>
                  <a:lnTo>
                    <a:pt x="100" y="93"/>
                  </a:lnTo>
                  <a:lnTo>
                    <a:pt x="98" y="82"/>
                  </a:lnTo>
                  <a:lnTo>
                    <a:pt x="96" y="71"/>
                  </a:lnTo>
                  <a:lnTo>
                    <a:pt x="95" y="59"/>
                  </a:lnTo>
                  <a:lnTo>
                    <a:pt x="93" y="47"/>
                  </a:lnTo>
                  <a:lnTo>
                    <a:pt x="90" y="35"/>
                  </a:lnTo>
                  <a:lnTo>
                    <a:pt x="88" y="24"/>
                  </a:lnTo>
                  <a:lnTo>
                    <a:pt x="87" y="11"/>
                  </a:lnTo>
                  <a:lnTo>
                    <a:pt x="85" y="0"/>
                  </a:lnTo>
                  <a:lnTo>
                    <a:pt x="98" y="0"/>
                  </a:lnTo>
                  <a:lnTo>
                    <a:pt x="112" y="0"/>
                  </a:lnTo>
                  <a:lnTo>
                    <a:pt x="124" y="5"/>
                  </a:lnTo>
                  <a:lnTo>
                    <a:pt x="135" y="11"/>
                  </a:lnTo>
                  <a:lnTo>
                    <a:pt x="146" y="16"/>
                  </a:lnTo>
                  <a:lnTo>
                    <a:pt x="157" y="21"/>
                  </a:lnTo>
                  <a:lnTo>
                    <a:pt x="169" y="26"/>
                  </a:lnTo>
                  <a:lnTo>
                    <a:pt x="180" y="31"/>
                  </a:lnTo>
                  <a:lnTo>
                    <a:pt x="191" y="37"/>
                  </a:lnTo>
                  <a:lnTo>
                    <a:pt x="202" y="42"/>
                  </a:lnTo>
                  <a:lnTo>
                    <a:pt x="204" y="45"/>
                  </a:lnTo>
                  <a:lnTo>
                    <a:pt x="210" y="48"/>
                  </a:lnTo>
                  <a:lnTo>
                    <a:pt x="215" y="51"/>
                  </a:lnTo>
                  <a:lnTo>
                    <a:pt x="221" y="51"/>
                  </a:lnTo>
                  <a:lnTo>
                    <a:pt x="223" y="53"/>
                  </a:lnTo>
                  <a:lnTo>
                    <a:pt x="234" y="56"/>
                  </a:lnTo>
                  <a:lnTo>
                    <a:pt x="236" y="59"/>
                  </a:lnTo>
                  <a:lnTo>
                    <a:pt x="234" y="64"/>
                  </a:lnTo>
                  <a:lnTo>
                    <a:pt x="237" y="66"/>
                  </a:lnTo>
                  <a:lnTo>
                    <a:pt x="250" y="63"/>
                  </a:lnTo>
                  <a:lnTo>
                    <a:pt x="250" y="72"/>
                  </a:lnTo>
                  <a:lnTo>
                    <a:pt x="250" y="80"/>
                  </a:lnTo>
                  <a:lnTo>
                    <a:pt x="250" y="88"/>
                  </a:lnTo>
                  <a:lnTo>
                    <a:pt x="252" y="96"/>
                  </a:lnTo>
                  <a:lnTo>
                    <a:pt x="247" y="98"/>
                  </a:lnTo>
                  <a:lnTo>
                    <a:pt x="241" y="104"/>
                  </a:lnTo>
                  <a:lnTo>
                    <a:pt x="225" y="104"/>
                  </a:lnTo>
                  <a:lnTo>
                    <a:pt x="207" y="104"/>
                  </a:lnTo>
                  <a:lnTo>
                    <a:pt x="201" y="108"/>
                  </a:lnTo>
                  <a:lnTo>
                    <a:pt x="191" y="108"/>
                  </a:lnTo>
                  <a:lnTo>
                    <a:pt x="175" y="109"/>
                  </a:lnTo>
                  <a:lnTo>
                    <a:pt x="149" y="122"/>
                  </a:lnTo>
                  <a:lnTo>
                    <a:pt x="128" y="127"/>
                  </a:lnTo>
                  <a:lnTo>
                    <a:pt x="122" y="136"/>
                  </a:lnTo>
                  <a:lnTo>
                    <a:pt x="111" y="144"/>
                  </a:lnTo>
                  <a:lnTo>
                    <a:pt x="108" y="149"/>
                  </a:lnTo>
                  <a:lnTo>
                    <a:pt x="108" y="156"/>
                  </a:lnTo>
                  <a:lnTo>
                    <a:pt x="104" y="156"/>
                  </a:lnTo>
                  <a:lnTo>
                    <a:pt x="103" y="154"/>
                  </a:lnTo>
                  <a:lnTo>
                    <a:pt x="100" y="154"/>
                  </a:lnTo>
                  <a:lnTo>
                    <a:pt x="95" y="157"/>
                  </a:lnTo>
                  <a:lnTo>
                    <a:pt x="93" y="157"/>
                  </a:lnTo>
                  <a:lnTo>
                    <a:pt x="92" y="152"/>
                  </a:lnTo>
                  <a:lnTo>
                    <a:pt x="90" y="152"/>
                  </a:lnTo>
                  <a:lnTo>
                    <a:pt x="88" y="154"/>
                  </a:lnTo>
                  <a:lnTo>
                    <a:pt x="85" y="152"/>
                  </a:lnTo>
                  <a:lnTo>
                    <a:pt x="85" y="156"/>
                  </a:lnTo>
                  <a:lnTo>
                    <a:pt x="80" y="156"/>
                  </a:lnTo>
                  <a:lnTo>
                    <a:pt x="79" y="157"/>
                  </a:lnTo>
                  <a:lnTo>
                    <a:pt x="76" y="156"/>
                  </a:lnTo>
                  <a:lnTo>
                    <a:pt x="74" y="157"/>
                  </a:lnTo>
                  <a:lnTo>
                    <a:pt x="72" y="154"/>
                  </a:lnTo>
                  <a:lnTo>
                    <a:pt x="64" y="157"/>
                  </a:lnTo>
                  <a:lnTo>
                    <a:pt x="59" y="154"/>
                  </a:lnTo>
                  <a:lnTo>
                    <a:pt x="59" y="149"/>
                  </a:lnTo>
                  <a:lnTo>
                    <a:pt x="56" y="149"/>
                  </a:lnTo>
                  <a:lnTo>
                    <a:pt x="55" y="149"/>
                  </a:lnTo>
                  <a:lnTo>
                    <a:pt x="55" y="149"/>
                  </a:lnTo>
                  <a:lnTo>
                    <a:pt x="59" y="146"/>
                  </a:lnTo>
                  <a:lnTo>
                    <a:pt x="59" y="144"/>
                  </a:lnTo>
                  <a:lnTo>
                    <a:pt x="55" y="144"/>
                  </a:lnTo>
                  <a:lnTo>
                    <a:pt x="53" y="143"/>
                  </a:lnTo>
                  <a:lnTo>
                    <a:pt x="51" y="143"/>
                  </a:lnTo>
                  <a:lnTo>
                    <a:pt x="51" y="140"/>
                  </a:lnTo>
                  <a:lnTo>
                    <a:pt x="51" y="136"/>
                  </a:lnTo>
                  <a:lnTo>
                    <a:pt x="50" y="136"/>
                  </a:lnTo>
                  <a:lnTo>
                    <a:pt x="48" y="133"/>
                  </a:lnTo>
                  <a:lnTo>
                    <a:pt x="43" y="133"/>
                  </a:lnTo>
                  <a:lnTo>
                    <a:pt x="43" y="135"/>
                  </a:lnTo>
                  <a:lnTo>
                    <a:pt x="39" y="136"/>
                  </a:lnTo>
                  <a:lnTo>
                    <a:pt x="39" y="138"/>
                  </a:lnTo>
                  <a:lnTo>
                    <a:pt x="29" y="136"/>
                  </a:lnTo>
                  <a:lnTo>
                    <a:pt x="24" y="140"/>
                  </a:lnTo>
                  <a:lnTo>
                    <a:pt x="19" y="136"/>
                  </a:lnTo>
                  <a:lnTo>
                    <a:pt x="15" y="138"/>
                  </a:lnTo>
                  <a:lnTo>
                    <a:pt x="13" y="138"/>
                  </a:lnTo>
                  <a:lnTo>
                    <a:pt x="11" y="138"/>
                  </a:lnTo>
                  <a:lnTo>
                    <a:pt x="13" y="135"/>
                  </a:lnTo>
                  <a:lnTo>
                    <a:pt x="13" y="128"/>
                  </a:lnTo>
                  <a:lnTo>
                    <a:pt x="10" y="125"/>
                  </a:lnTo>
                  <a:lnTo>
                    <a:pt x="7" y="125"/>
                  </a:lnTo>
                  <a:lnTo>
                    <a:pt x="3" y="122"/>
                  </a:lnTo>
                  <a:lnTo>
                    <a:pt x="5" y="119"/>
                  </a:lnTo>
                  <a:lnTo>
                    <a:pt x="3" y="116"/>
                  </a:lnTo>
                  <a:lnTo>
                    <a:pt x="0" y="114"/>
                  </a:lnTo>
                  <a:lnTo>
                    <a:pt x="0" y="111"/>
                  </a:lnTo>
                  <a:lnTo>
                    <a:pt x="7" y="106"/>
                  </a:lnTo>
                  <a:lnTo>
                    <a:pt x="13" y="98"/>
                  </a:lnTo>
                  <a:lnTo>
                    <a:pt x="16" y="100"/>
                  </a:lnTo>
                  <a:lnTo>
                    <a:pt x="19" y="106"/>
                  </a:lnTo>
                  <a:lnTo>
                    <a:pt x="24" y="106"/>
                  </a:lnTo>
                  <a:lnTo>
                    <a:pt x="32" y="103"/>
                  </a:lnTo>
                  <a:lnTo>
                    <a:pt x="32" y="10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03" name="Forma Livre 379">
              <a:extLst>
                <a:ext uri="{FF2B5EF4-FFF2-40B4-BE49-F238E27FC236}">
                  <a16:creationId xmlns:a16="http://schemas.microsoft.com/office/drawing/2014/main" id="{A199F332-7EA6-DAA7-D6DB-96BF87477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288" y="-1821033"/>
              <a:ext cx="159069" cy="76135"/>
            </a:xfrm>
            <a:custGeom>
              <a:avLst/>
              <a:gdLst/>
              <a:ahLst/>
              <a:cxnLst>
                <a:cxn ang="0">
                  <a:pos x="40" y="56"/>
                </a:cxn>
                <a:cxn ang="0">
                  <a:pos x="38" y="48"/>
                </a:cxn>
                <a:cxn ang="0">
                  <a:pos x="35" y="44"/>
                </a:cxn>
                <a:cxn ang="0">
                  <a:pos x="36" y="41"/>
                </a:cxn>
                <a:cxn ang="0">
                  <a:pos x="69" y="41"/>
                </a:cxn>
                <a:cxn ang="0">
                  <a:pos x="78" y="41"/>
                </a:cxn>
                <a:cxn ang="0">
                  <a:pos x="85" y="41"/>
                </a:cxn>
                <a:cxn ang="0">
                  <a:pos x="88" y="41"/>
                </a:cxn>
                <a:cxn ang="0">
                  <a:pos x="94" y="41"/>
                </a:cxn>
                <a:cxn ang="0">
                  <a:pos x="102" y="36"/>
                </a:cxn>
                <a:cxn ang="0">
                  <a:pos x="112" y="36"/>
                </a:cxn>
                <a:cxn ang="0">
                  <a:pos x="117" y="32"/>
                </a:cxn>
                <a:cxn ang="0">
                  <a:pos x="112" y="28"/>
                </a:cxn>
                <a:cxn ang="0">
                  <a:pos x="112" y="27"/>
                </a:cxn>
                <a:cxn ang="0">
                  <a:pos x="115" y="27"/>
                </a:cxn>
                <a:cxn ang="0">
                  <a:pos x="113" y="24"/>
                </a:cxn>
                <a:cxn ang="0">
                  <a:pos x="110" y="24"/>
                </a:cxn>
                <a:cxn ang="0">
                  <a:pos x="105" y="25"/>
                </a:cxn>
                <a:cxn ang="0">
                  <a:pos x="101" y="24"/>
                </a:cxn>
                <a:cxn ang="0">
                  <a:pos x="94" y="16"/>
                </a:cxn>
                <a:cxn ang="0">
                  <a:pos x="85" y="9"/>
                </a:cxn>
                <a:cxn ang="0">
                  <a:pos x="85" y="6"/>
                </a:cxn>
                <a:cxn ang="0">
                  <a:pos x="81" y="4"/>
                </a:cxn>
                <a:cxn ang="0">
                  <a:pos x="83" y="0"/>
                </a:cxn>
                <a:cxn ang="0">
                  <a:pos x="67" y="1"/>
                </a:cxn>
                <a:cxn ang="0">
                  <a:pos x="41" y="14"/>
                </a:cxn>
                <a:cxn ang="0">
                  <a:pos x="20" y="19"/>
                </a:cxn>
                <a:cxn ang="0">
                  <a:pos x="14" y="28"/>
                </a:cxn>
                <a:cxn ang="0">
                  <a:pos x="3" y="36"/>
                </a:cxn>
                <a:cxn ang="0">
                  <a:pos x="0" y="41"/>
                </a:cxn>
                <a:cxn ang="0">
                  <a:pos x="0" y="48"/>
                </a:cxn>
                <a:cxn ang="0">
                  <a:pos x="4" y="52"/>
                </a:cxn>
                <a:cxn ang="0">
                  <a:pos x="8" y="54"/>
                </a:cxn>
                <a:cxn ang="0">
                  <a:pos x="11" y="54"/>
                </a:cxn>
                <a:cxn ang="0">
                  <a:pos x="12" y="56"/>
                </a:cxn>
                <a:cxn ang="0">
                  <a:pos x="14" y="54"/>
                </a:cxn>
                <a:cxn ang="0">
                  <a:pos x="25" y="51"/>
                </a:cxn>
                <a:cxn ang="0">
                  <a:pos x="30" y="52"/>
                </a:cxn>
                <a:cxn ang="0">
                  <a:pos x="32" y="52"/>
                </a:cxn>
                <a:cxn ang="0">
                  <a:pos x="36" y="56"/>
                </a:cxn>
                <a:cxn ang="0">
                  <a:pos x="40" y="56"/>
                </a:cxn>
                <a:cxn ang="0">
                  <a:pos x="40" y="56"/>
                </a:cxn>
              </a:cxnLst>
              <a:rect l="0" t="0" r="r" b="b"/>
              <a:pathLst>
                <a:path w="117" h="56">
                  <a:moveTo>
                    <a:pt x="40" y="56"/>
                  </a:moveTo>
                  <a:lnTo>
                    <a:pt x="38" y="48"/>
                  </a:lnTo>
                  <a:lnTo>
                    <a:pt x="35" y="44"/>
                  </a:lnTo>
                  <a:lnTo>
                    <a:pt x="36" y="41"/>
                  </a:lnTo>
                  <a:lnTo>
                    <a:pt x="69" y="41"/>
                  </a:lnTo>
                  <a:lnTo>
                    <a:pt x="78" y="41"/>
                  </a:lnTo>
                  <a:lnTo>
                    <a:pt x="85" y="41"/>
                  </a:lnTo>
                  <a:lnTo>
                    <a:pt x="88" y="41"/>
                  </a:lnTo>
                  <a:lnTo>
                    <a:pt x="94" y="41"/>
                  </a:lnTo>
                  <a:lnTo>
                    <a:pt x="102" y="36"/>
                  </a:lnTo>
                  <a:lnTo>
                    <a:pt x="112" y="36"/>
                  </a:lnTo>
                  <a:lnTo>
                    <a:pt x="117" y="32"/>
                  </a:lnTo>
                  <a:lnTo>
                    <a:pt x="112" y="28"/>
                  </a:lnTo>
                  <a:lnTo>
                    <a:pt x="112" y="27"/>
                  </a:lnTo>
                  <a:lnTo>
                    <a:pt x="115" y="27"/>
                  </a:lnTo>
                  <a:lnTo>
                    <a:pt x="113" y="24"/>
                  </a:lnTo>
                  <a:lnTo>
                    <a:pt x="110" y="24"/>
                  </a:lnTo>
                  <a:lnTo>
                    <a:pt x="105" y="25"/>
                  </a:lnTo>
                  <a:lnTo>
                    <a:pt x="101" y="24"/>
                  </a:lnTo>
                  <a:lnTo>
                    <a:pt x="94" y="16"/>
                  </a:lnTo>
                  <a:lnTo>
                    <a:pt x="85" y="9"/>
                  </a:lnTo>
                  <a:lnTo>
                    <a:pt x="85" y="6"/>
                  </a:lnTo>
                  <a:lnTo>
                    <a:pt x="81" y="4"/>
                  </a:lnTo>
                  <a:lnTo>
                    <a:pt x="83" y="0"/>
                  </a:lnTo>
                  <a:lnTo>
                    <a:pt x="67" y="1"/>
                  </a:lnTo>
                  <a:lnTo>
                    <a:pt x="41" y="14"/>
                  </a:lnTo>
                  <a:lnTo>
                    <a:pt x="20" y="19"/>
                  </a:lnTo>
                  <a:lnTo>
                    <a:pt x="14" y="28"/>
                  </a:lnTo>
                  <a:lnTo>
                    <a:pt x="3" y="36"/>
                  </a:lnTo>
                  <a:lnTo>
                    <a:pt x="0" y="41"/>
                  </a:lnTo>
                  <a:lnTo>
                    <a:pt x="0" y="48"/>
                  </a:lnTo>
                  <a:lnTo>
                    <a:pt x="4" y="52"/>
                  </a:lnTo>
                  <a:lnTo>
                    <a:pt x="8" y="54"/>
                  </a:lnTo>
                  <a:lnTo>
                    <a:pt x="11" y="54"/>
                  </a:lnTo>
                  <a:lnTo>
                    <a:pt x="12" y="56"/>
                  </a:lnTo>
                  <a:lnTo>
                    <a:pt x="14" y="54"/>
                  </a:lnTo>
                  <a:lnTo>
                    <a:pt x="25" y="51"/>
                  </a:lnTo>
                  <a:lnTo>
                    <a:pt x="30" y="52"/>
                  </a:lnTo>
                  <a:lnTo>
                    <a:pt x="32" y="52"/>
                  </a:lnTo>
                  <a:lnTo>
                    <a:pt x="36" y="56"/>
                  </a:lnTo>
                  <a:lnTo>
                    <a:pt x="40" y="56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04" name="Forma Livre 380">
              <a:extLst>
                <a:ext uri="{FF2B5EF4-FFF2-40B4-BE49-F238E27FC236}">
                  <a16:creationId xmlns:a16="http://schemas.microsoft.com/office/drawing/2014/main" id="{5D93E95D-0048-23B4-57EC-6399DA740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1482" y="-1671481"/>
              <a:ext cx="110125" cy="76135"/>
            </a:xfrm>
            <a:custGeom>
              <a:avLst/>
              <a:gdLst/>
              <a:ahLst/>
              <a:cxnLst>
                <a:cxn ang="0">
                  <a:pos x="12" y="29"/>
                </a:cxn>
                <a:cxn ang="0">
                  <a:pos x="12" y="31"/>
                </a:cxn>
                <a:cxn ang="0">
                  <a:pos x="13" y="31"/>
                </a:cxn>
                <a:cxn ang="0">
                  <a:pos x="18" y="26"/>
                </a:cxn>
                <a:cxn ang="0">
                  <a:pos x="23" y="24"/>
                </a:cxn>
                <a:cxn ang="0">
                  <a:pos x="24" y="23"/>
                </a:cxn>
                <a:cxn ang="0">
                  <a:pos x="24" y="19"/>
                </a:cxn>
                <a:cxn ang="0">
                  <a:pos x="23" y="19"/>
                </a:cxn>
                <a:cxn ang="0">
                  <a:pos x="16" y="18"/>
                </a:cxn>
                <a:cxn ang="0">
                  <a:pos x="15" y="15"/>
                </a:cxn>
                <a:cxn ang="0">
                  <a:pos x="15" y="5"/>
                </a:cxn>
                <a:cxn ang="0">
                  <a:pos x="16" y="3"/>
                </a:cxn>
                <a:cxn ang="0">
                  <a:pos x="31" y="3"/>
                </a:cxn>
                <a:cxn ang="0">
                  <a:pos x="32" y="5"/>
                </a:cxn>
                <a:cxn ang="0">
                  <a:pos x="45" y="3"/>
                </a:cxn>
                <a:cxn ang="0">
                  <a:pos x="55" y="3"/>
                </a:cxn>
                <a:cxn ang="0">
                  <a:pos x="61" y="0"/>
                </a:cxn>
                <a:cxn ang="0">
                  <a:pos x="68" y="2"/>
                </a:cxn>
                <a:cxn ang="0">
                  <a:pos x="73" y="10"/>
                </a:cxn>
                <a:cxn ang="0">
                  <a:pos x="79" y="13"/>
                </a:cxn>
                <a:cxn ang="0">
                  <a:pos x="81" y="21"/>
                </a:cxn>
                <a:cxn ang="0">
                  <a:pos x="81" y="26"/>
                </a:cxn>
                <a:cxn ang="0">
                  <a:pos x="68" y="40"/>
                </a:cxn>
                <a:cxn ang="0">
                  <a:pos x="68" y="40"/>
                </a:cxn>
                <a:cxn ang="0">
                  <a:pos x="66" y="40"/>
                </a:cxn>
                <a:cxn ang="0">
                  <a:pos x="63" y="39"/>
                </a:cxn>
                <a:cxn ang="0">
                  <a:pos x="61" y="40"/>
                </a:cxn>
                <a:cxn ang="0">
                  <a:pos x="58" y="39"/>
                </a:cxn>
                <a:cxn ang="0">
                  <a:pos x="57" y="39"/>
                </a:cxn>
                <a:cxn ang="0">
                  <a:pos x="52" y="42"/>
                </a:cxn>
                <a:cxn ang="0">
                  <a:pos x="50" y="40"/>
                </a:cxn>
                <a:cxn ang="0">
                  <a:pos x="47" y="40"/>
                </a:cxn>
                <a:cxn ang="0">
                  <a:pos x="45" y="40"/>
                </a:cxn>
                <a:cxn ang="0">
                  <a:pos x="45" y="40"/>
                </a:cxn>
                <a:cxn ang="0">
                  <a:pos x="44" y="42"/>
                </a:cxn>
                <a:cxn ang="0">
                  <a:pos x="42" y="40"/>
                </a:cxn>
                <a:cxn ang="0">
                  <a:pos x="40" y="42"/>
                </a:cxn>
                <a:cxn ang="0">
                  <a:pos x="37" y="43"/>
                </a:cxn>
                <a:cxn ang="0">
                  <a:pos x="36" y="43"/>
                </a:cxn>
                <a:cxn ang="0">
                  <a:pos x="34" y="45"/>
                </a:cxn>
                <a:cxn ang="0">
                  <a:pos x="36" y="45"/>
                </a:cxn>
                <a:cxn ang="0">
                  <a:pos x="32" y="50"/>
                </a:cxn>
                <a:cxn ang="0">
                  <a:pos x="34" y="52"/>
                </a:cxn>
                <a:cxn ang="0">
                  <a:pos x="13" y="52"/>
                </a:cxn>
                <a:cxn ang="0">
                  <a:pos x="8" y="53"/>
                </a:cxn>
                <a:cxn ang="0">
                  <a:pos x="7" y="56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0" y="43"/>
                </a:cxn>
                <a:cxn ang="0">
                  <a:pos x="2" y="37"/>
                </a:cxn>
                <a:cxn ang="0">
                  <a:pos x="12" y="29"/>
                </a:cxn>
                <a:cxn ang="0">
                  <a:pos x="12" y="29"/>
                </a:cxn>
              </a:cxnLst>
              <a:rect l="0" t="0" r="r" b="b"/>
              <a:pathLst>
                <a:path w="81" h="56">
                  <a:moveTo>
                    <a:pt x="12" y="29"/>
                  </a:moveTo>
                  <a:lnTo>
                    <a:pt x="12" y="31"/>
                  </a:lnTo>
                  <a:lnTo>
                    <a:pt x="13" y="31"/>
                  </a:lnTo>
                  <a:lnTo>
                    <a:pt x="18" y="26"/>
                  </a:lnTo>
                  <a:lnTo>
                    <a:pt x="23" y="24"/>
                  </a:lnTo>
                  <a:lnTo>
                    <a:pt x="24" y="23"/>
                  </a:lnTo>
                  <a:lnTo>
                    <a:pt x="24" y="19"/>
                  </a:lnTo>
                  <a:lnTo>
                    <a:pt x="23" y="19"/>
                  </a:lnTo>
                  <a:lnTo>
                    <a:pt x="16" y="18"/>
                  </a:lnTo>
                  <a:lnTo>
                    <a:pt x="15" y="15"/>
                  </a:lnTo>
                  <a:lnTo>
                    <a:pt x="15" y="5"/>
                  </a:lnTo>
                  <a:lnTo>
                    <a:pt x="16" y="3"/>
                  </a:lnTo>
                  <a:lnTo>
                    <a:pt x="31" y="3"/>
                  </a:lnTo>
                  <a:lnTo>
                    <a:pt x="32" y="5"/>
                  </a:lnTo>
                  <a:lnTo>
                    <a:pt x="45" y="3"/>
                  </a:lnTo>
                  <a:lnTo>
                    <a:pt x="55" y="3"/>
                  </a:lnTo>
                  <a:lnTo>
                    <a:pt x="61" y="0"/>
                  </a:lnTo>
                  <a:lnTo>
                    <a:pt x="68" y="2"/>
                  </a:lnTo>
                  <a:lnTo>
                    <a:pt x="73" y="10"/>
                  </a:lnTo>
                  <a:lnTo>
                    <a:pt x="79" y="13"/>
                  </a:lnTo>
                  <a:lnTo>
                    <a:pt x="81" y="21"/>
                  </a:lnTo>
                  <a:lnTo>
                    <a:pt x="81" y="26"/>
                  </a:lnTo>
                  <a:lnTo>
                    <a:pt x="68" y="40"/>
                  </a:lnTo>
                  <a:lnTo>
                    <a:pt x="68" y="40"/>
                  </a:lnTo>
                  <a:lnTo>
                    <a:pt x="66" y="40"/>
                  </a:lnTo>
                  <a:lnTo>
                    <a:pt x="63" y="39"/>
                  </a:lnTo>
                  <a:lnTo>
                    <a:pt x="61" y="40"/>
                  </a:lnTo>
                  <a:lnTo>
                    <a:pt x="58" y="39"/>
                  </a:lnTo>
                  <a:lnTo>
                    <a:pt x="57" y="39"/>
                  </a:lnTo>
                  <a:lnTo>
                    <a:pt x="52" y="42"/>
                  </a:lnTo>
                  <a:lnTo>
                    <a:pt x="50" y="40"/>
                  </a:lnTo>
                  <a:lnTo>
                    <a:pt x="47" y="40"/>
                  </a:lnTo>
                  <a:lnTo>
                    <a:pt x="45" y="40"/>
                  </a:lnTo>
                  <a:lnTo>
                    <a:pt x="45" y="40"/>
                  </a:lnTo>
                  <a:lnTo>
                    <a:pt x="44" y="42"/>
                  </a:lnTo>
                  <a:lnTo>
                    <a:pt x="42" y="40"/>
                  </a:lnTo>
                  <a:lnTo>
                    <a:pt x="40" y="42"/>
                  </a:lnTo>
                  <a:lnTo>
                    <a:pt x="37" y="43"/>
                  </a:lnTo>
                  <a:lnTo>
                    <a:pt x="36" y="43"/>
                  </a:lnTo>
                  <a:lnTo>
                    <a:pt x="34" y="45"/>
                  </a:lnTo>
                  <a:lnTo>
                    <a:pt x="36" y="45"/>
                  </a:lnTo>
                  <a:lnTo>
                    <a:pt x="32" y="50"/>
                  </a:lnTo>
                  <a:lnTo>
                    <a:pt x="34" y="52"/>
                  </a:lnTo>
                  <a:lnTo>
                    <a:pt x="13" y="52"/>
                  </a:lnTo>
                  <a:lnTo>
                    <a:pt x="8" y="53"/>
                  </a:lnTo>
                  <a:lnTo>
                    <a:pt x="7" y="56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0" y="43"/>
                  </a:lnTo>
                  <a:lnTo>
                    <a:pt x="2" y="37"/>
                  </a:lnTo>
                  <a:lnTo>
                    <a:pt x="12" y="29"/>
                  </a:lnTo>
                  <a:lnTo>
                    <a:pt x="12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05" name="Forma Livre 381">
              <a:extLst>
                <a:ext uri="{FF2B5EF4-FFF2-40B4-BE49-F238E27FC236}">
                  <a16:creationId xmlns:a16="http://schemas.microsoft.com/office/drawing/2014/main" id="{C195BB6F-E36D-F70D-5753-44E7D318A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302" y="-1942034"/>
              <a:ext cx="337170" cy="277350"/>
            </a:xfrm>
            <a:custGeom>
              <a:avLst/>
              <a:gdLst/>
              <a:ahLst/>
              <a:cxnLst>
                <a:cxn ang="0">
                  <a:pos x="27" y="50"/>
                </a:cxn>
                <a:cxn ang="0">
                  <a:pos x="29" y="69"/>
                </a:cxn>
                <a:cxn ang="0">
                  <a:pos x="13" y="81"/>
                </a:cxn>
                <a:cxn ang="0">
                  <a:pos x="5" y="93"/>
                </a:cxn>
                <a:cxn ang="0">
                  <a:pos x="1" y="100"/>
                </a:cxn>
                <a:cxn ang="0">
                  <a:pos x="0" y="109"/>
                </a:cxn>
                <a:cxn ang="0">
                  <a:pos x="6" y="111"/>
                </a:cxn>
                <a:cxn ang="0">
                  <a:pos x="16" y="127"/>
                </a:cxn>
                <a:cxn ang="0">
                  <a:pos x="13" y="129"/>
                </a:cxn>
                <a:cxn ang="0">
                  <a:pos x="29" y="141"/>
                </a:cxn>
                <a:cxn ang="0">
                  <a:pos x="30" y="153"/>
                </a:cxn>
                <a:cxn ang="0">
                  <a:pos x="40" y="156"/>
                </a:cxn>
                <a:cxn ang="0">
                  <a:pos x="54" y="159"/>
                </a:cxn>
                <a:cxn ang="0">
                  <a:pos x="72" y="172"/>
                </a:cxn>
                <a:cxn ang="0">
                  <a:pos x="90" y="183"/>
                </a:cxn>
                <a:cxn ang="0">
                  <a:pos x="104" y="196"/>
                </a:cxn>
                <a:cxn ang="0">
                  <a:pos x="114" y="194"/>
                </a:cxn>
                <a:cxn ang="0">
                  <a:pos x="128" y="194"/>
                </a:cxn>
                <a:cxn ang="0">
                  <a:pos x="149" y="204"/>
                </a:cxn>
                <a:cxn ang="0">
                  <a:pos x="165" y="202"/>
                </a:cxn>
                <a:cxn ang="0">
                  <a:pos x="179" y="202"/>
                </a:cxn>
                <a:cxn ang="0">
                  <a:pos x="195" y="199"/>
                </a:cxn>
                <a:cxn ang="0">
                  <a:pos x="226" y="194"/>
                </a:cxn>
                <a:cxn ang="0">
                  <a:pos x="213" y="185"/>
                </a:cxn>
                <a:cxn ang="0">
                  <a:pos x="195" y="169"/>
                </a:cxn>
                <a:cxn ang="0">
                  <a:pos x="176" y="161"/>
                </a:cxn>
                <a:cxn ang="0">
                  <a:pos x="179" y="156"/>
                </a:cxn>
                <a:cxn ang="0">
                  <a:pos x="194" y="153"/>
                </a:cxn>
                <a:cxn ang="0">
                  <a:pos x="194" y="135"/>
                </a:cxn>
                <a:cxn ang="0">
                  <a:pos x="203" y="129"/>
                </a:cxn>
                <a:cxn ang="0">
                  <a:pos x="213" y="113"/>
                </a:cxn>
                <a:cxn ang="0">
                  <a:pos x="224" y="98"/>
                </a:cxn>
                <a:cxn ang="0">
                  <a:pos x="223" y="89"/>
                </a:cxn>
                <a:cxn ang="0">
                  <a:pos x="232" y="65"/>
                </a:cxn>
                <a:cxn ang="0">
                  <a:pos x="247" y="60"/>
                </a:cxn>
                <a:cxn ang="0">
                  <a:pos x="247" y="53"/>
                </a:cxn>
                <a:cxn ang="0">
                  <a:pos x="240" y="50"/>
                </a:cxn>
                <a:cxn ang="0">
                  <a:pos x="231" y="45"/>
                </a:cxn>
                <a:cxn ang="0">
                  <a:pos x="226" y="23"/>
                </a:cxn>
                <a:cxn ang="0">
                  <a:pos x="218" y="13"/>
                </a:cxn>
                <a:cxn ang="0">
                  <a:pos x="202" y="4"/>
                </a:cxn>
                <a:cxn ang="0">
                  <a:pos x="192" y="4"/>
                </a:cxn>
                <a:cxn ang="0">
                  <a:pos x="186" y="8"/>
                </a:cxn>
                <a:cxn ang="0">
                  <a:pos x="176" y="15"/>
                </a:cxn>
                <a:cxn ang="0">
                  <a:pos x="163" y="13"/>
                </a:cxn>
                <a:cxn ang="0">
                  <a:pos x="136" y="13"/>
                </a:cxn>
                <a:cxn ang="0">
                  <a:pos x="136" y="10"/>
                </a:cxn>
                <a:cxn ang="0">
                  <a:pos x="122" y="13"/>
                </a:cxn>
                <a:cxn ang="0">
                  <a:pos x="98" y="13"/>
                </a:cxn>
                <a:cxn ang="0">
                  <a:pos x="75" y="13"/>
                </a:cxn>
                <a:cxn ang="0">
                  <a:pos x="51" y="13"/>
                </a:cxn>
                <a:cxn ang="0">
                  <a:pos x="40" y="23"/>
                </a:cxn>
                <a:cxn ang="0">
                  <a:pos x="25" y="34"/>
                </a:cxn>
                <a:cxn ang="0">
                  <a:pos x="27" y="40"/>
                </a:cxn>
              </a:cxnLst>
              <a:rect l="0" t="0" r="r" b="b"/>
              <a:pathLst>
                <a:path w="248" h="204">
                  <a:moveTo>
                    <a:pt x="27" y="40"/>
                  </a:moveTo>
                  <a:lnTo>
                    <a:pt x="27" y="50"/>
                  </a:lnTo>
                  <a:lnTo>
                    <a:pt x="29" y="60"/>
                  </a:lnTo>
                  <a:lnTo>
                    <a:pt x="29" y="69"/>
                  </a:lnTo>
                  <a:lnTo>
                    <a:pt x="29" y="79"/>
                  </a:lnTo>
                  <a:lnTo>
                    <a:pt x="13" y="81"/>
                  </a:lnTo>
                  <a:lnTo>
                    <a:pt x="11" y="87"/>
                  </a:lnTo>
                  <a:lnTo>
                    <a:pt x="5" y="93"/>
                  </a:lnTo>
                  <a:lnTo>
                    <a:pt x="5" y="98"/>
                  </a:lnTo>
                  <a:lnTo>
                    <a:pt x="1" y="100"/>
                  </a:lnTo>
                  <a:lnTo>
                    <a:pt x="1" y="105"/>
                  </a:lnTo>
                  <a:lnTo>
                    <a:pt x="0" y="109"/>
                  </a:lnTo>
                  <a:lnTo>
                    <a:pt x="0" y="113"/>
                  </a:lnTo>
                  <a:lnTo>
                    <a:pt x="6" y="111"/>
                  </a:lnTo>
                  <a:lnTo>
                    <a:pt x="8" y="117"/>
                  </a:lnTo>
                  <a:lnTo>
                    <a:pt x="16" y="127"/>
                  </a:lnTo>
                  <a:lnTo>
                    <a:pt x="16" y="129"/>
                  </a:lnTo>
                  <a:lnTo>
                    <a:pt x="13" y="129"/>
                  </a:lnTo>
                  <a:lnTo>
                    <a:pt x="27" y="138"/>
                  </a:lnTo>
                  <a:lnTo>
                    <a:pt x="29" y="141"/>
                  </a:lnTo>
                  <a:lnTo>
                    <a:pt x="27" y="151"/>
                  </a:lnTo>
                  <a:lnTo>
                    <a:pt x="30" y="153"/>
                  </a:lnTo>
                  <a:lnTo>
                    <a:pt x="37" y="153"/>
                  </a:lnTo>
                  <a:lnTo>
                    <a:pt x="40" y="156"/>
                  </a:lnTo>
                  <a:lnTo>
                    <a:pt x="48" y="158"/>
                  </a:lnTo>
                  <a:lnTo>
                    <a:pt x="54" y="159"/>
                  </a:lnTo>
                  <a:lnTo>
                    <a:pt x="56" y="164"/>
                  </a:lnTo>
                  <a:lnTo>
                    <a:pt x="72" y="172"/>
                  </a:lnTo>
                  <a:lnTo>
                    <a:pt x="78" y="180"/>
                  </a:lnTo>
                  <a:lnTo>
                    <a:pt x="90" y="183"/>
                  </a:lnTo>
                  <a:lnTo>
                    <a:pt x="94" y="188"/>
                  </a:lnTo>
                  <a:lnTo>
                    <a:pt x="104" y="196"/>
                  </a:lnTo>
                  <a:lnTo>
                    <a:pt x="110" y="198"/>
                  </a:lnTo>
                  <a:lnTo>
                    <a:pt x="114" y="194"/>
                  </a:lnTo>
                  <a:lnTo>
                    <a:pt x="125" y="196"/>
                  </a:lnTo>
                  <a:lnTo>
                    <a:pt x="128" y="194"/>
                  </a:lnTo>
                  <a:lnTo>
                    <a:pt x="147" y="204"/>
                  </a:lnTo>
                  <a:lnTo>
                    <a:pt x="149" y="204"/>
                  </a:lnTo>
                  <a:lnTo>
                    <a:pt x="150" y="202"/>
                  </a:lnTo>
                  <a:lnTo>
                    <a:pt x="165" y="202"/>
                  </a:lnTo>
                  <a:lnTo>
                    <a:pt x="166" y="204"/>
                  </a:lnTo>
                  <a:lnTo>
                    <a:pt x="179" y="202"/>
                  </a:lnTo>
                  <a:lnTo>
                    <a:pt x="189" y="202"/>
                  </a:lnTo>
                  <a:lnTo>
                    <a:pt x="195" y="199"/>
                  </a:lnTo>
                  <a:lnTo>
                    <a:pt x="203" y="194"/>
                  </a:lnTo>
                  <a:lnTo>
                    <a:pt x="226" y="194"/>
                  </a:lnTo>
                  <a:lnTo>
                    <a:pt x="224" y="186"/>
                  </a:lnTo>
                  <a:lnTo>
                    <a:pt x="213" y="185"/>
                  </a:lnTo>
                  <a:lnTo>
                    <a:pt x="205" y="174"/>
                  </a:lnTo>
                  <a:lnTo>
                    <a:pt x="195" y="169"/>
                  </a:lnTo>
                  <a:lnTo>
                    <a:pt x="191" y="164"/>
                  </a:lnTo>
                  <a:lnTo>
                    <a:pt x="176" y="161"/>
                  </a:lnTo>
                  <a:lnTo>
                    <a:pt x="179" y="159"/>
                  </a:lnTo>
                  <a:lnTo>
                    <a:pt x="179" y="156"/>
                  </a:lnTo>
                  <a:lnTo>
                    <a:pt x="189" y="156"/>
                  </a:lnTo>
                  <a:lnTo>
                    <a:pt x="194" y="153"/>
                  </a:lnTo>
                  <a:lnTo>
                    <a:pt x="192" y="133"/>
                  </a:lnTo>
                  <a:lnTo>
                    <a:pt x="194" y="135"/>
                  </a:lnTo>
                  <a:lnTo>
                    <a:pt x="197" y="130"/>
                  </a:lnTo>
                  <a:lnTo>
                    <a:pt x="203" y="129"/>
                  </a:lnTo>
                  <a:lnTo>
                    <a:pt x="205" y="122"/>
                  </a:lnTo>
                  <a:lnTo>
                    <a:pt x="213" y="113"/>
                  </a:lnTo>
                  <a:lnTo>
                    <a:pt x="219" y="109"/>
                  </a:lnTo>
                  <a:lnTo>
                    <a:pt x="224" y="98"/>
                  </a:lnTo>
                  <a:lnTo>
                    <a:pt x="223" y="95"/>
                  </a:lnTo>
                  <a:lnTo>
                    <a:pt x="223" y="89"/>
                  </a:lnTo>
                  <a:lnTo>
                    <a:pt x="227" y="66"/>
                  </a:lnTo>
                  <a:lnTo>
                    <a:pt x="232" y="65"/>
                  </a:lnTo>
                  <a:lnTo>
                    <a:pt x="235" y="63"/>
                  </a:lnTo>
                  <a:lnTo>
                    <a:pt x="247" y="60"/>
                  </a:lnTo>
                  <a:lnTo>
                    <a:pt x="248" y="55"/>
                  </a:lnTo>
                  <a:lnTo>
                    <a:pt x="247" y="53"/>
                  </a:lnTo>
                  <a:lnTo>
                    <a:pt x="243" y="53"/>
                  </a:lnTo>
                  <a:lnTo>
                    <a:pt x="240" y="50"/>
                  </a:lnTo>
                  <a:lnTo>
                    <a:pt x="234" y="48"/>
                  </a:lnTo>
                  <a:lnTo>
                    <a:pt x="231" y="45"/>
                  </a:lnTo>
                  <a:lnTo>
                    <a:pt x="227" y="36"/>
                  </a:lnTo>
                  <a:lnTo>
                    <a:pt x="226" y="23"/>
                  </a:lnTo>
                  <a:lnTo>
                    <a:pt x="219" y="18"/>
                  </a:lnTo>
                  <a:lnTo>
                    <a:pt x="218" y="13"/>
                  </a:lnTo>
                  <a:lnTo>
                    <a:pt x="208" y="7"/>
                  </a:lnTo>
                  <a:lnTo>
                    <a:pt x="202" y="4"/>
                  </a:lnTo>
                  <a:lnTo>
                    <a:pt x="199" y="0"/>
                  </a:lnTo>
                  <a:lnTo>
                    <a:pt x="192" y="4"/>
                  </a:lnTo>
                  <a:lnTo>
                    <a:pt x="189" y="4"/>
                  </a:lnTo>
                  <a:lnTo>
                    <a:pt x="186" y="8"/>
                  </a:lnTo>
                  <a:lnTo>
                    <a:pt x="178" y="10"/>
                  </a:lnTo>
                  <a:lnTo>
                    <a:pt x="176" y="15"/>
                  </a:lnTo>
                  <a:lnTo>
                    <a:pt x="168" y="15"/>
                  </a:lnTo>
                  <a:lnTo>
                    <a:pt x="163" y="13"/>
                  </a:lnTo>
                  <a:lnTo>
                    <a:pt x="149" y="13"/>
                  </a:lnTo>
                  <a:lnTo>
                    <a:pt x="136" y="13"/>
                  </a:lnTo>
                  <a:lnTo>
                    <a:pt x="138" y="12"/>
                  </a:lnTo>
                  <a:lnTo>
                    <a:pt x="136" y="10"/>
                  </a:lnTo>
                  <a:lnTo>
                    <a:pt x="133" y="13"/>
                  </a:lnTo>
                  <a:lnTo>
                    <a:pt x="122" y="13"/>
                  </a:lnTo>
                  <a:lnTo>
                    <a:pt x="110" y="13"/>
                  </a:lnTo>
                  <a:lnTo>
                    <a:pt x="98" y="13"/>
                  </a:lnTo>
                  <a:lnTo>
                    <a:pt x="86" y="13"/>
                  </a:lnTo>
                  <a:lnTo>
                    <a:pt x="75" y="13"/>
                  </a:lnTo>
                  <a:lnTo>
                    <a:pt x="62" y="13"/>
                  </a:lnTo>
                  <a:lnTo>
                    <a:pt x="51" y="13"/>
                  </a:lnTo>
                  <a:lnTo>
                    <a:pt x="38" y="13"/>
                  </a:lnTo>
                  <a:lnTo>
                    <a:pt x="40" y="23"/>
                  </a:lnTo>
                  <a:lnTo>
                    <a:pt x="41" y="34"/>
                  </a:lnTo>
                  <a:lnTo>
                    <a:pt x="25" y="34"/>
                  </a:lnTo>
                  <a:lnTo>
                    <a:pt x="27" y="40"/>
                  </a:lnTo>
                  <a:lnTo>
                    <a:pt x="27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06" name="Forma Livre 382">
              <a:extLst>
                <a:ext uri="{FF2B5EF4-FFF2-40B4-BE49-F238E27FC236}">
                  <a16:creationId xmlns:a16="http://schemas.microsoft.com/office/drawing/2014/main" id="{E11F8616-053C-3688-B47D-47ABD0BBA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1780246"/>
              <a:ext cx="202574" cy="187619"/>
            </a:xfrm>
            <a:custGeom>
              <a:avLst/>
              <a:gdLst/>
              <a:ahLst/>
              <a:cxnLst>
                <a:cxn ang="0">
                  <a:pos x="90" y="50"/>
                </a:cxn>
                <a:cxn ang="0">
                  <a:pos x="71" y="64"/>
                </a:cxn>
                <a:cxn ang="0">
                  <a:pos x="42" y="71"/>
                </a:cxn>
                <a:cxn ang="0">
                  <a:pos x="27" y="77"/>
                </a:cxn>
                <a:cxn ang="0">
                  <a:pos x="16" y="80"/>
                </a:cxn>
                <a:cxn ang="0">
                  <a:pos x="7" y="88"/>
                </a:cxn>
                <a:cxn ang="0">
                  <a:pos x="0" y="103"/>
                </a:cxn>
                <a:cxn ang="0">
                  <a:pos x="3" y="122"/>
                </a:cxn>
                <a:cxn ang="0">
                  <a:pos x="15" y="138"/>
                </a:cxn>
                <a:cxn ang="0">
                  <a:pos x="29" y="123"/>
                </a:cxn>
                <a:cxn ang="0">
                  <a:pos x="42" y="115"/>
                </a:cxn>
                <a:cxn ang="0">
                  <a:pos x="77" y="99"/>
                </a:cxn>
                <a:cxn ang="0">
                  <a:pos x="103" y="80"/>
                </a:cxn>
                <a:cxn ang="0">
                  <a:pos x="119" y="64"/>
                </a:cxn>
                <a:cxn ang="0">
                  <a:pos x="130" y="45"/>
                </a:cxn>
                <a:cxn ang="0">
                  <a:pos x="133" y="39"/>
                </a:cxn>
                <a:cxn ang="0">
                  <a:pos x="143" y="18"/>
                </a:cxn>
                <a:cxn ang="0">
                  <a:pos x="146" y="16"/>
                </a:cxn>
                <a:cxn ang="0">
                  <a:pos x="146" y="14"/>
                </a:cxn>
                <a:cxn ang="0">
                  <a:pos x="143" y="6"/>
                </a:cxn>
                <a:cxn ang="0">
                  <a:pos x="137" y="0"/>
                </a:cxn>
                <a:cxn ang="0">
                  <a:pos x="116" y="6"/>
                </a:cxn>
                <a:cxn ang="0">
                  <a:pos x="104" y="6"/>
                </a:cxn>
                <a:cxn ang="0">
                  <a:pos x="85" y="8"/>
                </a:cxn>
                <a:cxn ang="0">
                  <a:pos x="63" y="11"/>
                </a:cxn>
                <a:cxn ang="0">
                  <a:pos x="42" y="16"/>
                </a:cxn>
                <a:cxn ang="0">
                  <a:pos x="23" y="5"/>
                </a:cxn>
                <a:cxn ang="0">
                  <a:pos x="16" y="13"/>
                </a:cxn>
                <a:cxn ang="0">
                  <a:pos x="31" y="26"/>
                </a:cxn>
                <a:cxn ang="0">
                  <a:pos x="50" y="32"/>
                </a:cxn>
                <a:cxn ang="0">
                  <a:pos x="76" y="37"/>
                </a:cxn>
                <a:cxn ang="0">
                  <a:pos x="103" y="40"/>
                </a:cxn>
                <a:cxn ang="0">
                  <a:pos x="100" y="43"/>
                </a:cxn>
              </a:cxnLst>
              <a:rect l="0" t="0" r="r" b="b"/>
              <a:pathLst>
                <a:path w="149" h="138">
                  <a:moveTo>
                    <a:pt x="100" y="43"/>
                  </a:moveTo>
                  <a:lnTo>
                    <a:pt x="90" y="50"/>
                  </a:lnTo>
                  <a:lnTo>
                    <a:pt x="80" y="56"/>
                  </a:lnTo>
                  <a:lnTo>
                    <a:pt x="71" y="64"/>
                  </a:lnTo>
                  <a:lnTo>
                    <a:pt x="60" y="71"/>
                  </a:lnTo>
                  <a:lnTo>
                    <a:pt x="42" y="71"/>
                  </a:lnTo>
                  <a:lnTo>
                    <a:pt x="34" y="74"/>
                  </a:lnTo>
                  <a:lnTo>
                    <a:pt x="27" y="77"/>
                  </a:lnTo>
                  <a:lnTo>
                    <a:pt x="18" y="80"/>
                  </a:lnTo>
                  <a:lnTo>
                    <a:pt x="16" y="80"/>
                  </a:lnTo>
                  <a:lnTo>
                    <a:pt x="11" y="82"/>
                  </a:lnTo>
                  <a:lnTo>
                    <a:pt x="7" y="88"/>
                  </a:lnTo>
                  <a:lnTo>
                    <a:pt x="0" y="93"/>
                  </a:lnTo>
                  <a:lnTo>
                    <a:pt x="0" y="103"/>
                  </a:lnTo>
                  <a:lnTo>
                    <a:pt x="2" y="112"/>
                  </a:lnTo>
                  <a:lnTo>
                    <a:pt x="3" y="122"/>
                  </a:lnTo>
                  <a:lnTo>
                    <a:pt x="5" y="130"/>
                  </a:lnTo>
                  <a:lnTo>
                    <a:pt x="15" y="138"/>
                  </a:lnTo>
                  <a:lnTo>
                    <a:pt x="27" y="127"/>
                  </a:lnTo>
                  <a:lnTo>
                    <a:pt x="29" y="123"/>
                  </a:lnTo>
                  <a:lnTo>
                    <a:pt x="34" y="123"/>
                  </a:lnTo>
                  <a:lnTo>
                    <a:pt x="42" y="115"/>
                  </a:lnTo>
                  <a:lnTo>
                    <a:pt x="63" y="103"/>
                  </a:lnTo>
                  <a:lnTo>
                    <a:pt x="77" y="99"/>
                  </a:lnTo>
                  <a:lnTo>
                    <a:pt x="85" y="91"/>
                  </a:lnTo>
                  <a:lnTo>
                    <a:pt x="103" y="80"/>
                  </a:lnTo>
                  <a:lnTo>
                    <a:pt x="109" y="71"/>
                  </a:lnTo>
                  <a:lnTo>
                    <a:pt x="119" y="64"/>
                  </a:lnTo>
                  <a:lnTo>
                    <a:pt x="122" y="56"/>
                  </a:lnTo>
                  <a:lnTo>
                    <a:pt x="130" y="45"/>
                  </a:lnTo>
                  <a:lnTo>
                    <a:pt x="130" y="42"/>
                  </a:lnTo>
                  <a:lnTo>
                    <a:pt x="133" y="39"/>
                  </a:lnTo>
                  <a:lnTo>
                    <a:pt x="141" y="29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6" y="16"/>
                  </a:lnTo>
                  <a:lnTo>
                    <a:pt x="145" y="16"/>
                  </a:lnTo>
                  <a:lnTo>
                    <a:pt x="146" y="14"/>
                  </a:lnTo>
                  <a:lnTo>
                    <a:pt x="146" y="10"/>
                  </a:lnTo>
                  <a:lnTo>
                    <a:pt x="143" y="6"/>
                  </a:lnTo>
                  <a:lnTo>
                    <a:pt x="145" y="2"/>
                  </a:lnTo>
                  <a:lnTo>
                    <a:pt x="137" y="0"/>
                  </a:lnTo>
                  <a:lnTo>
                    <a:pt x="128" y="5"/>
                  </a:lnTo>
                  <a:lnTo>
                    <a:pt x="116" y="6"/>
                  </a:lnTo>
                  <a:lnTo>
                    <a:pt x="111" y="6"/>
                  </a:lnTo>
                  <a:lnTo>
                    <a:pt x="104" y="6"/>
                  </a:lnTo>
                  <a:lnTo>
                    <a:pt x="100" y="8"/>
                  </a:lnTo>
                  <a:lnTo>
                    <a:pt x="85" y="8"/>
                  </a:lnTo>
                  <a:lnTo>
                    <a:pt x="74" y="13"/>
                  </a:lnTo>
                  <a:lnTo>
                    <a:pt x="63" y="11"/>
                  </a:lnTo>
                  <a:lnTo>
                    <a:pt x="50" y="16"/>
                  </a:lnTo>
                  <a:lnTo>
                    <a:pt x="42" y="16"/>
                  </a:lnTo>
                  <a:lnTo>
                    <a:pt x="37" y="14"/>
                  </a:lnTo>
                  <a:lnTo>
                    <a:pt x="23" y="5"/>
                  </a:lnTo>
                  <a:lnTo>
                    <a:pt x="18" y="11"/>
                  </a:lnTo>
                  <a:lnTo>
                    <a:pt x="16" y="13"/>
                  </a:lnTo>
                  <a:lnTo>
                    <a:pt x="19" y="18"/>
                  </a:lnTo>
                  <a:lnTo>
                    <a:pt x="31" y="26"/>
                  </a:lnTo>
                  <a:lnTo>
                    <a:pt x="39" y="29"/>
                  </a:lnTo>
                  <a:lnTo>
                    <a:pt x="50" y="32"/>
                  </a:lnTo>
                  <a:lnTo>
                    <a:pt x="63" y="35"/>
                  </a:lnTo>
                  <a:lnTo>
                    <a:pt x="76" y="37"/>
                  </a:lnTo>
                  <a:lnTo>
                    <a:pt x="87" y="40"/>
                  </a:lnTo>
                  <a:lnTo>
                    <a:pt x="103" y="40"/>
                  </a:lnTo>
                  <a:lnTo>
                    <a:pt x="100" y="43"/>
                  </a:lnTo>
                  <a:lnTo>
                    <a:pt x="100" y="4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07" name="Forma Livre 383">
              <a:extLst>
                <a:ext uri="{FF2B5EF4-FFF2-40B4-BE49-F238E27FC236}">
                  <a16:creationId xmlns:a16="http://schemas.microsoft.com/office/drawing/2014/main" id="{25B02E64-3915-934C-CA6F-97F84279A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1821033"/>
              <a:ext cx="320855" cy="159069"/>
            </a:xfrm>
            <a:custGeom>
              <a:avLst/>
              <a:gdLst/>
              <a:ahLst/>
              <a:cxnLst>
                <a:cxn ang="0">
                  <a:pos x="223" y="80"/>
                </a:cxn>
                <a:cxn ang="0">
                  <a:pos x="204" y="94"/>
                </a:cxn>
                <a:cxn ang="0">
                  <a:pos x="175" y="101"/>
                </a:cxn>
                <a:cxn ang="0">
                  <a:pos x="160" y="107"/>
                </a:cxn>
                <a:cxn ang="0">
                  <a:pos x="149" y="110"/>
                </a:cxn>
                <a:cxn ang="0">
                  <a:pos x="136" y="112"/>
                </a:cxn>
                <a:cxn ang="0">
                  <a:pos x="117" y="110"/>
                </a:cxn>
                <a:cxn ang="0">
                  <a:pos x="106" y="117"/>
                </a:cxn>
                <a:cxn ang="0">
                  <a:pos x="82" y="113"/>
                </a:cxn>
                <a:cxn ang="0">
                  <a:pos x="50" y="105"/>
                </a:cxn>
                <a:cxn ang="0">
                  <a:pos x="37" y="96"/>
                </a:cxn>
                <a:cxn ang="0">
                  <a:pos x="19" y="80"/>
                </a:cxn>
                <a:cxn ang="0">
                  <a:pos x="0" y="72"/>
                </a:cxn>
                <a:cxn ang="0">
                  <a:pos x="3" y="67"/>
                </a:cxn>
                <a:cxn ang="0">
                  <a:pos x="18" y="64"/>
                </a:cxn>
                <a:cxn ang="0">
                  <a:pos x="18" y="46"/>
                </a:cxn>
                <a:cxn ang="0">
                  <a:pos x="27" y="40"/>
                </a:cxn>
                <a:cxn ang="0">
                  <a:pos x="37" y="24"/>
                </a:cxn>
                <a:cxn ang="0">
                  <a:pos x="48" y="9"/>
                </a:cxn>
                <a:cxn ang="0">
                  <a:pos x="55" y="6"/>
                </a:cxn>
                <a:cxn ang="0">
                  <a:pos x="58" y="4"/>
                </a:cxn>
                <a:cxn ang="0">
                  <a:pos x="67" y="0"/>
                </a:cxn>
                <a:cxn ang="0">
                  <a:pos x="75" y="4"/>
                </a:cxn>
                <a:cxn ang="0">
                  <a:pos x="83" y="3"/>
                </a:cxn>
                <a:cxn ang="0">
                  <a:pos x="93" y="3"/>
                </a:cxn>
                <a:cxn ang="0">
                  <a:pos x="103" y="4"/>
                </a:cxn>
                <a:cxn ang="0">
                  <a:pos x="120" y="12"/>
                </a:cxn>
                <a:cxn ang="0">
                  <a:pos x="133" y="20"/>
                </a:cxn>
                <a:cxn ang="0">
                  <a:pos x="138" y="27"/>
                </a:cxn>
                <a:cxn ang="0">
                  <a:pos x="133" y="38"/>
                </a:cxn>
                <a:cxn ang="0">
                  <a:pos x="143" y="41"/>
                </a:cxn>
                <a:cxn ang="0">
                  <a:pos x="151" y="41"/>
                </a:cxn>
                <a:cxn ang="0">
                  <a:pos x="152" y="48"/>
                </a:cxn>
                <a:cxn ang="0">
                  <a:pos x="172" y="59"/>
                </a:cxn>
                <a:cxn ang="0">
                  <a:pos x="196" y="65"/>
                </a:cxn>
                <a:cxn ang="0">
                  <a:pos x="220" y="70"/>
                </a:cxn>
                <a:cxn ang="0">
                  <a:pos x="233" y="73"/>
                </a:cxn>
              </a:cxnLst>
              <a:rect l="0" t="0" r="r" b="b"/>
              <a:pathLst>
                <a:path w="236" h="117">
                  <a:moveTo>
                    <a:pt x="233" y="73"/>
                  </a:moveTo>
                  <a:lnTo>
                    <a:pt x="223" y="80"/>
                  </a:lnTo>
                  <a:lnTo>
                    <a:pt x="213" y="86"/>
                  </a:lnTo>
                  <a:lnTo>
                    <a:pt x="204" y="94"/>
                  </a:lnTo>
                  <a:lnTo>
                    <a:pt x="193" y="101"/>
                  </a:lnTo>
                  <a:lnTo>
                    <a:pt x="175" y="101"/>
                  </a:lnTo>
                  <a:lnTo>
                    <a:pt x="167" y="104"/>
                  </a:lnTo>
                  <a:lnTo>
                    <a:pt x="160" y="107"/>
                  </a:lnTo>
                  <a:lnTo>
                    <a:pt x="151" y="110"/>
                  </a:lnTo>
                  <a:lnTo>
                    <a:pt x="149" y="110"/>
                  </a:lnTo>
                  <a:lnTo>
                    <a:pt x="144" y="112"/>
                  </a:lnTo>
                  <a:lnTo>
                    <a:pt x="136" y="112"/>
                  </a:lnTo>
                  <a:lnTo>
                    <a:pt x="127" y="109"/>
                  </a:lnTo>
                  <a:lnTo>
                    <a:pt x="117" y="110"/>
                  </a:lnTo>
                  <a:lnTo>
                    <a:pt x="112" y="113"/>
                  </a:lnTo>
                  <a:lnTo>
                    <a:pt x="106" y="117"/>
                  </a:lnTo>
                  <a:lnTo>
                    <a:pt x="100" y="117"/>
                  </a:lnTo>
                  <a:lnTo>
                    <a:pt x="82" y="113"/>
                  </a:lnTo>
                  <a:lnTo>
                    <a:pt x="61" y="105"/>
                  </a:lnTo>
                  <a:lnTo>
                    <a:pt x="50" y="105"/>
                  </a:lnTo>
                  <a:lnTo>
                    <a:pt x="48" y="97"/>
                  </a:lnTo>
                  <a:lnTo>
                    <a:pt x="37" y="96"/>
                  </a:lnTo>
                  <a:lnTo>
                    <a:pt x="29" y="85"/>
                  </a:lnTo>
                  <a:lnTo>
                    <a:pt x="19" y="80"/>
                  </a:lnTo>
                  <a:lnTo>
                    <a:pt x="15" y="75"/>
                  </a:lnTo>
                  <a:lnTo>
                    <a:pt x="0" y="72"/>
                  </a:lnTo>
                  <a:lnTo>
                    <a:pt x="3" y="70"/>
                  </a:lnTo>
                  <a:lnTo>
                    <a:pt x="3" y="67"/>
                  </a:lnTo>
                  <a:lnTo>
                    <a:pt x="13" y="67"/>
                  </a:lnTo>
                  <a:lnTo>
                    <a:pt x="18" y="64"/>
                  </a:lnTo>
                  <a:lnTo>
                    <a:pt x="16" y="44"/>
                  </a:lnTo>
                  <a:lnTo>
                    <a:pt x="18" y="46"/>
                  </a:lnTo>
                  <a:lnTo>
                    <a:pt x="21" y="41"/>
                  </a:lnTo>
                  <a:lnTo>
                    <a:pt x="27" y="40"/>
                  </a:lnTo>
                  <a:lnTo>
                    <a:pt x="29" y="33"/>
                  </a:lnTo>
                  <a:lnTo>
                    <a:pt x="37" y="24"/>
                  </a:lnTo>
                  <a:lnTo>
                    <a:pt x="43" y="20"/>
                  </a:lnTo>
                  <a:lnTo>
                    <a:pt x="48" y="9"/>
                  </a:lnTo>
                  <a:lnTo>
                    <a:pt x="47" y="6"/>
                  </a:lnTo>
                  <a:lnTo>
                    <a:pt x="55" y="6"/>
                  </a:lnTo>
                  <a:lnTo>
                    <a:pt x="56" y="4"/>
                  </a:lnTo>
                  <a:lnTo>
                    <a:pt x="58" y="4"/>
                  </a:lnTo>
                  <a:lnTo>
                    <a:pt x="63" y="8"/>
                  </a:lnTo>
                  <a:lnTo>
                    <a:pt x="67" y="0"/>
                  </a:lnTo>
                  <a:lnTo>
                    <a:pt x="72" y="3"/>
                  </a:lnTo>
                  <a:lnTo>
                    <a:pt x="75" y="4"/>
                  </a:lnTo>
                  <a:lnTo>
                    <a:pt x="83" y="4"/>
                  </a:lnTo>
                  <a:lnTo>
                    <a:pt x="83" y="3"/>
                  </a:lnTo>
                  <a:lnTo>
                    <a:pt x="88" y="4"/>
                  </a:lnTo>
                  <a:lnTo>
                    <a:pt x="93" y="3"/>
                  </a:lnTo>
                  <a:lnTo>
                    <a:pt x="98" y="4"/>
                  </a:lnTo>
                  <a:lnTo>
                    <a:pt x="103" y="4"/>
                  </a:lnTo>
                  <a:lnTo>
                    <a:pt x="112" y="8"/>
                  </a:lnTo>
                  <a:lnTo>
                    <a:pt x="120" y="12"/>
                  </a:lnTo>
                  <a:lnTo>
                    <a:pt x="128" y="17"/>
                  </a:lnTo>
                  <a:lnTo>
                    <a:pt x="133" y="20"/>
                  </a:lnTo>
                  <a:lnTo>
                    <a:pt x="140" y="25"/>
                  </a:lnTo>
                  <a:lnTo>
                    <a:pt x="138" y="27"/>
                  </a:lnTo>
                  <a:lnTo>
                    <a:pt x="138" y="33"/>
                  </a:lnTo>
                  <a:lnTo>
                    <a:pt x="133" y="38"/>
                  </a:lnTo>
                  <a:lnTo>
                    <a:pt x="136" y="40"/>
                  </a:lnTo>
                  <a:lnTo>
                    <a:pt x="143" y="41"/>
                  </a:lnTo>
                  <a:lnTo>
                    <a:pt x="148" y="40"/>
                  </a:lnTo>
                  <a:lnTo>
                    <a:pt x="151" y="41"/>
                  </a:lnTo>
                  <a:lnTo>
                    <a:pt x="149" y="43"/>
                  </a:lnTo>
                  <a:lnTo>
                    <a:pt x="152" y="48"/>
                  </a:lnTo>
                  <a:lnTo>
                    <a:pt x="164" y="56"/>
                  </a:lnTo>
                  <a:lnTo>
                    <a:pt x="172" y="59"/>
                  </a:lnTo>
                  <a:lnTo>
                    <a:pt x="183" y="62"/>
                  </a:lnTo>
                  <a:lnTo>
                    <a:pt x="196" y="65"/>
                  </a:lnTo>
                  <a:lnTo>
                    <a:pt x="209" y="67"/>
                  </a:lnTo>
                  <a:lnTo>
                    <a:pt x="220" y="70"/>
                  </a:lnTo>
                  <a:lnTo>
                    <a:pt x="236" y="70"/>
                  </a:lnTo>
                  <a:lnTo>
                    <a:pt x="233" y="73"/>
                  </a:lnTo>
                  <a:lnTo>
                    <a:pt x="233" y="7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08" name="Forma Livre 384">
              <a:extLst>
                <a:ext uri="{FF2B5EF4-FFF2-40B4-BE49-F238E27FC236}">
                  <a16:creationId xmlns:a16="http://schemas.microsoft.com/office/drawing/2014/main" id="{99DC9048-8C57-1C24-8789-F87337B76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2083427"/>
              <a:ext cx="447295" cy="251518"/>
            </a:xfrm>
            <a:custGeom>
              <a:avLst/>
              <a:gdLst/>
              <a:ahLst/>
              <a:cxnLst>
                <a:cxn ang="0">
                  <a:pos x="306" y="109"/>
                </a:cxn>
                <a:cxn ang="0">
                  <a:pos x="282" y="106"/>
                </a:cxn>
                <a:cxn ang="0">
                  <a:pos x="265" y="96"/>
                </a:cxn>
                <a:cxn ang="0">
                  <a:pos x="253" y="88"/>
                </a:cxn>
                <a:cxn ang="0">
                  <a:pos x="245" y="82"/>
                </a:cxn>
                <a:cxn ang="0">
                  <a:pos x="237" y="74"/>
                </a:cxn>
                <a:cxn ang="0">
                  <a:pos x="236" y="66"/>
                </a:cxn>
                <a:cxn ang="0">
                  <a:pos x="223" y="58"/>
                </a:cxn>
                <a:cxn ang="0">
                  <a:pos x="213" y="51"/>
                </a:cxn>
                <a:cxn ang="0">
                  <a:pos x="197" y="42"/>
                </a:cxn>
                <a:cxn ang="0">
                  <a:pos x="180" y="35"/>
                </a:cxn>
                <a:cxn ang="0">
                  <a:pos x="135" y="31"/>
                </a:cxn>
                <a:cxn ang="0">
                  <a:pos x="124" y="21"/>
                </a:cxn>
                <a:cxn ang="0">
                  <a:pos x="104" y="13"/>
                </a:cxn>
                <a:cxn ang="0">
                  <a:pos x="63" y="0"/>
                </a:cxn>
                <a:cxn ang="0">
                  <a:pos x="31" y="8"/>
                </a:cxn>
                <a:cxn ang="0">
                  <a:pos x="42" y="21"/>
                </a:cxn>
                <a:cxn ang="0">
                  <a:pos x="29" y="27"/>
                </a:cxn>
                <a:cxn ang="0">
                  <a:pos x="21" y="37"/>
                </a:cxn>
                <a:cxn ang="0">
                  <a:pos x="3" y="34"/>
                </a:cxn>
                <a:cxn ang="0">
                  <a:pos x="0" y="48"/>
                </a:cxn>
                <a:cxn ang="0">
                  <a:pos x="10" y="50"/>
                </a:cxn>
                <a:cxn ang="0">
                  <a:pos x="26" y="66"/>
                </a:cxn>
                <a:cxn ang="0">
                  <a:pos x="40" y="79"/>
                </a:cxn>
                <a:cxn ang="0">
                  <a:pos x="48" y="92"/>
                </a:cxn>
                <a:cxn ang="0">
                  <a:pos x="63" y="96"/>
                </a:cxn>
                <a:cxn ang="0">
                  <a:pos x="75" y="117"/>
                </a:cxn>
                <a:cxn ang="0">
                  <a:pos x="98" y="138"/>
                </a:cxn>
                <a:cxn ang="0">
                  <a:pos x="112" y="151"/>
                </a:cxn>
                <a:cxn ang="0">
                  <a:pos x="130" y="165"/>
                </a:cxn>
                <a:cxn ang="0">
                  <a:pos x="138" y="173"/>
                </a:cxn>
                <a:cxn ang="0">
                  <a:pos x="143" y="175"/>
                </a:cxn>
                <a:cxn ang="0">
                  <a:pos x="151" y="170"/>
                </a:cxn>
                <a:cxn ang="0">
                  <a:pos x="180" y="170"/>
                </a:cxn>
                <a:cxn ang="0">
                  <a:pos x="196" y="185"/>
                </a:cxn>
                <a:cxn ang="0">
                  <a:pos x="213" y="170"/>
                </a:cxn>
                <a:cxn ang="0">
                  <a:pos x="231" y="156"/>
                </a:cxn>
                <a:cxn ang="0">
                  <a:pos x="255" y="152"/>
                </a:cxn>
                <a:cxn ang="0">
                  <a:pos x="279" y="149"/>
                </a:cxn>
                <a:cxn ang="0">
                  <a:pos x="300" y="143"/>
                </a:cxn>
                <a:cxn ang="0">
                  <a:pos x="322" y="138"/>
                </a:cxn>
                <a:cxn ang="0">
                  <a:pos x="326" y="127"/>
                </a:cxn>
                <a:cxn ang="0">
                  <a:pos x="329" y="116"/>
                </a:cxn>
                <a:cxn ang="0">
                  <a:pos x="318" y="111"/>
                </a:cxn>
              </a:cxnLst>
              <a:rect l="0" t="0" r="r" b="b"/>
              <a:pathLst>
                <a:path w="329" h="185">
                  <a:moveTo>
                    <a:pt x="318" y="111"/>
                  </a:moveTo>
                  <a:lnTo>
                    <a:pt x="306" y="109"/>
                  </a:lnTo>
                  <a:lnTo>
                    <a:pt x="295" y="108"/>
                  </a:lnTo>
                  <a:lnTo>
                    <a:pt x="282" y="106"/>
                  </a:lnTo>
                  <a:lnTo>
                    <a:pt x="271" y="104"/>
                  </a:lnTo>
                  <a:lnTo>
                    <a:pt x="265" y="96"/>
                  </a:lnTo>
                  <a:lnTo>
                    <a:pt x="255" y="92"/>
                  </a:lnTo>
                  <a:lnTo>
                    <a:pt x="253" y="88"/>
                  </a:lnTo>
                  <a:lnTo>
                    <a:pt x="250" y="85"/>
                  </a:lnTo>
                  <a:lnTo>
                    <a:pt x="245" y="82"/>
                  </a:lnTo>
                  <a:lnTo>
                    <a:pt x="244" y="79"/>
                  </a:lnTo>
                  <a:lnTo>
                    <a:pt x="237" y="74"/>
                  </a:lnTo>
                  <a:lnTo>
                    <a:pt x="237" y="69"/>
                  </a:lnTo>
                  <a:lnTo>
                    <a:pt x="236" y="66"/>
                  </a:lnTo>
                  <a:lnTo>
                    <a:pt x="234" y="64"/>
                  </a:lnTo>
                  <a:lnTo>
                    <a:pt x="223" y="58"/>
                  </a:lnTo>
                  <a:lnTo>
                    <a:pt x="223" y="55"/>
                  </a:lnTo>
                  <a:lnTo>
                    <a:pt x="213" y="51"/>
                  </a:lnTo>
                  <a:lnTo>
                    <a:pt x="207" y="42"/>
                  </a:lnTo>
                  <a:lnTo>
                    <a:pt x="197" y="42"/>
                  </a:lnTo>
                  <a:lnTo>
                    <a:pt x="193" y="39"/>
                  </a:lnTo>
                  <a:lnTo>
                    <a:pt x="180" y="35"/>
                  </a:lnTo>
                  <a:lnTo>
                    <a:pt x="152" y="35"/>
                  </a:lnTo>
                  <a:lnTo>
                    <a:pt x="135" y="31"/>
                  </a:lnTo>
                  <a:lnTo>
                    <a:pt x="132" y="21"/>
                  </a:lnTo>
                  <a:lnTo>
                    <a:pt x="124" y="21"/>
                  </a:lnTo>
                  <a:lnTo>
                    <a:pt x="119" y="16"/>
                  </a:lnTo>
                  <a:lnTo>
                    <a:pt x="104" y="13"/>
                  </a:lnTo>
                  <a:lnTo>
                    <a:pt x="85" y="5"/>
                  </a:lnTo>
                  <a:lnTo>
                    <a:pt x="63" y="0"/>
                  </a:lnTo>
                  <a:lnTo>
                    <a:pt x="58" y="3"/>
                  </a:lnTo>
                  <a:lnTo>
                    <a:pt x="31" y="8"/>
                  </a:lnTo>
                  <a:lnTo>
                    <a:pt x="48" y="19"/>
                  </a:lnTo>
                  <a:lnTo>
                    <a:pt x="42" y="21"/>
                  </a:lnTo>
                  <a:lnTo>
                    <a:pt x="40" y="26"/>
                  </a:lnTo>
                  <a:lnTo>
                    <a:pt x="29" y="27"/>
                  </a:lnTo>
                  <a:lnTo>
                    <a:pt x="26" y="34"/>
                  </a:lnTo>
                  <a:lnTo>
                    <a:pt x="21" y="37"/>
                  </a:lnTo>
                  <a:lnTo>
                    <a:pt x="5" y="35"/>
                  </a:lnTo>
                  <a:lnTo>
                    <a:pt x="3" y="34"/>
                  </a:lnTo>
                  <a:lnTo>
                    <a:pt x="3" y="43"/>
                  </a:lnTo>
                  <a:lnTo>
                    <a:pt x="0" y="48"/>
                  </a:lnTo>
                  <a:lnTo>
                    <a:pt x="2" y="48"/>
                  </a:lnTo>
                  <a:lnTo>
                    <a:pt x="10" y="50"/>
                  </a:lnTo>
                  <a:lnTo>
                    <a:pt x="18" y="59"/>
                  </a:lnTo>
                  <a:lnTo>
                    <a:pt x="26" y="66"/>
                  </a:lnTo>
                  <a:lnTo>
                    <a:pt x="34" y="74"/>
                  </a:lnTo>
                  <a:lnTo>
                    <a:pt x="40" y="79"/>
                  </a:lnTo>
                  <a:lnTo>
                    <a:pt x="43" y="87"/>
                  </a:lnTo>
                  <a:lnTo>
                    <a:pt x="48" y="92"/>
                  </a:lnTo>
                  <a:lnTo>
                    <a:pt x="55" y="92"/>
                  </a:lnTo>
                  <a:lnTo>
                    <a:pt x="63" y="96"/>
                  </a:lnTo>
                  <a:lnTo>
                    <a:pt x="75" y="112"/>
                  </a:lnTo>
                  <a:lnTo>
                    <a:pt x="75" y="117"/>
                  </a:lnTo>
                  <a:lnTo>
                    <a:pt x="82" y="130"/>
                  </a:lnTo>
                  <a:lnTo>
                    <a:pt x="98" y="138"/>
                  </a:lnTo>
                  <a:lnTo>
                    <a:pt x="108" y="143"/>
                  </a:lnTo>
                  <a:lnTo>
                    <a:pt x="112" y="151"/>
                  </a:lnTo>
                  <a:lnTo>
                    <a:pt x="120" y="159"/>
                  </a:lnTo>
                  <a:lnTo>
                    <a:pt x="130" y="165"/>
                  </a:lnTo>
                  <a:lnTo>
                    <a:pt x="132" y="169"/>
                  </a:lnTo>
                  <a:lnTo>
                    <a:pt x="138" y="173"/>
                  </a:lnTo>
                  <a:lnTo>
                    <a:pt x="140" y="177"/>
                  </a:lnTo>
                  <a:lnTo>
                    <a:pt x="143" y="175"/>
                  </a:lnTo>
                  <a:lnTo>
                    <a:pt x="144" y="173"/>
                  </a:lnTo>
                  <a:lnTo>
                    <a:pt x="151" y="170"/>
                  </a:lnTo>
                  <a:lnTo>
                    <a:pt x="165" y="167"/>
                  </a:lnTo>
                  <a:lnTo>
                    <a:pt x="180" y="170"/>
                  </a:lnTo>
                  <a:lnTo>
                    <a:pt x="194" y="173"/>
                  </a:lnTo>
                  <a:lnTo>
                    <a:pt x="196" y="185"/>
                  </a:lnTo>
                  <a:lnTo>
                    <a:pt x="205" y="178"/>
                  </a:lnTo>
                  <a:lnTo>
                    <a:pt x="213" y="170"/>
                  </a:lnTo>
                  <a:lnTo>
                    <a:pt x="221" y="164"/>
                  </a:lnTo>
                  <a:lnTo>
                    <a:pt x="231" y="156"/>
                  </a:lnTo>
                  <a:lnTo>
                    <a:pt x="242" y="154"/>
                  </a:lnTo>
                  <a:lnTo>
                    <a:pt x="255" y="152"/>
                  </a:lnTo>
                  <a:lnTo>
                    <a:pt x="266" y="151"/>
                  </a:lnTo>
                  <a:lnTo>
                    <a:pt x="279" y="149"/>
                  </a:lnTo>
                  <a:lnTo>
                    <a:pt x="289" y="146"/>
                  </a:lnTo>
                  <a:lnTo>
                    <a:pt x="300" y="143"/>
                  </a:lnTo>
                  <a:lnTo>
                    <a:pt x="311" y="140"/>
                  </a:lnTo>
                  <a:lnTo>
                    <a:pt x="322" y="138"/>
                  </a:lnTo>
                  <a:lnTo>
                    <a:pt x="324" y="132"/>
                  </a:lnTo>
                  <a:lnTo>
                    <a:pt x="326" y="127"/>
                  </a:lnTo>
                  <a:lnTo>
                    <a:pt x="327" y="122"/>
                  </a:lnTo>
                  <a:lnTo>
                    <a:pt x="329" y="116"/>
                  </a:lnTo>
                  <a:lnTo>
                    <a:pt x="321" y="108"/>
                  </a:lnTo>
                  <a:lnTo>
                    <a:pt x="318" y="111"/>
                  </a:lnTo>
                  <a:lnTo>
                    <a:pt x="318" y="1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09" name="Forma Livre 385">
              <a:extLst>
                <a:ext uri="{FF2B5EF4-FFF2-40B4-BE49-F238E27FC236}">
                  <a16:creationId xmlns:a16="http://schemas.microsoft.com/office/drawing/2014/main" id="{95BEFB4D-27E1-E30F-2CA0-4FA39F416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4698" y="-2325429"/>
              <a:ext cx="353485" cy="154989"/>
            </a:xfrm>
            <a:custGeom>
              <a:avLst/>
              <a:gdLst/>
              <a:ahLst/>
              <a:cxnLst>
                <a:cxn ang="0">
                  <a:pos x="123" y="27"/>
                </a:cxn>
                <a:cxn ang="0">
                  <a:pos x="103" y="29"/>
                </a:cxn>
                <a:cxn ang="0">
                  <a:pos x="83" y="26"/>
                </a:cxn>
                <a:cxn ang="0">
                  <a:pos x="67" y="15"/>
                </a:cxn>
                <a:cxn ang="0">
                  <a:pos x="45" y="3"/>
                </a:cxn>
                <a:cxn ang="0">
                  <a:pos x="27" y="3"/>
                </a:cxn>
                <a:cxn ang="0">
                  <a:pos x="10" y="8"/>
                </a:cxn>
                <a:cxn ang="0">
                  <a:pos x="3" y="23"/>
                </a:cxn>
                <a:cxn ang="0">
                  <a:pos x="6" y="48"/>
                </a:cxn>
                <a:cxn ang="0">
                  <a:pos x="24" y="61"/>
                </a:cxn>
                <a:cxn ang="0">
                  <a:pos x="22" y="53"/>
                </a:cxn>
                <a:cxn ang="0">
                  <a:pos x="26" y="48"/>
                </a:cxn>
                <a:cxn ang="0">
                  <a:pos x="35" y="45"/>
                </a:cxn>
                <a:cxn ang="0">
                  <a:pos x="43" y="47"/>
                </a:cxn>
                <a:cxn ang="0">
                  <a:pos x="42" y="42"/>
                </a:cxn>
                <a:cxn ang="0">
                  <a:pos x="56" y="47"/>
                </a:cxn>
                <a:cxn ang="0">
                  <a:pos x="66" y="51"/>
                </a:cxn>
                <a:cxn ang="0">
                  <a:pos x="67" y="55"/>
                </a:cxn>
                <a:cxn ang="0">
                  <a:pos x="69" y="59"/>
                </a:cxn>
                <a:cxn ang="0">
                  <a:pos x="91" y="59"/>
                </a:cxn>
                <a:cxn ang="0">
                  <a:pos x="99" y="69"/>
                </a:cxn>
                <a:cxn ang="0">
                  <a:pos x="106" y="76"/>
                </a:cxn>
                <a:cxn ang="0">
                  <a:pos x="125" y="85"/>
                </a:cxn>
                <a:cxn ang="0">
                  <a:pos x="141" y="93"/>
                </a:cxn>
                <a:cxn ang="0">
                  <a:pos x="162" y="100"/>
                </a:cxn>
                <a:cxn ang="0">
                  <a:pos x="173" y="104"/>
                </a:cxn>
                <a:cxn ang="0">
                  <a:pos x="173" y="112"/>
                </a:cxn>
                <a:cxn ang="0">
                  <a:pos x="192" y="112"/>
                </a:cxn>
                <a:cxn ang="0">
                  <a:pos x="192" y="108"/>
                </a:cxn>
                <a:cxn ang="0">
                  <a:pos x="192" y="95"/>
                </a:cxn>
                <a:cxn ang="0">
                  <a:pos x="186" y="90"/>
                </a:cxn>
                <a:cxn ang="0">
                  <a:pos x="183" y="85"/>
                </a:cxn>
                <a:cxn ang="0">
                  <a:pos x="197" y="84"/>
                </a:cxn>
                <a:cxn ang="0">
                  <a:pos x="205" y="76"/>
                </a:cxn>
                <a:cxn ang="0">
                  <a:pos x="207" y="69"/>
                </a:cxn>
                <a:cxn ang="0">
                  <a:pos x="221" y="63"/>
                </a:cxn>
                <a:cxn ang="0">
                  <a:pos x="226" y="67"/>
                </a:cxn>
                <a:cxn ang="0">
                  <a:pos x="224" y="74"/>
                </a:cxn>
                <a:cxn ang="0">
                  <a:pos x="229" y="74"/>
                </a:cxn>
                <a:cxn ang="0">
                  <a:pos x="248" y="71"/>
                </a:cxn>
                <a:cxn ang="0">
                  <a:pos x="260" y="66"/>
                </a:cxn>
                <a:cxn ang="0">
                  <a:pos x="240" y="61"/>
                </a:cxn>
                <a:cxn ang="0">
                  <a:pos x="237" y="58"/>
                </a:cxn>
                <a:cxn ang="0">
                  <a:pos x="226" y="61"/>
                </a:cxn>
                <a:cxn ang="0">
                  <a:pos x="216" y="58"/>
                </a:cxn>
                <a:cxn ang="0">
                  <a:pos x="229" y="48"/>
                </a:cxn>
                <a:cxn ang="0">
                  <a:pos x="223" y="45"/>
                </a:cxn>
                <a:cxn ang="0">
                  <a:pos x="216" y="50"/>
                </a:cxn>
                <a:cxn ang="0">
                  <a:pos x="205" y="56"/>
                </a:cxn>
                <a:cxn ang="0">
                  <a:pos x="183" y="61"/>
                </a:cxn>
                <a:cxn ang="0">
                  <a:pos x="163" y="53"/>
                </a:cxn>
                <a:cxn ang="0">
                  <a:pos x="154" y="47"/>
                </a:cxn>
                <a:cxn ang="0">
                  <a:pos x="154" y="39"/>
                </a:cxn>
                <a:cxn ang="0">
                  <a:pos x="144" y="32"/>
                </a:cxn>
                <a:cxn ang="0">
                  <a:pos x="133" y="27"/>
                </a:cxn>
              </a:cxnLst>
              <a:rect l="0" t="0" r="r" b="b"/>
              <a:pathLst>
                <a:path w="260" h="114">
                  <a:moveTo>
                    <a:pt x="133" y="27"/>
                  </a:moveTo>
                  <a:lnTo>
                    <a:pt x="123" y="27"/>
                  </a:lnTo>
                  <a:lnTo>
                    <a:pt x="112" y="29"/>
                  </a:lnTo>
                  <a:lnTo>
                    <a:pt x="103" y="29"/>
                  </a:lnTo>
                  <a:lnTo>
                    <a:pt x="91" y="31"/>
                  </a:lnTo>
                  <a:lnTo>
                    <a:pt x="83" y="26"/>
                  </a:lnTo>
                  <a:lnTo>
                    <a:pt x="75" y="19"/>
                  </a:lnTo>
                  <a:lnTo>
                    <a:pt x="67" y="15"/>
                  </a:lnTo>
                  <a:lnTo>
                    <a:pt x="59" y="10"/>
                  </a:lnTo>
                  <a:lnTo>
                    <a:pt x="45" y="3"/>
                  </a:lnTo>
                  <a:lnTo>
                    <a:pt x="35" y="0"/>
                  </a:lnTo>
                  <a:lnTo>
                    <a:pt x="27" y="3"/>
                  </a:lnTo>
                  <a:lnTo>
                    <a:pt x="18" y="5"/>
                  </a:lnTo>
                  <a:lnTo>
                    <a:pt x="10" y="8"/>
                  </a:lnTo>
                  <a:lnTo>
                    <a:pt x="0" y="10"/>
                  </a:lnTo>
                  <a:lnTo>
                    <a:pt x="3" y="23"/>
                  </a:lnTo>
                  <a:lnTo>
                    <a:pt x="5" y="35"/>
                  </a:lnTo>
                  <a:lnTo>
                    <a:pt x="6" y="48"/>
                  </a:lnTo>
                  <a:lnTo>
                    <a:pt x="10" y="59"/>
                  </a:lnTo>
                  <a:lnTo>
                    <a:pt x="24" y="61"/>
                  </a:lnTo>
                  <a:lnTo>
                    <a:pt x="26" y="61"/>
                  </a:lnTo>
                  <a:lnTo>
                    <a:pt x="22" y="53"/>
                  </a:lnTo>
                  <a:lnTo>
                    <a:pt x="22" y="53"/>
                  </a:lnTo>
                  <a:lnTo>
                    <a:pt x="26" y="48"/>
                  </a:lnTo>
                  <a:lnTo>
                    <a:pt x="35" y="48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43" y="47"/>
                  </a:lnTo>
                  <a:lnTo>
                    <a:pt x="38" y="43"/>
                  </a:lnTo>
                  <a:lnTo>
                    <a:pt x="42" y="42"/>
                  </a:lnTo>
                  <a:lnTo>
                    <a:pt x="43" y="40"/>
                  </a:lnTo>
                  <a:lnTo>
                    <a:pt x="56" y="47"/>
                  </a:lnTo>
                  <a:lnTo>
                    <a:pt x="64" y="48"/>
                  </a:lnTo>
                  <a:lnTo>
                    <a:pt x="66" y="51"/>
                  </a:lnTo>
                  <a:lnTo>
                    <a:pt x="69" y="53"/>
                  </a:lnTo>
                  <a:lnTo>
                    <a:pt x="67" y="55"/>
                  </a:lnTo>
                  <a:lnTo>
                    <a:pt x="67" y="58"/>
                  </a:lnTo>
                  <a:lnTo>
                    <a:pt x="69" y="59"/>
                  </a:lnTo>
                  <a:lnTo>
                    <a:pt x="87" y="63"/>
                  </a:lnTo>
                  <a:lnTo>
                    <a:pt x="91" y="59"/>
                  </a:lnTo>
                  <a:lnTo>
                    <a:pt x="96" y="63"/>
                  </a:lnTo>
                  <a:lnTo>
                    <a:pt x="99" y="69"/>
                  </a:lnTo>
                  <a:lnTo>
                    <a:pt x="104" y="71"/>
                  </a:lnTo>
                  <a:lnTo>
                    <a:pt x="106" y="76"/>
                  </a:lnTo>
                  <a:lnTo>
                    <a:pt x="111" y="80"/>
                  </a:lnTo>
                  <a:lnTo>
                    <a:pt x="125" y="85"/>
                  </a:lnTo>
                  <a:lnTo>
                    <a:pt x="133" y="92"/>
                  </a:lnTo>
                  <a:lnTo>
                    <a:pt x="141" y="93"/>
                  </a:lnTo>
                  <a:lnTo>
                    <a:pt x="155" y="101"/>
                  </a:lnTo>
                  <a:lnTo>
                    <a:pt x="162" y="100"/>
                  </a:lnTo>
                  <a:lnTo>
                    <a:pt x="172" y="103"/>
                  </a:lnTo>
                  <a:lnTo>
                    <a:pt x="173" y="104"/>
                  </a:lnTo>
                  <a:lnTo>
                    <a:pt x="172" y="108"/>
                  </a:lnTo>
                  <a:lnTo>
                    <a:pt x="173" y="112"/>
                  </a:lnTo>
                  <a:lnTo>
                    <a:pt x="192" y="114"/>
                  </a:lnTo>
                  <a:lnTo>
                    <a:pt x="192" y="112"/>
                  </a:lnTo>
                  <a:lnTo>
                    <a:pt x="191" y="111"/>
                  </a:lnTo>
                  <a:lnTo>
                    <a:pt x="192" y="108"/>
                  </a:lnTo>
                  <a:lnTo>
                    <a:pt x="199" y="101"/>
                  </a:lnTo>
                  <a:lnTo>
                    <a:pt x="192" y="95"/>
                  </a:lnTo>
                  <a:lnTo>
                    <a:pt x="192" y="92"/>
                  </a:lnTo>
                  <a:lnTo>
                    <a:pt x="186" y="90"/>
                  </a:lnTo>
                  <a:lnTo>
                    <a:pt x="181" y="87"/>
                  </a:lnTo>
                  <a:lnTo>
                    <a:pt x="183" y="85"/>
                  </a:lnTo>
                  <a:lnTo>
                    <a:pt x="183" y="84"/>
                  </a:lnTo>
                  <a:lnTo>
                    <a:pt x="197" y="84"/>
                  </a:lnTo>
                  <a:lnTo>
                    <a:pt x="199" y="77"/>
                  </a:lnTo>
                  <a:lnTo>
                    <a:pt x="205" y="76"/>
                  </a:lnTo>
                  <a:lnTo>
                    <a:pt x="205" y="71"/>
                  </a:lnTo>
                  <a:lnTo>
                    <a:pt x="207" y="69"/>
                  </a:lnTo>
                  <a:lnTo>
                    <a:pt x="212" y="69"/>
                  </a:lnTo>
                  <a:lnTo>
                    <a:pt x="221" y="63"/>
                  </a:lnTo>
                  <a:lnTo>
                    <a:pt x="223" y="63"/>
                  </a:lnTo>
                  <a:lnTo>
                    <a:pt x="226" y="67"/>
                  </a:lnTo>
                  <a:lnTo>
                    <a:pt x="221" y="71"/>
                  </a:lnTo>
                  <a:lnTo>
                    <a:pt x="224" y="74"/>
                  </a:lnTo>
                  <a:lnTo>
                    <a:pt x="224" y="74"/>
                  </a:lnTo>
                  <a:lnTo>
                    <a:pt x="229" y="74"/>
                  </a:lnTo>
                  <a:lnTo>
                    <a:pt x="244" y="74"/>
                  </a:lnTo>
                  <a:lnTo>
                    <a:pt x="248" y="71"/>
                  </a:lnTo>
                  <a:lnTo>
                    <a:pt x="253" y="71"/>
                  </a:lnTo>
                  <a:lnTo>
                    <a:pt x="260" y="66"/>
                  </a:lnTo>
                  <a:lnTo>
                    <a:pt x="247" y="63"/>
                  </a:lnTo>
                  <a:lnTo>
                    <a:pt x="240" y="61"/>
                  </a:lnTo>
                  <a:lnTo>
                    <a:pt x="240" y="59"/>
                  </a:lnTo>
                  <a:lnTo>
                    <a:pt x="237" y="58"/>
                  </a:lnTo>
                  <a:lnTo>
                    <a:pt x="234" y="63"/>
                  </a:lnTo>
                  <a:lnTo>
                    <a:pt x="226" y="61"/>
                  </a:lnTo>
                  <a:lnTo>
                    <a:pt x="223" y="58"/>
                  </a:lnTo>
                  <a:lnTo>
                    <a:pt x="216" y="58"/>
                  </a:lnTo>
                  <a:lnTo>
                    <a:pt x="216" y="56"/>
                  </a:lnTo>
                  <a:lnTo>
                    <a:pt x="229" y="48"/>
                  </a:lnTo>
                  <a:lnTo>
                    <a:pt x="228" y="47"/>
                  </a:lnTo>
                  <a:lnTo>
                    <a:pt x="223" y="45"/>
                  </a:lnTo>
                  <a:lnTo>
                    <a:pt x="221" y="50"/>
                  </a:lnTo>
                  <a:lnTo>
                    <a:pt x="216" y="50"/>
                  </a:lnTo>
                  <a:lnTo>
                    <a:pt x="213" y="53"/>
                  </a:lnTo>
                  <a:lnTo>
                    <a:pt x="205" y="56"/>
                  </a:lnTo>
                  <a:lnTo>
                    <a:pt x="196" y="64"/>
                  </a:lnTo>
                  <a:lnTo>
                    <a:pt x="183" y="61"/>
                  </a:lnTo>
                  <a:lnTo>
                    <a:pt x="168" y="61"/>
                  </a:lnTo>
                  <a:lnTo>
                    <a:pt x="163" y="53"/>
                  </a:lnTo>
                  <a:lnTo>
                    <a:pt x="155" y="51"/>
                  </a:lnTo>
                  <a:lnTo>
                    <a:pt x="154" y="47"/>
                  </a:lnTo>
                  <a:lnTo>
                    <a:pt x="155" y="47"/>
                  </a:lnTo>
                  <a:lnTo>
                    <a:pt x="154" y="39"/>
                  </a:lnTo>
                  <a:lnTo>
                    <a:pt x="151" y="39"/>
                  </a:lnTo>
                  <a:lnTo>
                    <a:pt x="144" y="32"/>
                  </a:lnTo>
                  <a:lnTo>
                    <a:pt x="133" y="27"/>
                  </a:lnTo>
                  <a:lnTo>
                    <a:pt x="133" y="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10" name="Forma Livre 386">
              <a:extLst>
                <a:ext uri="{FF2B5EF4-FFF2-40B4-BE49-F238E27FC236}">
                  <a16:creationId xmlns:a16="http://schemas.microsoft.com/office/drawing/2014/main" id="{07BE9032-1AA3-5267-8FEE-C6AD89EDB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8341" y="-1751696"/>
              <a:ext cx="50304" cy="5166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7" y="3"/>
                </a:cxn>
                <a:cxn ang="0">
                  <a:pos x="5" y="5"/>
                </a:cxn>
                <a:cxn ang="0">
                  <a:pos x="3" y="18"/>
                </a:cxn>
                <a:cxn ang="0">
                  <a:pos x="0" y="18"/>
                </a:cxn>
                <a:cxn ang="0">
                  <a:pos x="7" y="30"/>
                </a:cxn>
                <a:cxn ang="0">
                  <a:pos x="15" y="38"/>
                </a:cxn>
                <a:cxn ang="0">
                  <a:pos x="23" y="38"/>
                </a:cxn>
                <a:cxn ang="0">
                  <a:pos x="34" y="34"/>
                </a:cxn>
                <a:cxn ang="0">
                  <a:pos x="37" y="32"/>
                </a:cxn>
                <a:cxn ang="0">
                  <a:pos x="35" y="22"/>
                </a:cxn>
                <a:cxn ang="0">
                  <a:pos x="26" y="13"/>
                </a:cxn>
                <a:cxn ang="0">
                  <a:pos x="16" y="6"/>
                </a:cxn>
                <a:cxn ang="0">
                  <a:pos x="7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7" h="38">
                  <a:moveTo>
                    <a:pt x="2" y="0"/>
                  </a:moveTo>
                  <a:lnTo>
                    <a:pt x="0" y="0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18"/>
                  </a:lnTo>
                  <a:lnTo>
                    <a:pt x="0" y="18"/>
                  </a:lnTo>
                  <a:lnTo>
                    <a:pt x="7" y="30"/>
                  </a:lnTo>
                  <a:lnTo>
                    <a:pt x="15" y="38"/>
                  </a:lnTo>
                  <a:lnTo>
                    <a:pt x="23" y="38"/>
                  </a:lnTo>
                  <a:lnTo>
                    <a:pt x="34" y="34"/>
                  </a:lnTo>
                  <a:lnTo>
                    <a:pt x="37" y="32"/>
                  </a:lnTo>
                  <a:lnTo>
                    <a:pt x="35" y="22"/>
                  </a:lnTo>
                  <a:lnTo>
                    <a:pt x="26" y="13"/>
                  </a:lnTo>
                  <a:lnTo>
                    <a:pt x="16" y="6"/>
                  </a:lnTo>
                  <a:lnTo>
                    <a:pt x="7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11" name="Forma Livre 387">
              <a:extLst>
                <a:ext uri="{FF2B5EF4-FFF2-40B4-BE49-F238E27FC236}">
                  <a16:creationId xmlns:a16="http://schemas.microsoft.com/office/drawing/2014/main" id="{0D38CA4C-E156-858F-CE55-B191605FF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3543592"/>
              <a:ext cx="180822" cy="242001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58" y="53"/>
                </a:cxn>
                <a:cxn ang="0">
                  <a:pos x="71" y="64"/>
                </a:cxn>
                <a:cxn ang="0">
                  <a:pos x="66" y="51"/>
                </a:cxn>
                <a:cxn ang="0">
                  <a:pos x="59" y="13"/>
                </a:cxn>
                <a:cxn ang="0">
                  <a:pos x="63" y="9"/>
                </a:cxn>
                <a:cxn ang="0">
                  <a:pos x="66" y="0"/>
                </a:cxn>
                <a:cxn ang="0">
                  <a:pos x="71" y="11"/>
                </a:cxn>
                <a:cxn ang="0">
                  <a:pos x="87" y="19"/>
                </a:cxn>
                <a:cxn ang="0">
                  <a:pos x="85" y="35"/>
                </a:cxn>
                <a:cxn ang="0">
                  <a:pos x="88" y="35"/>
                </a:cxn>
                <a:cxn ang="0">
                  <a:pos x="90" y="27"/>
                </a:cxn>
                <a:cxn ang="0">
                  <a:pos x="99" y="40"/>
                </a:cxn>
                <a:cxn ang="0">
                  <a:pos x="109" y="53"/>
                </a:cxn>
                <a:cxn ang="0">
                  <a:pos x="131" y="67"/>
                </a:cxn>
                <a:cxn ang="0">
                  <a:pos x="131" y="77"/>
                </a:cxn>
                <a:cxn ang="0">
                  <a:pos x="111" y="83"/>
                </a:cxn>
                <a:cxn ang="0">
                  <a:pos x="104" y="90"/>
                </a:cxn>
                <a:cxn ang="0">
                  <a:pos x="106" y="110"/>
                </a:cxn>
                <a:cxn ang="0">
                  <a:pos x="101" y="120"/>
                </a:cxn>
                <a:cxn ang="0">
                  <a:pos x="90" y="138"/>
                </a:cxn>
                <a:cxn ang="0">
                  <a:pos x="88" y="146"/>
                </a:cxn>
                <a:cxn ang="0">
                  <a:pos x="90" y="160"/>
                </a:cxn>
                <a:cxn ang="0">
                  <a:pos x="87" y="173"/>
                </a:cxn>
                <a:cxn ang="0">
                  <a:pos x="77" y="178"/>
                </a:cxn>
                <a:cxn ang="0">
                  <a:pos x="67" y="163"/>
                </a:cxn>
                <a:cxn ang="0">
                  <a:pos x="77" y="159"/>
                </a:cxn>
                <a:cxn ang="0">
                  <a:pos x="51" y="150"/>
                </a:cxn>
                <a:cxn ang="0">
                  <a:pos x="48" y="138"/>
                </a:cxn>
                <a:cxn ang="0">
                  <a:pos x="56" y="128"/>
                </a:cxn>
                <a:cxn ang="0">
                  <a:pos x="82" y="122"/>
                </a:cxn>
                <a:cxn ang="0">
                  <a:pos x="80" y="115"/>
                </a:cxn>
                <a:cxn ang="0">
                  <a:pos x="42" y="125"/>
                </a:cxn>
                <a:cxn ang="0">
                  <a:pos x="48" y="114"/>
                </a:cxn>
                <a:cxn ang="0">
                  <a:pos x="58" y="107"/>
                </a:cxn>
                <a:cxn ang="0">
                  <a:pos x="72" y="90"/>
                </a:cxn>
                <a:cxn ang="0">
                  <a:pos x="77" y="78"/>
                </a:cxn>
                <a:cxn ang="0">
                  <a:pos x="71" y="85"/>
                </a:cxn>
                <a:cxn ang="0">
                  <a:pos x="59" y="82"/>
                </a:cxn>
                <a:cxn ang="0">
                  <a:pos x="59" y="69"/>
                </a:cxn>
                <a:cxn ang="0">
                  <a:pos x="53" y="78"/>
                </a:cxn>
                <a:cxn ang="0">
                  <a:pos x="50" y="75"/>
                </a:cxn>
                <a:cxn ang="0">
                  <a:pos x="51" y="93"/>
                </a:cxn>
                <a:cxn ang="0">
                  <a:pos x="45" y="99"/>
                </a:cxn>
                <a:cxn ang="0">
                  <a:pos x="32" y="101"/>
                </a:cxn>
                <a:cxn ang="0">
                  <a:pos x="32" y="98"/>
                </a:cxn>
                <a:cxn ang="0">
                  <a:pos x="24" y="90"/>
                </a:cxn>
                <a:cxn ang="0">
                  <a:pos x="19" y="82"/>
                </a:cxn>
                <a:cxn ang="0">
                  <a:pos x="10" y="62"/>
                </a:cxn>
                <a:cxn ang="0">
                  <a:pos x="21" y="62"/>
                </a:cxn>
                <a:cxn ang="0">
                  <a:pos x="18" y="46"/>
                </a:cxn>
                <a:cxn ang="0">
                  <a:pos x="13" y="49"/>
                </a:cxn>
                <a:cxn ang="0">
                  <a:pos x="3" y="45"/>
                </a:cxn>
                <a:cxn ang="0">
                  <a:pos x="3" y="30"/>
                </a:cxn>
                <a:cxn ang="0">
                  <a:pos x="6" y="27"/>
                </a:cxn>
                <a:cxn ang="0">
                  <a:pos x="11" y="16"/>
                </a:cxn>
                <a:cxn ang="0">
                  <a:pos x="16" y="14"/>
                </a:cxn>
                <a:cxn ang="0">
                  <a:pos x="35" y="14"/>
                </a:cxn>
                <a:cxn ang="0">
                  <a:pos x="37" y="22"/>
                </a:cxn>
                <a:cxn ang="0">
                  <a:pos x="30" y="33"/>
                </a:cxn>
                <a:cxn ang="0">
                  <a:pos x="34" y="35"/>
                </a:cxn>
                <a:cxn ang="0">
                  <a:pos x="38" y="32"/>
                </a:cxn>
                <a:cxn ang="0">
                  <a:pos x="48" y="19"/>
                </a:cxn>
              </a:cxnLst>
              <a:rect l="0" t="0" r="r" b="b"/>
              <a:pathLst>
                <a:path w="133" h="178">
                  <a:moveTo>
                    <a:pt x="48" y="19"/>
                  </a:moveTo>
                  <a:lnTo>
                    <a:pt x="55" y="27"/>
                  </a:lnTo>
                  <a:lnTo>
                    <a:pt x="59" y="45"/>
                  </a:lnTo>
                  <a:lnTo>
                    <a:pt x="58" y="53"/>
                  </a:lnTo>
                  <a:lnTo>
                    <a:pt x="61" y="51"/>
                  </a:lnTo>
                  <a:lnTo>
                    <a:pt x="71" y="64"/>
                  </a:lnTo>
                  <a:lnTo>
                    <a:pt x="72" y="64"/>
                  </a:lnTo>
                  <a:lnTo>
                    <a:pt x="66" y="51"/>
                  </a:lnTo>
                  <a:lnTo>
                    <a:pt x="59" y="19"/>
                  </a:lnTo>
                  <a:lnTo>
                    <a:pt x="59" y="13"/>
                  </a:lnTo>
                  <a:lnTo>
                    <a:pt x="63" y="11"/>
                  </a:lnTo>
                  <a:lnTo>
                    <a:pt x="63" y="9"/>
                  </a:lnTo>
                  <a:lnTo>
                    <a:pt x="63" y="5"/>
                  </a:lnTo>
                  <a:lnTo>
                    <a:pt x="66" y="0"/>
                  </a:lnTo>
                  <a:lnTo>
                    <a:pt x="69" y="3"/>
                  </a:lnTo>
                  <a:lnTo>
                    <a:pt x="71" y="11"/>
                  </a:lnTo>
                  <a:lnTo>
                    <a:pt x="75" y="8"/>
                  </a:lnTo>
                  <a:lnTo>
                    <a:pt x="87" y="19"/>
                  </a:lnTo>
                  <a:lnTo>
                    <a:pt x="82" y="32"/>
                  </a:lnTo>
                  <a:lnTo>
                    <a:pt x="85" y="35"/>
                  </a:lnTo>
                  <a:lnTo>
                    <a:pt x="83" y="41"/>
                  </a:lnTo>
                  <a:lnTo>
                    <a:pt x="88" y="35"/>
                  </a:lnTo>
                  <a:lnTo>
                    <a:pt x="88" y="30"/>
                  </a:lnTo>
                  <a:lnTo>
                    <a:pt x="90" y="27"/>
                  </a:lnTo>
                  <a:lnTo>
                    <a:pt x="93" y="29"/>
                  </a:lnTo>
                  <a:lnTo>
                    <a:pt x="99" y="40"/>
                  </a:lnTo>
                  <a:lnTo>
                    <a:pt x="99" y="49"/>
                  </a:lnTo>
                  <a:lnTo>
                    <a:pt x="109" y="53"/>
                  </a:lnTo>
                  <a:lnTo>
                    <a:pt x="119" y="64"/>
                  </a:lnTo>
                  <a:lnTo>
                    <a:pt x="131" y="67"/>
                  </a:lnTo>
                  <a:lnTo>
                    <a:pt x="133" y="72"/>
                  </a:lnTo>
                  <a:lnTo>
                    <a:pt x="131" y="77"/>
                  </a:lnTo>
                  <a:lnTo>
                    <a:pt x="111" y="82"/>
                  </a:lnTo>
                  <a:lnTo>
                    <a:pt x="111" y="83"/>
                  </a:lnTo>
                  <a:lnTo>
                    <a:pt x="111" y="88"/>
                  </a:lnTo>
                  <a:lnTo>
                    <a:pt x="104" y="90"/>
                  </a:lnTo>
                  <a:lnTo>
                    <a:pt x="106" y="98"/>
                  </a:lnTo>
                  <a:lnTo>
                    <a:pt x="106" y="110"/>
                  </a:lnTo>
                  <a:lnTo>
                    <a:pt x="99" y="110"/>
                  </a:lnTo>
                  <a:lnTo>
                    <a:pt x="101" y="120"/>
                  </a:lnTo>
                  <a:lnTo>
                    <a:pt x="99" y="136"/>
                  </a:lnTo>
                  <a:lnTo>
                    <a:pt x="90" y="138"/>
                  </a:lnTo>
                  <a:lnTo>
                    <a:pt x="93" y="141"/>
                  </a:lnTo>
                  <a:lnTo>
                    <a:pt x="88" y="146"/>
                  </a:lnTo>
                  <a:lnTo>
                    <a:pt x="88" y="157"/>
                  </a:lnTo>
                  <a:lnTo>
                    <a:pt x="90" y="160"/>
                  </a:lnTo>
                  <a:lnTo>
                    <a:pt x="85" y="165"/>
                  </a:lnTo>
                  <a:lnTo>
                    <a:pt x="87" y="173"/>
                  </a:lnTo>
                  <a:lnTo>
                    <a:pt x="87" y="175"/>
                  </a:lnTo>
                  <a:lnTo>
                    <a:pt x="77" y="178"/>
                  </a:lnTo>
                  <a:lnTo>
                    <a:pt x="77" y="171"/>
                  </a:lnTo>
                  <a:lnTo>
                    <a:pt x="67" y="163"/>
                  </a:lnTo>
                  <a:lnTo>
                    <a:pt x="75" y="163"/>
                  </a:lnTo>
                  <a:lnTo>
                    <a:pt x="77" y="159"/>
                  </a:lnTo>
                  <a:lnTo>
                    <a:pt x="64" y="159"/>
                  </a:lnTo>
                  <a:lnTo>
                    <a:pt x="51" y="150"/>
                  </a:lnTo>
                  <a:lnTo>
                    <a:pt x="46" y="141"/>
                  </a:lnTo>
                  <a:lnTo>
                    <a:pt x="48" y="138"/>
                  </a:lnTo>
                  <a:lnTo>
                    <a:pt x="46" y="134"/>
                  </a:lnTo>
                  <a:lnTo>
                    <a:pt x="56" y="128"/>
                  </a:lnTo>
                  <a:lnTo>
                    <a:pt x="80" y="122"/>
                  </a:lnTo>
                  <a:lnTo>
                    <a:pt x="82" y="122"/>
                  </a:lnTo>
                  <a:lnTo>
                    <a:pt x="79" y="117"/>
                  </a:lnTo>
                  <a:lnTo>
                    <a:pt x="80" y="115"/>
                  </a:lnTo>
                  <a:lnTo>
                    <a:pt x="43" y="125"/>
                  </a:lnTo>
                  <a:lnTo>
                    <a:pt x="42" y="125"/>
                  </a:lnTo>
                  <a:lnTo>
                    <a:pt x="40" y="110"/>
                  </a:lnTo>
                  <a:lnTo>
                    <a:pt x="48" y="114"/>
                  </a:lnTo>
                  <a:lnTo>
                    <a:pt x="46" y="109"/>
                  </a:lnTo>
                  <a:lnTo>
                    <a:pt x="58" y="107"/>
                  </a:lnTo>
                  <a:lnTo>
                    <a:pt x="66" y="94"/>
                  </a:lnTo>
                  <a:lnTo>
                    <a:pt x="72" y="90"/>
                  </a:lnTo>
                  <a:lnTo>
                    <a:pt x="74" y="83"/>
                  </a:lnTo>
                  <a:lnTo>
                    <a:pt x="77" y="78"/>
                  </a:lnTo>
                  <a:lnTo>
                    <a:pt x="74" y="75"/>
                  </a:lnTo>
                  <a:lnTo>
                    <a:pt x="71" y="85"/>
                  </a:lnTo>
                  <a:lnTo>
                    <a:pt x="63" y="90"/>
                  </a:lnTo>
                  <a:lnTo>
                    <a:pt x="59" y="82"/>
                  </a:lnTo>
                  <a:lnTo>
                    <a:pt x="61" y="75"/>
                  </a:lnTo>
                  <a:lnTo>
                    <a:pt x="59" y="69"/>
                  </a:lnTo>
                  <a:lnTo>
                    <a:pt x="56" y="82"/>
                  </a:lnTo>
                  <a:lnTo>
                    <a:pt x="53" y="78"/>
                  </a:lnTo>
                  <a:lnTo>
                    <a:pt x="53" y="75"/>
                  </a:lnTo>
                  <a:lnTo>
                    <a:pt x="50" y="75"/>
                  </a:lnTo>
                  <a:lnTo>
                    <a:pt x="48" y="88"/>
                  </a:lnTo>
                  <a:lnTo>
                    <a:pt x="51" y="93"/>
                  </a:lnTo>
                  <a:lnTo>
                    <a:pt x="46" y="93"/>
                  </a:lnTo>
                  <a:lnTo>
                    <a:pt x="45" y="99"/>
                  </a:lnTo>
                  <a:lnTo>
                    <a:pt x="42" y="102"/>
                  </a:lnTo>
                  <a:lnTo>
                    <a:pt x="32" y="101"/>
                  </a:lnTo>
                  <a:lnTo>
                    <a:pt x="30" y="98"/>
                  </a:lnTo>
                  <a:lnTo>
                    <a:pt x="32" y="98"/>
                  </a:lnTo>
                  <a:lnTo>
                    <a:pt x="32" y="94"/>
                  </a:lnTo>
                  <a:lnTo>
                    <a:pt x="24" y="90"/>
                  </a:lnTo>
                  <a:lnTo>
                    <a:pt x="34" y="83"/>
                  </a:lnTo>
                  <a:lnTo>
                    <a:pt x="19" y="82"/>
                  </a:lnTo>
                  <a:lnTo>
                    <a:pt x="14" y="75"/>
                  </a:lnTo>
                  <a:lnTo>
                    <a:pt x="10" y="62"/>
                  </a:lnTo>
                  <a:lnTo>
                    <a:pt x="22" y="67"/>
                  </a:lnTo>
                  <a:lnTo>
                    <a:pt x="21" y="62"/>
                  </a:lnTo>
                  <a:lnTo>
                    <a:pt x="13" y="59"/>
                  </a:lnTo>
                  <a:lnTo>
                    <a:pt x="18" y="46"/>
                  </a:lnTo>
                  <a:lnTo>
                    <a:pt x="10" y="46"/>
                  </a:lnTo>
                  <a:lnTo>
                    <a:pt x="13" y="49"/>
                  </a:lnTo>
                  <a:lnTo>
                    <a:pt x="8" y="56"/>
                  </a:lnTo>
                  <a:lnTo>
                    <a:pt x="3" y="45"/>
                  </a:lnTo>
                  <a:lnTo>
                    <a:pt x="0" y="32"/>
                  </a:lnTo>
                  <a:lnTo>
                    <a:pt x="3" y="30"/>
                  </a:lnTo>
                  <a:lnTo>
                    <a:pt x="2" y="22"/>
                  </a:lnTo>
                  <a:lnTo>
                    <a:pt x="6" y="27"/>
                  </a:lnTo>
                  <a:lnTo>
                    <a:pt x="5" y="19"/>
                  </a:lnTo>
                  <a:lnTo>
                    <a:pt x="11" y="16"/>
                  </a:lnTo>
                  <a:lnTo>
                    <a:pt x="18" y="24"/>
                  </a:lnTo>
                  <a:lnTo>
                    <a:pt x="16" y="14"/>
                  </a:lnTo>
                  <a:lnTo>
                    <a:pt x="21" y="19"/>
                  </a:lnTo>
                  <a:lnTo>
                    <a:pt x="35" y="14"/>
                  </a:lnTo>
                  <a:lnTo>
                    <a:pt x="37" y="17"/>
                  </a:lnTo>
                  <a:lnTo>
                    <a:pt x="37" y="22"/>
                  </a:lnTo>
                  <a:lnTo>
                    <a:pt x="34" y="30"/>
                  </a:lnTo>
                  <a:lnTo>
                    <a:pt x="30" y="33"/>
                  </a:lnTo>
                  <a:lnTo>
                    <a:pt x="30" y="38"/>
                  </a:lnTo>
                  <a:lnTo>
                    <a:pt x="34" y="35"/>
                  </a:lnTo>
                  <a:lnTo>
                    <a:pt x="43" y="49"/>
                  </a:lnTo>
                  <a:lnTo>
                    <a:pt x="38" y="32"/>
                  </a:lnTo>
                  <a:lnTo>
                    <a:pt x="45" y="17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12" name="Forma Livre 388">
              <a:extLst>
                <a:ext uri="{FF2B5EF4-FFF2-40B4-BE49-F238E27FC236}">
                  <a16:creationId xmlns:a16="http://schemas.microsoft.com/office/drawing/2014/main" id="{72BAEC79-66AD-C934-6CE9-1009E1DF1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3452501"/>
              <a:ext cx="28551" cy="46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8"/>
                </a:cxn>
                <a:cxn ang="0">
                  <a:pos x="10" y="18"/>
                </a:cxn>
                <a:cxn ang="0">
                  <a:pos x="18" y="24"/>
                </a:cxn>
                <a:cxn ang="0">
                  <a:pos x="21" y="34"/>
                </a:cxn>
                <a:cxn ang="0">
                  <a:pos x="6" y="21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" h="34">
                  <a:moveTo>
                    <a:pt x="0" y="0"/>
                  </a:moveTo>
                  <a:lnTo>
                    <a:pt x="8" y="8"/>
                  </a:lnTo>
                  <a:lnTo>
                    <a:pt x="10" y="18"/>
                  </a:lnTo>
                  <a:lnTo>
                    <a:pt x="18" y="24"/>
                  </a:lnTo>
                  <a:lnTo>
                    <a:pt x="21" y="34"/>
                  </a:lnTo>
                  <a:lnTo>
                    <a:pt x="6" y="21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13" name="Forma Livre 389">
              <a:extLst>
                <a:ext uri="{FF2B5EF4-FFF2-40B4-BE49-F238E27FC236}">
                  <a16:creationId xmlns:a16="http://schemas.microsoft.com/office/drawing/2014/main" id="{24FE2EFB-0A12-DECD-ABFA-EDE3C52A2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0234" y="-3434827"/>
              <a:ext cx="36708" cy="2855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7" y="6"/>
                </a:cxn>
                <a:cxn ang="0">
                  <a:pos x="25" y="10"/>
                </a:cxn>
                <a:cxn ang="0">
                  <a:pos x="24" y="18"/>
                </a:cxn>
                <a:cxn ang="0">
                  <a:pos x="9" y="21"/>
                </a:cxn>
                <a:cxn ang="0">
                  <a:pos x="6" y="16"/>
                </a:cxn>
                <a:cxn ang="0">
                  <a:pos x="6" y="10"/>
                </a:cxn>
                <a:cxn ang="0">
                  <a:pos x="0" y="6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7" h="21">
                  <a:moveTo>
                    <a:pt x="14" y="0"/>
                  </a:moveTo>
                  <a:lnTo>
                    <a:pt x="27" y="6"/>
                  </a:lnTo>
                  <a:lnTo>
                    <a:pt x="25" y="10"/>
                  </a:lnTo>
                  <a:lnTo>
                    <a:pt x="24" y="18"/>
                  </a:lnTo>
                  <a:lnTo>
                    <a:pt x="9" y="21"/>
                  </a:lnTo>
                  <a:lnTo>
                    <a:pt x="6" y="16"/>
                  </a:lnTo>
                  <a:lnTo>
                    <a:pt x="6" y="10"/>
                  </a:lnTo>
                  <a:lnTo>
                    <a:pt x="0" y="6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14" name="Forma Livre 390">
              <a:extLst>
                <a:ext uri="{FF2B5EF4-FFF2-40B4-BE49-F238E27FC236}">
                  <a16:creationId xmlns:a16="http://schemas.microsoft.com/office/drawing/2014/main" id="{5A7C0D75-25F7-D2CA-5E84-7D05C93FD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470" y="-3413074"/>
              <a:ext cx="70697" cy="6797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31" y="6"/>
                </a:cxn>
                <a:cxn ang="0">
                  <a:pos x="28" y="13"/>
                </a:cxn>
                <a:cxn ang="0">
                  <a:pos x="29" y="16"/>
                </a:cxn>
                <a:cxn ang="0">
                  <a:pos x="37" y="22"/>
                </a:cxn>
                <a:cxn ang="0">
                  <a:pos x="42" y="19"/>
                </a:cxn>
                <a:cxn ang="0">
                  <a:pos x="52" y="29"/>
                </a:cxn>
                <a:cxn ang="0">
                  <a:pos x="42" y="30"/>
                </a:cxn>
                <a:cxn ang="0">
                  <a:pos x="37" y="42"/>
                </a:cxn>
                <a:cxn ang="0">
                  <a:pos x="26" y="50"/>
                </a:cxn>
                <a:cxn ang="0">
                  <a:pos x="23" y="46"/>
                </a:cxn>
                <a:cxn ang="0">
                  <a:pos x="28" y="37"/>
                </a:cxn>
                <a:cxn ang="0">
                  <a:pos x="2" y="40"/>
                </a:cxn>
                <a:cxn ang="0">
                  <a:pos x="10" y="19"/>
                </a:cxn>
                <a:cxn ang="0">
                  <a:pos x="0" y="10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52" h="50">
                  <a:moveTo>
                    <a:pt x="24" y="0"/>
                  </a:moveTo>
                  <a:lnTo>
                    <a:pt x="31" y="6"/>
                  </a:lnTo>
                  <a:lnTo>
                    <a:pt x="28" y="13"/>
                  </a:lnTo>
                  <a:lnTo>
                    <a:pt x="29" y="16"/>
                  </a:lnTo>
                  <a:lnTo>
                    <a:pt x="37" y="22"/>
                  </a:lnTo>
                  <a:lnTo>
                    <a:pt x="42" y="19"/>
                  </a:lnTo>
                  <a:lnTo>
                    <a:pt x="52" y="29"/>
                  </a:lnTo>
                  <a:lnTo>
                    <a:pt x="42" y="30"/>
                  </a:lnTo>
                  <a:lnTo>
                    <a:pt x="37" y="42"/>
                  </a:lnTo>
                  <a:lnTo>
                    <a:pt x="26" y="50"/>
                  </a:lnTo>
                  <a:lnTo>
                    <a:pt x="23" y="46"/>
                  </a:lnTo>
                  <a:lnTo>
                    <a:pt x="28" y="37"/>
                  </a:lnTo>
                  <a:lnTo>
                    <a:pt x="2" y="40"/>
                  </a:lnTo>
                  <a:lnTo>
                    <a:pt x="10" y="19"/>
                  </a:lnTo>
                  <a:lnTo>
                    <a:pt x="0" y="10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15" name="Forma Livre 391">
              <a:extLst>
                <a:ext uri="{FF2B5EF4-FFF2-40B4-BE49-F238E27FC236}">
                  <a16:creationId xmlns:a16="http://schemas.microsoft.com/office/drawing/2014/main" id="{AA6598B7-F69D-7D46-CB43-5AD46F94F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1538" y="-3557187"/>
              <a:ext cx="32629" cy="13596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8" y="10"/>
                </a:cxn>
                <a:cxn ang="0">
                  <a:pos x="0" y="8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8" y="10"/>
                  </a:lnTo>
                  <a:lnTo>
                    <a:pt x="0" y="8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16" name="Forma Livre 392">
              <a:extLst>
                <a:ext uri="{FF2B5EF4-FFF2-40B4-BE49-F238E27FC236}">
                  <a16:creationId xmlns:a16="http://schemas.microsoft.com/office/drawing/2014/main" id="{61F7ABAC-6D64-AE87-AC04-B9CAEA561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481" y="-3449782"/>
              <a:ext cx="10876" cy="8157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8" y="6"/>
                </a:cxn>
                <a:cxn ang="0">
                  <a:pos x="2" y="0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8" h="6">
                  <a:moveTo>
                    <a:pt x="2" y="6"/>
                  </a:moveTo>
                  <a:lnTo>
                    <a:pt x="8" y="6"/>
                  </a:lnTo>
                  <a:lnTo>
                    <a:pt x="2" y="0"/>
                  </a:lnTo>
                  <a:lnTo>
                    <a:pt x="0" y="3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17" name="Forma Livre 393">
              <a:extLst>
                <a:ext uri="{FF2B5EF4-FFF2-40B4-BE49-F238E27FC236}">
                  <a16:creationId xmlns:a16="http://schemas.microsoft.com/office/drawing/2014/main" id="{9473841D-C8E9-0A57-DD95-15750A41C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3953" y="-3460658"/>
              <a:ext cx="28551" cy="10876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21" y="3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21" h="8">
                  <a:moveTo>
                    <a:pt x="14" y="6"/>
                  </a:moveTo>
                  <a:lnTo>
                    <a:pt x="21" y="3"/>
                  </a:lnTo>
                  <a:lnTo>
                    <a:pt x="8" y="0"/>
                  </a:lnTo>
                  <a:lnTo>
                    <a:pt x="0" y="8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18" name="Forma Livre 394">
              <a:extLst>
                <a:ext uri="{FF2B5EF4-FFF2-40B4-BE49-F238E27FC236}">
                  <a16:creationId xmlns:a16="http://schemas.microsoft.com/office/drawing/2014/main" id="{380B1B95-41FA-2A2D-870D-578F9C5B6B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3186028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5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4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19" name="Forma Livre 395">
              <a:extLst>
                <a:ext uri="{FF2B5EF4-FFF2-40B4-BE49-F238E27FC236}">
                  <a16:creationId xmlns:a16="http://schemas.microsoft.com/office/drawing/2014/main" id="{8E2D107C-DFCE-C2AC-0884-264B13CA0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211" y="-3581659"/>
              <a:ext cx="159069" cy="107405"/>
            </a:xfrm>
            <a:custGeom>
              <a:avLst/>
              <a:gdLst/>
              <a:ahLst/>
              <a:cxnLst>
                <a:cxn ang="0">
                  <a:pos x="66" y="5"/>
                </a:cxn>
                <a:cxn ang="0">
                  <a:pos x="68" y="12"/>
                </a:cxn>
                <a:cxn ang="0">
                  <a:pos x="66" y="25"/>
                </a:cxn>
                <a:cxn ang="0">
                  <a:pos x="76" y="20"/>
                </a:cxn>
                <a:cxn ang="0">
                  <a:pos x="74" y="15"/>
                </a:cxn>
                <a:cxn ang="0">
                  <a:pos x="87" y="12"/>
                </a:cxn>
                <a:cxn ang="0">
                  <a:pos x="93" y="17"/>
                </a:cxn>
                <a:cxn ang="0">
                  <a:pos x="93" y="21"/>
                </a:cxn>
                <a:cxn ang="0">
                  <a:pos x="114" y="36"/>
                </a:cxn>
                <a:cxn ang="0">
                  <a:pos x="116" y="41"/>
                </a:cxn>
                <a:cxn ang="0">
                  <a:pos x="104" y="58"/>
                </a:cxn>
                <a:cxn ang="0">
                  <a:pos x="85" y="71"/>
                </a:cxn>
                <a:cxn ang="0">
                  <a:pos x="69" y="77"/>
                </a:cxn>
                <a:cxn ang="0">
                  <a:pos x="64" y="66"/>
                </a:cxn>
                <a:cxn ang="0">
                  <a:pos x="29" y="57"/>
                </a:cxn>
                <a:cxn ang="0">
                  <a:pos x="39" y="52"/>
                </a:cxn>
                <a:cxn ang="0">
                  <a:pos x="55" y="47"/>
                </a:cxn>
                <a:cxn ang="0">
                  <a:pos x="55" y="42"/>
                </a:cxn>
                <a:cxn ang="0">
                  <a:pos x="8" y="39"/>
                </a:cxn>
                <a:cxn ang="0">
                  <a:pos x="0" y="25"/>
                </a:cxn>
                <a:cxn ang="0">
                  <a:pos x="23" y="31"/>
                </a:cxn>
                <a:cxn ang="0">
                  <a:pos x="24" y="26"/>
                </a:cxn>
                <a:cxn ang="0">
                  <a:pos x="19" y="21"/>
                </a:cxn>
                <a:cxn ang="0">
                  <a:pos x="18" y="10"/>
                </a:cxn>
                <a:cxn ang="0">
                  <a:pos x="26" y="17"/>
                </a:cxn>
                <a:cxn ang="0">
                  <a:pos x="26" y="12"/>
                </a:cxn>
                <a:cxn ang="0">
                  <a:pos x="21" y="7"/>
                </a:cxn>
                <a:cxn ang="0">
                  <a:pos x="39" y="20"/>
                </a:cxn>
                <a:cxn ang="0">
                  <a:pos x="51" y="20"/>
                </a:cxn>
                <a:cxn ang="0">
                  <a:pos x="58" y="33"/>
                </a:cxn>
                <a:cxn ang="0">
                  <a:pos x="58" y="29"/>
                </a:cxn>
                <a:cxn ang="0">
                  <a:pos x="56" y="7"/>
                </a:cxn>
                <a:cxn ang="0">
                  <a:pos x="61" y="0"/>
                </a:cxn>
              </a:cxnLst>
              <a:rect l="0" t="0" r="r" b="b"/>
              <a:pathLst>
                <a:path w="117" h="79">
                  <a:moveTo>
                    <a:pt x="61" y="0"/>
                  </a:moveTo>
                  <a:lnTo>
                    <a:pt x="66" y="5"/>
                  </a:lnTo>
                  <a:lnTo>
                    <a:pt x="64" y="9"/>
                  </a:lnTo>
                  <a:lnTo>
                    <a:pt x="68" y="12"/>
                  </a:lnTo>
                  <a:lnTo>
                    <a:pt x="64" y="23"/>
                  </a:lnTo>
                  <a:lnTo>
                    <a:pt x="66" y="25"/>
                  </a:lnTo>
                  <a:lnTo>
                    <a:pt x="74" y="23"/>
                  </a:lnTo>
                  <a:lnTo>
                    <a:pt x="76" y="20"/>
                  </a:lnTo>
                  <a:lnTo>
                    <a:pt x="74" y="18"/>
                  </a:lnTo>
                  <a:lnTo>
                    <a:pt x="74" y="15"/>
                  </a:lnTo>
                  <a:lnTo>
                    <a:pt x="84" y="17"/>
                  </a:lnTo>
                  <a:lnTo>
                    <a:pt x="87" y="12"/>
                  </a:lnTo>
                  <a:lnTo>
                    <a:pt x="87" y="18"/>
                  </a:lnTo>
                  <a:lnTo>
                    <a:pt x="93" y="17"/>
                  </a:lnTo>
                  <a:lnTo>
                    <a:pt x="92" y="18"/>
                  </a:lnTo>
                  <a:lnTo>
                    <a:pt x="93" y="21"/>
                  </a:lnTo>
                  <a:lnTo>
                    <a:pt x="116" y="28"/>
                  </a:lnTo>
                  <a:lnTo>
                    <a:pt x="114" y="36"/>
                  </a:lnTo>
                  <a:lnTo>
                    <a:pt x="117" y="37"/>
                  </a:lnTo>
                  <a:lnTo>
                    <a:pt x="116" y="41"/>
                  </a:lnTo>
                  <a:lnTo>
                    <a:pt x="101" y="53"/>
                  </a:lnTo>
                  <a:lnTo>
                    <a:pt x="104" y="58"/>
                  </a:lnTo>
                  <a:lnTo>
                    <a:pt x="101" y="66"/>
                  </a:lnTo>
                  <a:lnTo>
                    <a:pt x="85" y="71"/>
                  </a:lnTo>
                  <a:lnTo>
                    <a:pt x="80" y="79"/>
                  </a:lnTo>
                  <a:lnTo>
                    <a:pt x="69" y="77"/>
                  </a:lnTo>
                  <a:lnTo>
                    <a:pt x="66" y="73"/>
                  </a:lnTo>
                  <a:lnTo>
                    <a:pt x="64" y="66"/>
                  </a:lnTo>
                  <a:lnTo>
                    <a:pt x="43" y="69"/>
                  </a:lnTo>
                  <a:lnTo>
                    <a:pt x="29" y="57"/>
                  </a:lnTo>
                  <a:lnTo>
                    <a:pt x="45" y="57"/>
                  </a:lnTo>
                  <a:lnTo>
                    <a:pt x="39" y="52"/>
                  </a:lnTo>
                  <a:lnTo>
                    <a:pt x="53" y="50"/>
                  </a:lnTo>
                  <a:lnTo>
                    <a:pt x="55" y="47"/>
                  </a:lnTo>
                  <a:lnTo>
                    <a:pt x="53" y="45"/>
                  </a:lnTo>
                  <a:lnTo>
                    <a:pt x="55" y="42"/>
                  </a:lnTo>
                  <a:lnTo>
                    <a:pt x="16" y="49"/>
                  </a:lnTo>
                  <a:lnTo>
                    <a:pt x="8" y="39"/>
                  </a:lnTo>
                  <a:lnTo>
                    <a:pt x="16" y="29"/>
                  </a:lnTo>
                  <a:lnTo>
                    <a:pt x="0" y="25"/>
                  </a:lnTo>
                  <a:lnTo>
                    <a:pt x="15" y="21"/>
                  </a:lnTo>
                  <a:lnTo>
                    <a:pt x="23" y="31"/>
                  </a:lnTo>
                  <a:lnTo>
                    <a:pt x="23" y="26"/>
                  </a:lnTo>
                  <a:lnTo>
                    <a:pt x="24" y="26"/>
                  </a:lnTo>
                  <a:lnTo>
                    <a:pt x="23" y="23"/>
                  </a:lnTo>
                  <a:lnTo>
                    <a:pt x="19" y="21"/>
                  </a:lnTo>
                  <a:lnTo>
                    <a:pt x="18" y="18"/>
                  </a:lnTo>
                  <a:lnTo>
                    <a:pt x="18" y="10"/>
                  </a:lnTo>
                  <a:lnTo>
                    <a:pt x="27" y="21"/>
                  </a:lnTo>
                  <a:lnTo>
                    <a:pt x="26" y="17"/>
                  </a:lnTo>
                  <a:lnTo>
                    <a:pt x="27" y="12"/>
                  </a:lnTo>
                  <a:lnTo>
                    <a:pt x="26" y="12"/>
                  </a:lnTo>
                  <a:lnTo>
                    <a:pt x="27" y="9"/>
                  </a:lnTo>
                  <a:lnTo>
                    <a:pt x="21" y="7"/>
                  </a:lnTo>
                  <a:lnTo>
                    <a:pt x="24" y="0"/>
                  </a:lnTo>
                  <a:lnTo>
                    <a:pt x="39" y="20"/>
                  </a:lnTo>
                  <a:lnTo>
                    <a:pt x="51" y="15"/>
                  </a:lnTo>
                  <a:lnTo>
                    <a:pt x="51" y="20"/>
                  </a:lnTo>
                  <a:lnTo>
                    <a:pt x="51" y="23"/>
                  </a:lnTo>
                  <a:lnTo>
                    <a:pt x="58" y="33"/>
                  </a:lnTo>
                  <a:lnTo>
                    <a:pt x="59" y="31"/>
                  </a:lnTo>
                  <a:lnTo>
                    <a:pt x="58" y="29"/>
                  </a:lnTo>
                  <a:lnTo>
                    <a:pt x="59" y="28"/>
                  </a:lnTo>
                  <a:lnTo>
                    <a:pt x="56" y="7"/>
                  </a:lnTo>
                  <a:lnTo>
                    <a:pt x="61" y="12"/>
                  </a:lnTo>
                  <a:lnTo>
                    <a:pt x="61" y="0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20" name="Forma Livre 396">
              <a:extLst>
                <a:ext uri="{FF2B5EF4-FFF2-40B4-BE49-F238E27FC236}">
                  <a16:creationId xmlns:a16="http://schemas.microsoft.com/office/drawing/2014/main" id="{93591DDB-A719-E307-9A4A-213EA1BBE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1048" y="-3618367"/>
              <a:ext cx="24472" cy="10876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8" y="3"/>
                </a:cxn>
                <a:cxn ang="0">
                  <a:pos x="5" y="8"/>
                </a:cxn>
                <a:cxn ang="0">
                  <a:pos x="0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8" h="8">
                  <a:moveTo>
                    <a:pt x="4" y="0"/>
                  </a:moveTo>
                  <a:lnTo>
                    <a:pt x="18" y="3"/>
                  </a:lnTo>
                  <a:lnTo>
                    <a:pt x="5" y="8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21" name="Retângulo 397">
              <a:extLst>
                <a:ext uri="{FF2B5EF4-FFF2-40B4-BE49-F238E27FC236}">
                  <a16:creationId xmlns:a16="http://schemas.microsoft.com/office/drawing/2014/main" id="{7987B612-5045-C7EA-2661-3B007C388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0115" y="-3644199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22" name="Forma Livre 398">
              <a:extLst>
                <a:ext uri="{FF2B5EF4-FFF2-40B4-BE49-F238E27FC236}">
                  <a16:creationId xmlns:a16="http://schemas.microsoft.com/office/drawing/2014/main" id="{891FDE8B-4395-4D6F-920C-4A35DD262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4015" y="-3355973"/>
              <a:ext cx="8157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1"/>
                </a:cxn>
                <a:cxn ang="0">
                  <a:pos x="6" y="4"/>
                </a:cxn>
                <a:cxn ang="0">
                  <a:pos x="6" y="8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8">
                  <a:moveTo>
                    <a:pt x="3" y="0"/>
                  </a:moveTo>
                  <a:lnTo>
                    <a:pt x="3" y="1"/>
                  </a:lnTo>
                  <a:lnTo>
                    <a:pt x="6" y="4"/>
                  </a:lnTo>
                  <a:lnTo>
                    <a:pt x="6" y="8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23" name="Forma Livre 399">
              <a:extLst>
                <a:ext uri="{FF2B5EF4-FFF2-40B4-BE49-F238E27FC236}">
                  <a16:creationId xmlns:a16="http://schemas.microsoft.com/office/drawing/2014/main" id="{02E2D3DF-5D58-4D23-7A95-ABDE7410B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4112" y="-3614289"/>
              <a:ext cx="74776" cy="38068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23"/>
                </a:cxn>
                <a:cxn ang="0">
                  <a:pos x="20" y="23"/>
                </a:cxn>
                <a:cxn ang="0">
                  <a:pos x="25" y="28"/>
                </a:cxn>
                <a:cxn ang="0">
                  <a:pos x="26" y="26"/>
                </a:cxn>
                <a:cxn ang="0">
                  <a:pos x="25" y="20"/>
                </a:cxn>
                <a:cxn ang="0">
                  <a:pos x="21" y="18"/>
                </a:cxn>
                <a:cxn ang="0">
                  <a:pos x="21" y="13"/>
                </a:cxn>
                <a:cxn ang="0">
                  <a:pos x="26" y="7"/>
                </a:cxn>
                <a:cxn ang="0">
                  <a:pos x="55" y="12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55" h="28">
                  <a:moveTo>
                    <a:pt x="26" y="0"/>
                  </a:moveTo>
                  <a:lnTo>
                    <a:pt x="4" y="12"/>
                  </a:lnTo>
                  <a:lnTo>
                    <a:pt x="0" y="16"/>
                  </a:lnTo>
                  <a:lnTo>
                    <a:pt x="2" y="23"/>
                  </a:lnTo>
                  <a:lnTo>
                    <a:pt x="20" y="23"/>
                  </a:lnTo>
                  <a:lnTo>
                    <a:pt x="25" y="28"/>
                  </a:lnTo>
                  <a:lnTo>
                    <a:pt x="26" y="26"/>
                  </a:lnTo>
                  <a:lnTo>
                    <a:pt x="25" y="20"/>
                  </a:lnTo>
                  <a:lnTo>
                    <a:pt x="21" y="18"/>
                  </a:lnTo>
                  <a:lnTo>
                    <a:pt x="21" y="13"/>
                  </a:lnTo>
                  <a:lnTo>
                    <a:pt x="26" y="7"/>
                  </a:lnTo>
                  <a:lnTo>
                    <a:pt x="55" y="12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24" name="Forma Livre 400">
              <a:extLst>
                <a:ext uri="{FF2B5EF4-FFF2-40B4-BE49-F238E27FC236}">
                  <a16:creationId xmlns:a16="http://schemas.microsoft.com/office/drawing/2014/main" id="{F387DE00-AA96-B548-F2AC-44E660010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3539" y="-3615648"/>
              <a:ext cx="78854" cy="76135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34" y="1"/>
                </a:cxn>
                <a:cxn ang="0">
                  <a:pos x="39" y="9"/>
                </a:cxn>
                <a:cxn ang="0">
                  <a:pos x="28" y="17"/>
                </a:cxn>
                <a:cxn ang="0">
                  <a:pos x="4" y="16"/>
                </a:cxn>
                <a:cxn ang="0">
                  <a:pos x="0" y="22"/>
                </a:cxn>
                <a:cxn ang="0">
                  <a:pos x="13" y="29"/>
                </a:cxn>
                <a:cxn ang="0">
                  <a:pos x="15" y="32"/>
                </a:cxn>
                <a:cxn ang="0">
                  <a:pos x="7" y="32"/>
                </a:cxn>
                <a:cxn ang="0">
                  <a:pos x="4" y="42"/>
                </a:cxn>
                <a:cxn ang="0">
                  <a:pos x="8" y="48"/>
                </a:cxn>
                <a:cxn ang="0">
                  <a:pos x="16" y="43"/>
                </a:cxn>
                <a:cxn ang="0">
                  <a:pos x="20" y="48"/>
                </a:cxn>
                <a:cxn ang="0">
                  <a:pos x="18" y="51"/>
                </a:cxn>
                <a:cxn ang="0">
                  <a:pos x="18" y="56"/>
                </a:cxn>
                <a:cxn ang="0">
                  <a:pos x="26" y="53"/>
                </a:cxn>
                <a:cxn ang="0">
                  <a:pos x="24" y="46"/>
                </a:cxn>
                <a:cxn ang="0">
                  <a:pos x="32" y="45"/>
                </a:cxn>
                <a:cxn ang="0">
                  <a:pos x="32" y="40"/>
                </a:cxn>
                <a:cxn ang="0">
                  <a:pos x="26" y="34"/>
                </a:cxn>
                <a:cxn ang="0">
                  <a:pos x="44" y="35"/>
                </a:cxn>
                <a:cxn ang="0">
                  <a:pos x="45" y="29"/>
                </a:cxn>
                <a:cxn ang="0">
                  <a:pos x="40" y="25"/>
                </a:cxn>
                <a:cxn ang="0">
                  <a:pos x="58" y="21"/>
                </a:cxn>
                <a:cxn ang="0">
                  <a:pos x="58" y="13"/>
                </a:cxn>
                <a:cxn ang="0">
                  <a:pos x="55" y="9"/>
                </a:cxn>
                <a:cxn ang="0">
                  <a:pos x="48" y="5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</a:cxnLst>
              <a:rect l="0" t="0" r="r" b="b"/>
              <a:pathLst>
                <a:path w="58" h="56">
                  <a:moveTo>
                    <a:pt x="48" y="0"/>
                  </a:moveTo>
                  <a:lnTo>
                    <a:pt x="34" y="1"/>
                  </a:lnTo>
                  <a:lnTo>
                    <a:pt x="39" y="9"/>
                  </a:lnTo>
                  <a:lnTo>
                    <a:pt x="28" y="17"/>
                  </a:lnTo>
                  <a:lnTo>
                    <a:pt x="4" y="16"/>
                  </a:lnTo>
                  <a:lnTo>
                    <a:pt x="0" y="22"/>
                  </a:lnTo>
                  <a:lnTo>
                    <a:pt x="13" y="29"/>
                  </a:lnTo>
                  <a:lnTo>
                    <a:pt x="15" y="32"/>
                  </a:lnTo>
                  <a:lnTo>
                    <a:pt x="7" y="32"/>
                  </a:lnTo>
                  <a:lnTo>
                    <a:pt x="4" y="42"/>
                  </a:lnTo>
                  <a:lnTo>
                    <a:pt x="8" y="48"/>
                  </a:lnTo>
                  <a:lnTo>
                    <a:pt x="16" y="43"/>
                  </a:lnTo>
                  <a:lnTo>
                    <a:pt x="20" y="48"/>
                  </a:lnTo>
                  <a:lnTo>
                    <a:pt x="18" y="51"/>
                  </a:lnTo>
                  <a:lnTo>
                    <a:pt x="18" y="56"/>
                  </a:lnTo>
                  <a:lnTo>
                    <a:pt x="26" y="53"/>
                  </a:lnTo>
                  <a:lnTo>
                    <a:pt x="24" y="46"/>
                  </a:lnTo>
                  <a:lnTo>
                    <a:pt x="32" y="45"/>
                  </a:lnTo>
                  <a:lnTo>
                    <a:pt x="32" y="40"/>
                  </a:lnTo>
                  <a:lnTo>
                    <a:pt x="26" y="34"/>
                  </a:lnTo>
                  <a:lnTo>
                    <a:pt x="44" y="35"/>
                  </a:lnTo>
                  <a:lnTo>
                    <a:pt x="45" y="29"/>
                  </a:lnTo>
                  <a:lnTo>
                    <a:pt x="40" y="25"/>
                  </a:lnTo>
                  <a:lnTo>
                    <a:pt x="58" y="21"/>
                  </a:lnTo>
                  <a:lnTo>
                    <a:pt x="58" y="13"/>
                  </a:lnTo>
                  <a:lnTo>
                    <a:pt x="55" y="9"/>
                  </a:lnTo>
                  <a:lnTo>
                    <a:pt x="48" y="5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25" name="Forma Livre 401">
              <a:extLst>
                <a:ext uri="{FF2B5EF4-FFF2-40B4-BE49-F238E27FC236}">
                  <a16:creationId xmlns:a16="http://schemas.microsoft.com/office/drawing/2014/main" id="{2D3223F3-5F1F-925D-DFF3-78E84EE2E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1428" y="-3572142"/>
              <a:ext cx="23113" cy="1903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7" y="8"/>
                </a:cxn>
                <a:cxn ang="0">
                  <a:pos x="13" y="11"/>
                </a:cxn>
                <a:cxn ang="0">
                  <a:pos x="15" y="14"/>
                </a:cxn>
                <a:cxn ang="0">
                  <a:pos x="0" y="1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7" h="14">
                  <a:moveTo>
                    <a:pt x="7" y="0"/>
                  </a:moveTo>
                  <a:lnTo>
                    <a:pt x="17" y="8"/>
                  </a:lnTo>
                  <a:lnTo>
                    <a:pt x="13" y="11"/>
                  </a:lnTo>
                  <a:lnTo>
                    <a:pt x="15" y="14"/>
                  </a:lnTo>
                  <a:lnTo>
                    <a:pt x="0" y="1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26" name="Forma Livre 402">
              <a:extLst>
                <a:ext uri="{FF2B5EF4-FFF2-40B4-BE49-F238E27FC236}">
                  <a16:creationId xmlns:a16="http://schemas.microsoft.com/office/drawing/2014/main" id="{B97FBAD4-E93B-C108-1C3A-2154CBD3D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3569423"/>
              <a:ext cx="20394" cy="2311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3"/>
                </a:cxn>
                <a:cxn ang="0">
                  <a:pos x="2" y="8"/>
                </a:cxn>
                <a:cxn ang="0">
                  <a:pos x="0" y="14"/>
                </a:cxn>
                <a:cxn ang="0">
                  <a:pos x="15" y="17"/>
                </a:cxn>
                <a:cxn ang="0">
                  <a:pos x="13" y="11"/>
                </a:cxn>
                <a:cxn ang="0">
                  <a:pos x="15" y="3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5" h="17">
                  <a:moveTo>
                    <a:pt x="10" y="0"/>
                  </a:moveTo>
                  <a:lnTo>
                    <a:pt x="0" y="3"/>
                  </a:lnTo>
                  <a:lnTo>
                    <a:pt x="2" y="8"/>
                  </a:lnTo>
                  <a:lnTo>
                    <a:pt x="0" y="14"/>
                  </a:lnTo>
                  <a:lnTo>
                    <a:pt x="15" y="17"/>
                  </a:lnTo>
                  <a:lnTo>
                    <a:pt x="13" y="11"/>
                  </a:lnTo>
                  <a:lnTo>
                    <a:pt x="15" y="3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27" name="Forma Livre 403">
              <a:extLst>
                <a:ext uri="{FF2B5EF4-FFF2-40B4-BE49-F238E27FC236}">
                  <a16:creationId xmlns:a16="http://schemas.microsoft.com/office/drawing/2014/main" id="{F85A5FB6-70E6-1D42-9080-771CC73F2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6203" y="-3581659"/>
              <a:ext cx="32629" cy="3398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0"/>
                </a:cxn>
                <a:cxn ang="0">
                  <a:pos x="3" y="10"/>
                </a:cxn>
                <a:cxn ang="0">
                  <a:pos x="3" y="20"/>
                </a:cxn>
                <a:cxn ang="0">
                  <a:pos x="11" y="25"/>
                </a:cxn>
                <a:cxn ang="0">
                  <a:pos x="8" y="17"/>
                </a:cxn>
                <a:cxn ang="0">
                  <a:pos x="24" y="10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24" h="25">
                  <a:moveTo>
                    <a:pt x="11" y="0"/>
                  </a:moveTo>
                  <a:lnTo>
                    <a:pt x="0" y="0"/>
                  </a:lnTo>
                  <a:lnTo>
                    <a:pt x="3" y="10"/>
                  </a:lnTo>
                  <a:lnTo>
                    <a:pt x="3" y="20"/>
                  </a:lnTo>
                  <a:lnTo>
                    <a:pt x="11" y="25"/>
                  </a:lnTo>
                  <a:lnTo>
                    <a:pt x="8" y="17"/>
                  </a:lnTo>
                  <a:lnTo>
                    <a:pt x="24" y="1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28" name="Forma Livre 404">
              <a:extLst>
                <a:ext uri="{FF2B5EF4-FFF2-40B4-BE49-F238E27FC236}">
                  <a16:creationId xmlns:a16="http://schemas.microsoft.com/office/drawing/2014/main" id="{84CBFCDA-0D89-6EA1-A2A5-84B70C7DF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6113" y="-3547670"/>
              <a:ext cx="20394" cy="1495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6"/>
                </a:cxn>
                <a:cxn ang="0">
                  <a:pos x="8" y="11"/>
                </a:cxn>
                <a:cxn ang="0">
                  <a:pos x="15" y="9"/>
                </a:cxn>
                <a:cxn ang="0">
                  <a:pos x="13" y="3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5" h="11">
                  <a:moveTo>
                    <a:pt x="7" y="0"/>
                  </a:moveTo>
                  <a:lnTo>
                    <a:pt x="0" y="6"/>
                  </a:lnTo>
                  <a:lnTo>
                    <a:pt x="8" y="11"/>
                  </a:lnTo>
                  <a:lnTo>
                    <a:pt x="15" y="9"/>
                  </a:lnTo>
                  <a:lnTo>
                    <a:pt x="13" y="3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29" name="Forma Livre 405">
              <a:extLst>
                <a:ext uri="{FF2B5EF4-FFF2-40B4-BE49-F238E27FC236}">
                  <a16:creationId xmlns:a16="http://schemas.microsoft.com/office/drawing/2014/main" id="{7DA6A029-CFC1-CEA1-330B-CC5BF27AA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8832" y="-3618367"/>
              <a:ext cx="46225" cy="46225"/>
            </a:xfrm>
            <a:custGeom>
              <a:avLst/>
              <a:gdLst/>
              <a:ahLst/>
              <a:cxnLst>
                <a:cxn ang="0">
                  <a:pos x="11" y="7"/>
                </a:cxn>
                <a:cxn ang="0">
                  <a:pos x="2" y="7"/>
                </a:cxn>
                <a:cxn ang="0">
                  <a:pos x="0" y="23"/>
                </a:cxn>
                <a:cxn ang="0">
                  <a:pos x="6" y="34"/>
                </a:cxn>
                <a:cxn ang="0">
                  <a:pos x="29" y="32"/>
                </a:cxn>
                <a:cxn ang="0">
                  <a:pos x="23" y="16"/>
                </a:cxn>
                <a:cxn ang="0">
                  <a:pos x="34" y="13"/>
                </a:cxn>
                <a:cxn ang="0">
                  <a:pos x="27" y="0"/>
                </a:cxn>
                <a:cxn ang="0">
                  <a:pos x="11" y="7"/>
                </a:cxn>
                <a:cxn ang="0">
                  <a:pos x="11" y="7"/>
                </a:cxn>
              </a:cxnLst>
              <a:rect l="0" t="0" r="r" b="b"/>
              <a:pathLst>
                <a:path w="34" h="34">
                  <a:moveTo>
                    <a:pt x="11" y="7"/>
                  </a:moveTo>
                  <a:lnTo>
                    <a:pt x="2" y="7"/>
                  </a:lnTo>
                  <a:lnTo>
                    <a:pt x="0" y="23"/>
                  </a:lnTo>
                  <a:lnTo>
                    <a:pt x="6" y="34"/>
                  </a:lnTo>
                  <a:lnTo>
                    <a:pt x="29" y="32"/>
                  </a:lnTo>
                  <a:lnTo>
                    <a:pt x="23" y="16"/>
                  </a:lnTo>
                  <a:lnTo>
                    <a:pt x="34" y="13"/>
                  </a:lnTo>
                  <a:lnTo>
                    <a:pt x="27" y="0"/>
                  </a:lnTo>
                  <a:lnTo>
                    <a:pt x="11" y="7"/>
                  </a:lnTo>
                  <a:lnTo>
                    <a:pt x="11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30" name="Forma Livre 407">
              <a:extLst>
                <a:ext uri="{FF2B5EF4-FFF2-40B4-BE49-F238E27FC236}">
                  <a16:creationId xmlns:a16="http://schemas.microsoft.com/office/drawing/2014/main" id="{C8D5AF72-6366-4FBF-32F8-EDADE7829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5630" y="-3636042"/>
              <a:ext cx="24472" cy="1767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0"/>
                </a:cxn>
                <a:cxn ang="0">
                  <a:pos x="16" y="13"/>
                </a:cxn>
                <a:cxn ang="0">
                  <a:pos x="18" y="8"/>
                </a:cxn>
                <a:cxn ang="0">
                  <a:pos x="14" y="7"/>
                </a:cxn>
                <a:cxn ang="0">
                  <a:pos x="14" y="4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18" h="13">
                  <a:moveTo>
                    <a:pt x="9" y="0"/>
                  </a:moveTo>
                  <a:lnTo>
                    <a:pt x="0" y="10"/>
                  </a:lnTo>
                  <a:lnTo>
                    <a:pt x="16" y="13"/>
                  </a:lnTo>
                  <a:lnTo>
                    <a:pt x="18" y="8"/>
                  </a:lnTo>
                  <a:lnTo>
                    <a:pt x="14" y="7"/>
                  </a:lnTo>
                  <a:lnTo>
                    <a:pt x="14" y="4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31" name="Forma Livre 408">
              <a:extLst>
                <a:ext uri="{FF2B5EF4-FFF2-40B4-BE49-F238E27FC236}">
                  <a16:creationId xmlns:a16="http://schemas.microsoft.com/office/drawing/2014/main" id="{A67467F0-8B78-4183-1624-8FF5CD994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057" y="-3661873"/>
              <a:ext cx="47585" cy="57101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0" y="18"/>
                </a:cxn>
                <a:cxn ang="0">
                  <a:pos x="3" y="23"/>
                </a:cxn>
                <a:cxn ang="0">
                  <a:pos x="0" y="29"/>
                </a:cxn>
                <a:cxn ang="0">
                  <a:pos x="13" y="42"/>
                </a:cxn>
                <a:cxn ang="0">
                  <a:pos x="19" y="27"/>
                </a:cxn>
                <a:cxn ang="0">
                  <a:pos x="35" y="26"/>
                </a:cxn>
                <a:cxn ang="0">
                  <a:pos x="24" y="13"/>
                </a:cxn>
                <a:cxn ang="0">
                  <a:pos x="24" y="8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8" y="5"/>
                </a:cxn>
                <a:cxn ang="0">
                  <a:pos x="8" y="5"/>
                </a:cxn>
              </a:cxnLst>
              <a:rect l="0" t="0" r="r" b="b"/>
              <a:pathLst>
                <a:path w="35" h="42">
                  <a:moveTo>
                    <a:pt x="8" y="5"/>
                  </a:moveTo>
                  <a:lnTo>
                    <a:pt x="0" y="18"/>
                  </a:lnTo>
                  <a:lnTo>
                    <a:pt x="3" y="23"/>
                  </a:lnTo>
                  <a:lnTo>
                    <a:pt x="0" y="29"/>
                  </a:lnTo>
                  <a:lnTo>
                    <a:pt x="13" y="42"/>
                  </a:lnTo>
                  <a:lnTo>
                    <a:pt x="19" y="27"/>
                  </a:lnTo>
                  <a:lnTo>
                    <a:pt x="35" y="26"/>
                  </a:lnTo>
                  <a:lnTo>
                    <a:pt x="24" y="13"/>
                  </a:lnTo>
                  <a:lnTo>
                    <a:pt x="24" y="8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32" name="Forma Livre 409">
              <a:extLst>
                <a:ext uri="{FF2B5EF4-FFF2-40B4-BE49-F238E27FC236}">
                  <a16:creationId xmlns:a16="http://schemas.microsoft.com/office/drawing/2014/main" id="{B48D5674-D9B3-3E36-F035-A4D128806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0102" y="-3691783"/>
              <a:ext cx="21753" cy="679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5"/>
                </a:cxn>
                <a:cxn ang="0">
                  <a:pos x="11" y="5"/>
                </a:cxn>
                <a:cxn ang="0">
                  <a:pos x="0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6" h="5">
                  <a:moveTo>
                    <a:pt x="14" y="0"/>
                  </a:moveTo>
                  <a:lnTo>
                    <a:pt x="16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33" name="Forma Livre 410">
              <a:extLst>
                <a:ext uri="{FF2B5EF4-FFF2-40B4-BE49-F238E27FC236}">
                  <a16:creationId xmlns:a16="http://schemas.microsoft.com/office/drawing/2014/main" id="{96016F52-2EE8-1435-0A49-09D16C25A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3701300"/>
              <a:ext cx="16315" cy="1631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4" y="12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0" y="2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2" y="4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34" name="Forma Livre 411">
              <a:extLst>
                <a:ext uri="{FF2B5EF4-FFF2-40B4-BE49-F238E27FC236}">
                  <a16:creationId xmlns:a16="http://schemas.microsoft.com/office/drawing/2014/main" id="{1EA1FE11-138A-A589-5321-C8C62B6CB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4450" y="-3676828"/>
              <a:ext cx="25832" cy="14956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8"/>
                </a:cxn>
                <a:cxn ang="0">
                  <a:pos x="18" y="11"/>
                </a:cxn>
                <a:cxn ang="0">
                  <a:pos x="19" y="8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9" h="11">
                  <a:moveTo>
                    <a:pt x="10" y="0"/>
                  </a:moveTo>
                  <a:lnTo>
                    <a:pt x="0" y="8"/>
                  </a:lnTo>
                  <a:lnTo>
                    <a:pt x="18" y="11"/>
                  </a:lnTo>
                  <a:lnTo>
                    <a:pt x="19" y="8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35" name="Forma Livre 412">
              <a:extLst>
                <a:ext uri="{FF2B5EF4-FFF2-40B4-BE49-F238E27FC236}">
                  <a16:creationId xmlns:a16="http://schemas.microsoft.com/office/drawing/2014/main" id="{EFE1F6C6-7A2F-0C31-DF81-6C6FC46B5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6776" y="-3661873"/>
              <a:ext cx="36708" cy="20394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0" y="0"/>
                </a:cxn>
                <a:cxn ang="0">
                  <a:pos x="13" y="7"/>
                </a:cxn>
                <a:cxn ang="0">
                  <a:pos x="11" y="11"/>
                </a:cxn>
                <a:cxn ang="0">
                  <a:pos x="0" y="8"/>
                </a:cxn>
                <a:cxn ang="0">
                  <a:pos x="5" y="15"/>
                </a:cxn>
                <a:cxn ang="0">
                  <a:pos x="27" y="8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27" h="15">
                  <a:moveTo>
                    <a:pt x="11" y="0"/>
                  </a:moveTo>
                  <a:lnTo>
                    <a:pt x="10" y="0"/>
                  </a:lnTo>
                  <a:lnTo>
                    <a:pt x="13" y="7"/>
                  </a:lnTo>
                  <a:lnTo>
                    <a:pt x="11" y="11"/>
                  </a:lnTo>
                  <a:lnTo>
                    <a:pt x="0" y="8"/>
                  </a:lnTo>
                  <a:lnTo>
                    <a:pt x="5" y="15"/>
                  </a:lnTo>
                  <a:lnTo>
                    <a:pt x="27" y="8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36" name="Forma Livre 413">
              <a:extLst>
                <a:ext uri="{FF2B5EF4-FFF2-40B4-BE49-F238E27FC236}">
                  <a16:creationId xmlns:a16="http://schemas.microsoft.com/office/drawing/2014/main" id="{F6E27076-B10A-36B2-108B-C7F4D35A2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282" y="-3615648"/>
              <a:ext cx="17675" cy="1223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3" y="5"/>
                </a:cxn>
                <a:cxn ang="0">
                  <a:pos x="10" y="9"/>
                </a:cxn>
                <a:cxn ang="0">
                  <a:pos x="0" y="6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lnTo>
                    <a:pt x="13" y="5"/>
                  </a:lnTo>
                  <a:lnTo>
                    <a:pt x="10" y="9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37" name="Forma Livre 414">
              <a:extLst>
                <a:ext uri="{FF2B5EF4-FFF2-40B4-BE49-F238E27FC236}">
                  <a16:creationId xmlns:a16="http://schemas.microsoft.com/office/drawing/2014/main" id="{2E7221FE-C0FF-04AA-5858-E50042E6B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6292" y="-3603412"/>
              <a:ext cx="23113" cy="1087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4"/>
                </a:cxn>
                <a:cxn ang="0">
                  <a:pos x="1" y="8"/>
                </a:cxn>
                <a:cxn ang="0">
                  <a:pos x="17" y="5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7" h="8">
                  <a:moveTo>
                    <a:pt x="6" y="0"/>
                  </a:moveTo>
                  <a:lnTo>
                    <a:pt x="0" y="4"/>
                  </a:lnTo>
                  <a:lnTo>
                    <a:pt x="1" y="8"/>
                  </a:lnTo>
                  <a:lnTo>
                    <a:pt x="17" y="5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38" name="Forma Livre 415">
              <a:extLst>
                <a:ext uri="{FF2B5EF4-FFF2-40B4-BE49-F238E27FC236}">
                  <a16:creationId xmlns:a16="http://schemas.microsoft.com/office/drawing/2014/main" id="{247A582A-0840-7984-F294-EF2A51DCF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9101" y="-3615648"/>
              <a:ext cx="31270" cy="1223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1"/>
                </a:cxn>
                <a:cxn ang="0">
                  <a:pos x="8" y="9"/>
                </a:cxn>
                <a:cxn ang="0">
                  <a:pos x="23" y="6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23" h="9">
                  <a:moveTo>
                    <a:pt x="7" y="0"/>
                  </a:moveTo>
                  <a:lnTo>
                    <a:pt x="0" y="1"/>
                  </a:lnTo>
                  <a:lnTo>
                    <a:pt x="8" y="9"/>
                  </a:lnTo>
                  <a:lnTo>
                    <a:pt x="23" y="6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39" name="Forma Livre 416">
              <a:extLst>
                <a:ext uri="{FF2B5EF4-FFF2-40B4-BE49-F238E27FC236}">
                  <a16:creationId xmlns:a16="http://schemas.microsoft.com/office/drawing/2014/main" id="{2C32F24C-920C-5A80-7739-E569335C5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4540" y="-3630603"/>
              <a:ext cx="54382" cy="32629"/>
            </a:xfrm>
            <a:custGeom>
              <a:avLst/>
              <a:gdLst/>
              <a:ahLst/>
              <a:cxnLst>
                <a:cxn ang="0">
                  <a:pos x="17" y="4"/>
                </a:cxn>
                <a:cxn ang="0">
                  <a:pos x="1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28" y="17"/>
                </a:cxn>
                <a:cxn ang="0">
                  <a:pos x="33" y="24"/>
                </a:cxn>
                <a:cxn ang="0">
                  <a:pos x="40" y="17"/>
                </a:cxn>
                <a:cxn ang="0">
                  <a:pos x="17" y="4"/>
                </a:cxn>
                <a:cxn ang="0">
                  <a:pos x="17" y="4"/>
                </a:cxn>
              </a:cxnLst>
              <a:rect l="0" t="0" r="r" b="b"/>
              <a:pathLst>
                <a:path w="40" h="24">
                  <a:moveTo>
                    <a:pt x="17" y="4"/>
                  </a:moveTo>
                  <a:lnTo>
                    <a:pt x="1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28" y="17"/>
                  </a:lnTo>
                  <a:lnTo>
                    <a:pt x="33" y="24"/>
                  </a:lnTo>
                  <a:lnTo>
                    <a:pt x="40" y="17"/>
                  </a:lnTo>
                  <a:lnTo>
                    <a:pt x="17" y="4"/>
                  </a:lnTo>
                  <a:lnTo>
                    <a:pt x="17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40" name="Forma Livre 417">
              <a:extLst>
                <a:ext uri="{FF2B5EF4-FFF2-40B4-BE49-F238E27FC236}">
                  <a16:creationId xmlns:a16="http://schemas.microsoft.com/office/drawing/2014/main" id="{5ED2670E-B5A5-DD44-0A1F-806FBC8CC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0372" y="-3630603"/>
              <a:ext cx="33989" cy="1903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17" y="14"/>
                </a:cxn>
                <a:cxn ang="0">
                  <a:pos x="25" y="11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25" h="14">
                  <a:moveTo>
                    <a:pt x="8" y="0"/>
                  </a:moveTo>
                  <a:lnTo>
                    <a:pt x="0" y="0"/>
                  </a:lnTo>
                  <a:lnTo>
                    <a:pt x="17" y="14"/>
                  </a:lnTo>
                  <a:lnTo>
                    <a:pt x="25" y="11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41" name="Forma Livre 418">
              <a:extLst>
                <a:ext uri="{FF2B5EF4-FFF2-40B4-BE49-F238E27FC236}">
                  <a16:creationId xmlns:a16="http://schemas.microsoft.com/office/drawing/2014/main" id="{085FDF6E-D68E-64DE-D2FC-24B448DDE7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5900" y="-2965779"/>
              <a:ext cx="39428" cy="2991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11" y="0"/>
                </a:cxn>
                <a:cxn ang="0">
                  <a:pos x="24" y="9"/>
                </a:cxn>
                <a:cxn ang="0">
                  <a:pos x="24" y="6"/>
                </a:cxn>
                <a:cxn ang="0">
                  <a:pos x="29" y="11"/>
                </a:cxn>
                <a:cxn ang="0">
                  <a:pos x="29" y="14"/>
                </a:cxn>
                <a:cxn ang="0">
                  <a:pos x="26" y="11"/>
                </a:cxn>
                <a:cxn ang="0">
                  <a:pos x="19" y="19"/>
                </a:cxn>
                <a:cxn ang="0">
                  <a:pos x="13" y="22"/>
                </a:cxn>
                <a:cxn ang="0">
                  <a:pos x="8" y="22"/>
                </a:cxn>
                <a:cxn ang="0">
                  <a:pos x="3" y="19"/>
                </a:cxn>
                <a:cxn ang="0">
                  <a:pos x="3" y="22"/>
                </a:cxn>
                <a:cxn ang="0">
                  <a:pos x="2" y="19"/>
                </a:cxn>
                <a:cxn ang="0">
                  <a:pos x="0" y="9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29" h="22">
                  <a:moveTo>
                    <a:pt x="5" y="1"/>
                  </a:moveTo>
                  <a:lnTo>
                    <a:pt x="11" y="0"/>
                  </a:lnTo>
                  <a:lnTo>
                    <a:pt x="24" y="9"/>
                  </a:lnTo>
                  <a:lnTo>
                    <a:pt x="24" y="6"/>
                  </a:lnTo>
                  <a:lnTo>
                    <a:pt x="29" y="11"/>
                  </a:lnTo>
                  <a:lnTo>
                    <a:pt x="29" y="14"/>
                  </a:lnTo>
                  <a:lnTo>
                    <a:pt x="26" y="11"/>
                  </a:lnTo>
                  <a:lnTo>
                    <a:pt x="19" y="19"/>
                  </a:lnTo>
                  <a:lnTo>
                    <a:pt x="13" y="22"/>
                  </a:lnTo>
                  <a:lnTo>
                    <a:pt x="8" y="22"/>
                  </a:lnTo>
                  <a:lnTo>
                    <a:pt x="3" y="19"/>
                  </a:lnTo>
                  <a:lnTo>
                    <a:pt x="3" y="22"/>
                  </a:lnTo>
                  <a:lnTo>
                    <a:pt x="2" y="19"/>
                  </a:lnTo>
                  <a:lnTo>
                    <a:pt x="0" y="9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42" name="Forma Livre 419">
              <a:extLst>
                <a:ext uri="{FF2B5EF4-FFF2-40B4-BE49-F238E27FC236}">
                  <a16:creationId xmlns:a16="http://schemas.microsoft.com/office/drawing/2014/main" id="{FC47C238-9768-7573-483A-F6ABCF8E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3135725"/>
              <a:ext cx="115563" cy="12779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36" y="0"/>
                </a:cxn>
                <a:cxn ang="0">
                  <a:pos x="56" y="8"/>
                </a:cxn>
                <a:cxn ang="0">
                  <a:pos x="49" y="11"/>
                </a:cxn>
                <a:cxn ang="0">
                  <a:pos x="56" y="14"/>
                </a:cxn>
                <a:cxn ang="0">
                  <a:pos x="56" y="14"/>
                </a:cxn>
                <a:cxn ang="0">
                  <a:pos x="56" y="19"/>
                </a:cxn>
                <a:cxn ang="0">
                  <a:pos x="46" y="22"/>
                </a:cxn>
                <a:cxn ang="0">
                  <a:pos x="51" y="24"/>
                </a:cxn>
                <a:cxn ang="0">
                  <a:pos x="48" y="32"/>
                </a:cxn>
                <a:cxn ang="0">
                  <a:pos x="49" y="41"/>
                </a:cxn>
                <a:cxn ang="0">
                  <a:pos x="49" y="49"/>
                </a:cxn>
                <a:cxn ang="0">
                  <a:pos x="54" y="61"/>
                </a:cxn>
                <a:cxn ang="0">
                  <a:pos x="62" y="73"/>
                </a:cxn>
                <a:cxn ang="0">
                  <a:pos x="85" y="88"/>
                </a:cxn>
                <a:cxn ang="0">
                  <a:pos x="81" y="93"/>
                </a:cxn>
                <a:cxn ang="0">
                  <a:pos x="80" y="94"/>
                </a:cxn>
                <a:cxn ang="0">
                  <a:pos x="72" y="89"/>
                </a:cxn>
                <a:cxn ang="0">
                  <a:pos x="72" y="86"/>
                </a:cxn>
                <a:cxn ang="0">
                  <a:pos x="67" y="89"/>
                </a:cxn>
                <a:cxn ang="0">
                  <a:pos x="70" y="93"/>
                </a:cxn>
                <a:cxn ang="0">
                  <a:pos x="57" y="88"/>
                </a:cxn>
                <a:cxn ang="0">
                  <a:pos x="54" y="93"/>
                </a:cxn>
                <a:cxn ang="0">
                  <a:pos x="48" y="88"/>
                </a:cxn>
                <a:cxn ang="0">
                  <a:pos x="35" y="86"/>
                </a:cxn>
                <a:cxn ang="0">
                  <a:pos x="32" y="78"/>
                </a:cxn>
                <a:cxn ang="0">
                  <a:pos x="40" y="77"/>
                </a:cxn>
                <a:cxn ang="0">
                  <a:pos x="30" y="72"/>
                </a:cxn>
                <a:cxn ang="0">
                  <a:pos x="33" y="64"/>
                </a:cxn>
                <a:cxn ang="0">
                  <a:pos x="28" y="70"/>
                </a:cxn>
                <a:cxn ang="0">
                  <a:pos x="27" y="62"/>
                </a:cxn>
                <a:cxn ang="0">
                  <a:pos x="19" y="65"/>
                </a:cxn>
                <a:cxn ang="0">
                  <a:pos x="17" y="61"/>
                </a:cxn>
                <a:cxn ang="0">
                  <a:pos x="16" y="59"/>
                </a:cxn>
                <a:cxn ang="0">
                  <a:pos x="14" y="64"/>
                </a:cxn>
                <a:cxn ang="0">
                  <a:pos x="12" y="62"/>
                </a:cxn>
                <a:cxn ang="0">
                  <a:pos x="9" y="64"/>
                </a:cxn>
                <a:cxn ang="0">
                  <a:pos x="3" y="61"/>
                </a:cxn>
                <a:cxn ang="0">
                  <a:pos x="0" y="54"/>
                </a:cxn>
                <a:cxn ang="0">
                  <a:pos x="0" y="46"/>
                </a:cxn>
                <a:cxn ang="0">
                  <a:pos x="8" y="43"/>
                </a:cxn>
                <a:cxn ang="0">
                  <a:pos x="9" y="46"/>
                </a:cxn>
                <a:cxn ang="0">
                  <a:pos x="11" y="38"/>
                </a:cxn>
                <a:cxn ang="0">
                  <a:pos x="12" y="38"/>
                </a:cxn>
                <a:cxn ang="0">
                  <a:pos x="11" y="35"/>
                </a:cxn>
                <a:cxn ang="0">
                  <a:pos x="16" y="27"/>
                </a:cxn>
                <a:cxn ang="0">
                  <a:pos x="12" y="30"/>
                </a:cxn>
                <a:cxn ang="0">
                  <a:pos x="12" y="28"/>
                </a:cxn>
                <a:cxn ang="0">
                  <a:pos x="12" y="25"/>
                </a:cxn>
                <a:cxn ang="0">
                  <a:pos x="6" y="24"/>
                </a:cxn>
                <a:cxn ang="0">
                  <a:pos x="8" y="20"/>
                </a:cxn>
                <a:cxn ang="0">
                  <a:pos x="17" y="16"/>
                </a:cxn>
                <a:cxn ang="0">
                  <a:pos x="14" y="14"/>
                </a:cxn>
                <a:cxn ang="0">
                  <a:pos x="16" y="14"/>
                </a:cxn>
                <a:cxn ang="0">
                  <a:pos x="14" y="9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85" h="94">
                  <a:moveTo>
                    <a:pt x="20" y="3"/>
                  </a:moveTo>
                  <a:lnTo>
                    <a:pt x="36" y="0"/>
                  </a:lnTo>
                  <a:lnTo>
                    <a:pt x="56" y="8"/>
                  </a:lnTo>
                  <a:lnTo>
                    <a:pt x="49" y="11"/>
                  </a:lnTo>
                  <a:lnTo>
                    <a:pt x="56" y="14"/>
                  </a:lnTo>
                  <a:lnTo>
                    <a:pt x="56" y="14"/>
                  </a:lnTo>
                  <a:lnTo>
                    <a:pt x="56" y="19"/>
                  </a:lnTo>
                  <a:lnTo>
                    <a:pt x="46" y="22"/>
                  </a:lnTo>
                  <a:lnTo>
                    <a:pt x="51" y="24"/>
                  </a:lnTo>
                  <a:lnTo>
                    <a:pt x="48" y="32"/>
                  </a:lnTo>
                  <a:lnTo>
                    <a:pt x="49" y="41"/>
                  </a:lnTo>
                  <a:lnTo>
                    <a:pt x="49" y="49"/>
                  </a:lnTo>
                  <a:lnTo>
                    <a:pt x="54" y="61"/>
                  </a:lnTo>
                  <a:lnTo>
                    <a:pt x="62" y="73"/>
                  </a:lnTo>
                  <a:lnTo>
                    <a:pt x="85" y="88"/>
                  </a:lnTo>
                  <a:lnTo>
                    <a:pt x="81" y="93"/>
                  </a:lnTo>
                  <a:lnTo>
                    <a:pt x="80" y="94"/>
                  </a:lnTo>
                  <a:lnTo>
                    <a:pt x="72" y="89"/>
                  </a:lnTo>
                  <a:lnTo>
                    <a:pt x="72" y="86"/>
                  </a:lnTo>
                  <a:lnTo>
                    <a:pt x="67" y="89"/>
                  </a:lnTo>
                  <a:lnTo>
                    <a:pt x="70" y="93"/>
                  </a:lnTo>
                  <a:lnTo>
                    <a:pt x="57" y="88"/>
                  </a:lnTo>
                  <a:lnTo>
                    <a:pt x="54" y="93"/>
                  </a:lnTo>
                  <a:lnTo>
                    <a:pt x="48" y="88"/>
                  </a:lnTo>
                  <a:lnTo>
                    <a:pt x="35" y="86"/>
                  </a:lnTo>
                  <a:lnTo>
                    <a:pt x="32" y="78"/>
                  </a:lnTo>
                  <a:lnTo>
                    <a:pt x="40" y="77"/>
                  </a:lnTo>
                  <a:lnTo>
                    <a:pt x="30" y="72"/>
                  </a:lnTo>
                  <a:lnTo>
                    <a:pt x="33" y="64"/>
                  </a:lnTo>
                  <a:lnTo>
                    <a:pt x="28" y="70"/>
                  </a:lnTo>
                  <a:lnTo>
                    <a:pt x="27" y="62"/>
                  </a:lnTo>
                  <a:lnTo>
                    <a:pt x="19" y="65"/>
                  </a:lnTo>
                  <a:lnTo>
                    <a:pt x="17" y="61"/>
                  </a:lnTo>
                  <a:lnTo>
                    <a:pt x="16" y="59"/>
                  </a:lnTo>
                  <a:lnTo>
                    <a:pt x="14" y="64"/>
                  </a:lnTo>
                  <a:lnTo>
                    <a:pt x="12" y="62"/>
                  </a:lnTo>
                  <a:lnTo>
                    <a:pt x="9" y="64"/>
                  </a:lnTo>
                  <a:lnTo>
                    <a:pt x="3" y="61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8" y="43"/>
                  </a:lnTo>
                  <a:lnTo>
                    <a:pt x="9" y="46"/>
                  </a:lnTo>
                  <a:lnTo>
                    <a:pt x="11" y="38"/>
                  </a:lnTo>
                  <a:lnTo>
                    <a:pt x="12" y="38"/>
                  </a:lnTo>
                  <a:lnTo>
                    <a:pt x="11" y="35"/>
                  </a:lnTo>
                  <a:lnTo>
                    <a:pt x="16" y="27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2" y="25"/>
                  </a:lnTo>
                  <a:lnTo>
                    <a:pt x="6" y="24"/>
                  </a:lnTo>
                  <a:lnTo>
                    <a:pt x="8" y="20"/>
                  </a:lnTo>
                  <a:lnTo>
                    <a:pt x="17" y="16"/>
                  </a:lnTo>
                  <a:lnTo>
                    <a:pt x="14" y="14"/>
                  </a:lnTo>
                  <a:lnTo>
                    <a:pt x="16" y="14"/>
                  </a:lnTo>
                  <a:lnTo>
                    <a:pt x="14" y="9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43" name="Forma Livre 420">
              <a:extLst>
                <a:ext uri="{FF2B5EF4-FFF2-40B4-BE49-F238E27FC236}">
                  <a16:creationId xmlns:a16="http://schemas.microsoft.com/office/drawing/2014/main" id="{6ABC6BB3-DED7-9BCA-7E8D-0167A250B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1158" y="-3332860"/>
              <a:ext cx="235204" cy="202574"/>
            </a:xfrm>
            <a:custGeom>
              <a:avLst/>
              <a:gdLst/>
              <a:ahLst/>
              <a:cxnLst>
                <a:cxn ang="0">
                  <a:pos x="11" y="124"/>
                </a:cxn>
                <a:cxn ang="0">
                  <a:pos x="11" y="121"/>
                </a:cxn>
                <a:cxn ang="0">
                  <a:pos x="15" y="114"/>
                </a:cxn>
                <a:cxn ang="0">
                  <a:pos x="15" y="108"/>
                </a:cxn>
                <a:cxn ang="0">
                  <a:pos x="19" y="103"/>
                </a:cxn>
                <a:cxn ang="0">
                  <a:pos x="18" y="95"/>
                </a:cxn>
                <a:cxn ang="0">
                  <a:pos x="16" y="87"/>
                </a:cxn>
                <a:cxn ang="0">
                  <a:pos x="15" y="77"/>
                </a:cxn>
                <a:cxn ang="0">
                  <a:pos x="26" y="79"/>
                </a:cxn>
                <a:cxn ang="0">
                  <a:pos x="37" y="72"/>
                </a:cxn>
                <a:cxn ang="0">
                  <a:pos x="40" y="64"/>
                </a:cxn>
                <a:cxn ang="0">
                  <a:pos x="48" y="58"/>
                </a:cxn>
                <a:cxn ang="0">
                  <a:pos x="69" y="37"/>
                </a:cxn>
                <a:cxn ang="0">
                  <a:pos x="69" y="44"/>
                </a:cxn>
                <a:cxn ang="0">
                  <a:pos x="77" y="39"/>
                </a:cxn>
                <a:cxn ang="0">
                  <a:pos x="76" y="31"/>
                </a:cxn>
                <a:cxn ang="0">
                  <a:pos x="90" y="32"/>
                </a:cxn>
                <a:cxn ang="0">
                  <a:pos x="93" y="36"/>
                </a:cxn>
                <a:cxn ang="0">
                  <a:pos x="132" y="21"/>
                </a:cxn>
                <a:cxn ang="0">
                  <a:pos x="130" y="13"/>
                </a:cxn>
                <a:cxn ang="0">
                  <a:pos x="148" y="0"/>
                </a:cxn>
                <a:cxn ang="0">
                  <a:pos x="167" y="7"/>
                </a:cxn>
                <a:cxn ang="0">
                  <a:pos x="170" y="21"/>
                </a:cxn>
                <a:cxn ang="0">
                  <a:pos x="165" y="34"/>
                </a:cxn>
                <a:cxn ang="0">
                  <a:pos x="162" y="34"/>
                </a:cxn>
                <a:cxn ang="0">
                  <a:pos x="133" y="47"/>
                </a:cxn>
                <a:cxn ang="0">
                  <a:pos x="111" y="55"/>
                </a:cxn>
                <a:cxn ang="0">
                  <a:pos x="96" y="69"/>
                </a:cxn>
                <a:cxn ang="0">
                  <a:pos x="77" y="80"/>
                </a:cxn>
                <a:cxn ang="0">
                  <a:pos x="82" y="87"/>
                </a:cxn>
                <a:cxn ang="0">
                  <a:pos x="77" y="97"/>
                </a:cxn>
                <a:cxn ang="0">
                  <a:pos x="74" y="103"/>
                </a:cxn>
                <a:cxn ang="0">
                  <a:pos x="66" y="103"/>
                </a:cxn>
                <a:cxn ang="0">
                  <a:pos x="64" y="106"/>
                </a:cxn>
                <a:cxn ang="0">
                  <a:pos x="53" y="101"/>
                </a:cxn>
                <a:cxn ang="0">
                  <a:pos x="58" y="116"/>
                </a:cxn>
                <a:cxn ang="0">
                  <a:pos x="58" y="119"/>
                </a:cxn>
                <a:cxn ang="0">
                  <a:pos x="56" y="122"/>
                </a:cxn>
                <a:cxn ang="0">
                  <a:pos x="47" y="114"/>
                </a:cxn>
                <a:cxn ang="0">
                  <a:pos x="47" y="119"/>
                </a:cxn>
                <a:cxn ang="0">
                  <a:pos x="52" y="125"/>
                </a:cxn>
                <a:cxn ang="0">
                  <a:pos x="52" y="132"/>
                </a:cxn>
                <a:cxn ang="0">
                  <a:pos x="50" y="137"/>
                </a:cxn>
                <a:cxn ang="0">
                  <a:pos x="40" y="135"/>
                </a:cxn>
                <a:cxn ang="0">
                  <a:pos x="42" y="149"/>
                </a:cxn>
                <a:cxn ang="0">
                  <a:pos x="8" y="146"/>
                </a:cxn>
                <a:cxn ang="0">
                  <a:pos x="10" y="143"/>
                </a:cxn>
                <a:cxn ang="0">
                  <a:pos x="18" y="133"/>
                </a:cxn>
                <a:cxn ang="0">
                  <a:pos x="0" y="130"/>
                </a:cxn>
              </a:cxnLst>
              <a:rect l="0" t="0" r="r" b="b"/>
              <a:pathLst>
                <a:path w="173" h="149">
                  <a:moveTo>
                    <a:pt x="0" y="130"/>
                  </a:moveTo>
                  <a:lnTo>
                    <a:pt x="11" y="124"/>
                  </a:lnTo>
                  <a:lnTo>
                    <a:pt x="11" y="124"/>
                  </a:lnTo>
                  <a:lnTo>
                    <a:pt x="11" y="121"/>
                  </a:lnTo>
                  <a:lnTo>
                    <a:pt x="15" y="117"/>
                  </a:lnTo>
                  <a:lnTo>
                    <a:pt x="15" y="114"/>
                  </a:lnTo>
                  <a:lnTo>
                    <a:pt x="21" y="113"/>
                  </a:lnTo>
                  <a:lnTo>
                    <a:pt x="15" y="108"/>
                  </a:lnTo>
                  <a:lnTo>
                    <a:pt x="26" y="106"/>
                  </a:lnTo>
                  <a:lnTo>
                    <a:pt x="19" y="103"/>
                  </a:lnTo>
                  <a:lnTo>
                    <a:pt x="18" y="98"/>
                  </a:lnTo>
                  <a:lnTo>
                    <a:pt x="18" y="95"/>
                  </a:lnTo>
                  <a:lnTo>
                    <a:pt x="21" y="87"/>
                  </a:lnTo>
                  <a:lnTo>
                    <a:pt x="16" y="87"/>
                  </a:lnTo>
                  <a:lnTo>
                    <a:pt x="13" y="84"/>
                  </a:lnTo>
                  <a:lnTo>
                    <a:pt x="15" y="77"/>
                  </a:lnTo>
                  <a:lnTo>
                    <a:pt x="21" y="82"/>
                  </a:lnTo>
                  <a:lnTo>
                    <a:pt x="26" y="79"/>
                  </a:lnTo>
                  <a:lnTo>
                    <a:pt x="27" y="74"/>
                  </a:lnTo>
                  <a:lnTo>
                    <a:pt x="37" y="72"/>
                  </a:lnTo>
                  <a:lnTo>
                    <a:pt x="42" y="69"/>
                  </a:lnTo>
                  <a:lnTo>
                    <a:pt x="40" y="64"/>
                  </a:lnTo>
                  <a:lnTo>
                    <a:pt x="42" y="61"/>
                  </a:lnTo>
                  <a:lnTo>
                    <a:pt x="48" y="58"/>
                  </a:lnTo>
                  <a:lnTo>
                    <a:pt x="50" y="52"/>
                  </a:lnTo>
                  <a:lnTo>
                    <a:pt x="69" y="37"/>
                  </a:lnTo>
                  <a:lnTo>
                    <a:pt x="72" y="39"/>
                  </a:lnTo>
                  <a:lnTo>
                    <a:pt x="69" y="44"/>
                  </a:lnTo>
                  <a:lnTo>
                    <a:pt x="77" y="40"/>
                  </a:lnTo>
                  <a:lnTo>
                    <a:pt x="77" y="39"/>
                  </a:lnTo>
                  <a:lnTo>
                    <a:pt x="74" y="36"/>
                  </a:lnTo>
                  <a:lnTo>
                    <a:pt x="76" y="31"/>
                  </a:lnTo>
                  <a:lnTo>
                    <a:pt x="74" y="31"/>
                  </a:lnTo>
                  <a:lnTo>
                    <a:pt x="90" y="32"/>
                  </a:lnTo>
                  <a:lnTo>
                    <a:pt x="92" y="36"/>
                  </a:lnTo>
                  <a:lnTo>
                    <a:pt x="93" y="36"/>
                  </a:lnTo>
                  <a:lnTo>
                    <a:pt x="116" y="29"/>
                  </a:lnTo>
                  <a:lnTo>
                    <a:pt x="132" y="21"/>
                  </a:lnTo>
                  <a:lnTo>
                    <a:pt x="133" y="20"/>
                  </a:lnTo>
                  <a:lnTo>
                    <a:pt x="130" y="13"/>
                  </a:lnTo>
                  <a:lnTo>
                    <a:pt x="132" y="12"/>
                  </a:lnTo>
                  <a:lnTo>
                    <a:pt x="148" y="0"/>
                  </a:lnTo>
                  <a:lnTo>
                    <a:pt x="162" y="4"/>
                  </a:lnTo>
                  <a:lnTo>
                    <a:pt x="167" y="7"/>
                  </a:lnTo>
                  <a:lnTo>
                    <a:pt x="172" y="15"/>
                  </a:lnTo>
                  <a:lnTo>
                    <a:pt x="170" y="21"/>
                  </a:lnTo>
                  <a:lnTo>
                    <a:pt x="173" y="21"/>
                  </a:lnTo>
                  <a:lnTo>
                    <a:pt x="165" y="34"/>
                  </a:lnTo>
                  <a:lnTo>
                    <a:pt x="167" y="36"/>
                  </a:lnTo>
                  <a:lnTo>
                    <a:pt x="162" y="34"/>
                  </a:lnTo>
                  <a:lnTo>
                    <a:pt x="153" y="42"/>
                  </a:lnTo>
                  <a:lnTo>
                    <a:pt x="133" y="47"/>
                  </a:lnTo>
                  <a:lnTo>
                    <a:pt x="116" y="58"/>
                  </a:lnTo>
                  <a:lnTo>
                    <a:pt x="111" y="55"/>
                  </a:lnTo>
                  <a:lnTo>
                    <a:pt x="111" y="60"/>
                  </a:lnTo>
                  <a:lnTo>
                    <a:pt x="96" y="69"/>
                  </a:lnTo>
                  <a:lnTo>
                    <a:pt x="88" y="80"/>
                  </a:lnTo>
                  <a:lnTo>
                    <a:pt x="77" y="80"/>
                  </a:lnTo>
                  <a:lnTo>
                    <a:pt x="76" y="84"/>
                  </a:lnTo>
                  <a:lnTo>
                    <a:pt x="82" y="87"/>
                  </a:lnTo>
                  <a:lnTo>
                    <a:pt x="76" y="93"/>
                  </a:lnTo>
                  <a:lnTo>
                    <a:pt x="77" y="97"/>
                  </a:lnTo>
                  <a:lnTo>
                    <a:pt x="66" y="93"/>
                  </a:lnTo>
                  <a:lnTo>
                    <a:pt x="74" y="103"/>
                  </a:lnTo>
                  <a:lnTo>
                    <a:pt x="63" y="98"/>
                  </a:lnTo>
                  <a:lnTo>
                    <a:pt x="66" y="103"/>
                  </a:lnTo>
                  <a:lnTo>
                    <a:pt x="63" y="101"/>
                  </a:lnTo>
                  <a:lnTo>
                    <a:pt x="64" y="106"/>
                  </a:lnTo>
                  <a:lnTo>
                    <a:pt x="61" y="108"/>
                  </a:lnTo>
                  <a:lnTo>
                    <a:pt x="53" y="101"/>
                  </a:lnTo>
                  <a:lnTo>
                    <a:pt x="61" y="114"/>
                  </a:lnTo>
                  <a:lnTo>
                    <a:pt x="58" y="116"/>
                  </a:lnTo>
                  <a:lnTo>
                    <a:pt x="60" y="119"/>
                  </a:lnTo>
                  <a:lnTo>
                    <a:pt x="58" y="119"/>
                  </a:lnTo>
                  <a:lnTo>
                    <a:pt x="56" y="117"/>
                  </a:lnTo>
                  <a:lnTo>
                    <a:pt x="56" y="122"/>
                  </a:lnTo>
                  <a:lnTo>
                    <a:pt x="55" y="122"/>
                  </a:lnTo>
                  <a:lnTo>
                    <a:pt x="47" y="114"/>
                  </a:lnTo>
                  <a:lnTo>
                    <a:pt x="45" y="117"/>
                  </a:lnTo>
                  <a:lnTo>
                    <a:pt x="47" y="119"/>
                  </a:lnTo>
                  <a:lnTo>
                    <a:pt x="44" y="121"/>
                  </a:lnTo>
                  <a:lnTo>
                    <a:pt x="52" y="125"/>
                  </a:lnTo>
                  <a:lnTo>
                    <a:pt x="52" y="127"/>
                  </a:lnTo>
                  <a:lnTo>
                    <a:pt x="52" y="132"/>
                  </a:lnTo>
                  <a:lnTo>
                    <a:pt x="45" y="130"/>
                  </a:lnTo>
                  <a:lnTo>
                    <a:pt x="50" y="137"/>
                  </a:lnTo>
                  <a:lnTo>
                    <a:pt x="48" y="138"/>
                  </a:lnTo>
                  <a:lnTo>
                    <a:pt x="40" y="135"/>
                  </a:lnTo>
                  <a:lnTo>
                    <a:pt x="47" y="143"/>
                  </a:lnTo>
                  <a:lnTo>
                    <a:pt x="42" y="149"/>
                  </a:lnTo>
                  <a:lnTo>
                    <a:pt x="21" y="143"/>
                  </a:lnTo>
                  <a:lnTo>
                    <a:pt x="8" y="146"/>
                  </a:lnTo>
                  <a:lnTo>
                    <a:pt x="11" y="143"/>
                  </a:lnTo>
                  <a:lnTo>
                    <a:pt x="10" y="143"/>
                  </a:lnTo>
                  <a:lnTo>
                    <a:pt x="10" y="138"/>
                  </a:lnTo>
                  <a:lnTo>
                    <a:pt x="18" y="133"/>
                  </a:lnTo>
                  <a:lnTo>
                    <a:pt x="5" y="137"/>
                  </a:lnTo>
                  <a:lnTo>
                    <a:pt x="0" y="130"/>
                  </a:lnTo>
                  <a:lnTo>
                    <a:pt x="0" y="13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44" name="Forma Livre 421">
              <a:extLst>
                <a:ext uri="{FF2B5EF4-FFF2-40B4-BE49-F238E27FC236}">
                  <a16:creationId xmlns:a16="http://schemas.microsoft.com/office/drawing/2014/main" id="{0F9DDB6A-D106-BCB4-9F6D-12587069B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360" y="-3041915"/>
              <a:ext cx="20394" cy="1631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8" y="0"/>
                </a:cxn>
                <a:cxn ang="0">
                  <a:pos x="13" y="4"/>
                </a:cxn>
                <a:cxn ang="0">
                  <a:pos x="15" y="12"/>
                </a:cxn>
                <a:cxn ang="0">
                  <a:pos x="7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5" h="12">
                  <a:moveTo>
                    <a:pt x="0" y="1"/>
                  </a:moveTo>
                  <a:lnTo>
                    <a:pt x="8" y="0"/>
                  </a:lnTo>
                  <a:lnTo>
                    <a:pt x="13" y="4"/>
                  </a:lnTo>
                  <a:lnTo>
                    <a:pt x="15" y="12"/>
                  </a:lnTo>
                  <a:lnTo>
                    <a:pt x="7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45" name="Forma Livre 422">
              <a:extLst>
                <a:ext uri="{FF2B5EF4-FFF2-40B4-BE49-F238E27FC236}">
                  <a16:creationId xmlns:a16="http://schemas.microsoft.com/office/drawing/2014/main" id="{03E575F6-5835-9714-357B-FF24CFF0E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2642" y="-3005207"/>
              <a:ext cx="39428" cy="29910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0" y="6"/>
                </a:cxn>
                <a:cxn ang="0">
                  <a:pos x="5" y="6"/>
                </a:cxn>
                <a:cxn ang="0">
                  <a:pos x="2" y="5"/>
                </a:cxn>
                <a:cxn ang="0">
                  <a:pos x="6" y="0"/>
                </a:cxn>
                <a:cxn ang="0">
                  <a:pos x="29" y="19"/>
                </a:cxn>
                <a:cxn ang="0">
                  <a:pos x="27" y="22"/>
                </a:cxn>
                <a:cxn ang="0">
                  <a:pos x="21" y="22"/>
                </a:cxn>
                <a:cxn ang="0">
                  <a:pos x="8" y="16"/>
                </a:cxn>
                <a:cxn ang="0">
                  <a:pos x="11" y="21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29" h="22">
                  <a:moveTo>
                    <a:pt x="5" y="14"/>
                  </a:moveTo>
                  <a:lnTo>
                    <a:pt x="0" y="6"/>
                  </a:lnTo>
                  <a:lnTo>
                    <a:pt x="5" y="6"/>
                  </a:lnTo>
                  <a:lnTo>
                    <a:pt x="2" y="5"/>
                  </a:lnTo>
                  <a:lnTo>
                    <a:pt x="6" y="0"/>
                  </a:lnTo>
                  <a:lnTo>
                    <a:pt x="29" y="19"/>
                  </a:lnTo>
                  <a:lnTo>
                    <a:pt x="27" y="22"/>
                  </a:lnTo>
                  <a:lnTo>
                    <a:pt x="21" y="22"/>
                  </a:lnTo>
                  <a:lnTo>
                    <a:pt x="8" y="16"/>
                  </a:lnTo>
                  <a:lnTo>
                    <a:pt x="11" y="21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46" name="Forma Livre 423">
              <a:extLst>
                <a:ext uri="{FF2B5EF4-FFF2-40B4-BE49-F238E27FC236}">
                  <a16:creationId xmlns:a16="http://schemas.microsoft.com/office/drawing/2014/main" id="{5942E880-BBD9-4612-53B5-785A36C14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2103" y="-3141163"/>
              <a:ext cx="25832" cy="20394"/>
            </a:xfrm>
            <a:custGeom>
              <a:avLst/>
              <a:gdLst/>
              <a:ahLst/>
              <a:cxnLst>
                <a:cxn ang="0">
                  <a:pos x="3" y="15"/>
                </a:cxn>
                <a:cxn ang="0">
                  <a:pos x="1" y="15"/>
                </a:cxn>
                <a:cxn ang="0">
                  <a:pos x="1" y="10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11" y="0"/>
                </a:cxn>
                <a:cxn ang="0">
                  <a:pos x="12" y="2"/>
                </a:cxn>
                <a:cxn ang="0">
                  <a:pos x="11" y="7"/>
                </a:cxn>
                <a:cxn ang="0">
                  <a:pos x="19" y="8"/>
                </a:cxn>
                <a:cxn ang="0">
                  <a:pos x="6" y="13"/>
                </a:cxn>
                <a:cxn ang="0">
                  <a:pos x="4" y="12"/>
                </a:cxn>
                <a:cxn ang="0">
                  <a:pos x="3" y="15"/>
                </a:cxn>
                <a:cxn ang="0">
                  <a:pos x="3" y="15"/>
                </a:cxn>
              </a:cxnLst>
              <a:rect l="0" t="0" r="r" b="b"/>
              <a:pathLst>
                <a:path w="19" h="15">
                  <a:moveTo>
                    <a:pt x="3" y="15"/>
                  </a:moveTo>
                  <a:lnTo>
                    <a:pt x="1" y="15"/>
                  </a:lnTo>
                  <a:lnTo>
                    <a:pt x="1" y="10"/>
                  </a:lnTo>
                  <a:lnTo>
                    <a:pt x="0" y="5"/>
                  </a:lnTo>
                  <a:lnTo>
                    <a:pt x="3" y="0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1" y="7"/>
                  </a:lnTo>
                  <a:lnTo>
                    <a:pt x="19" y="8"/>
                  </a:lnTo>
                  <a:lnTo>
                    <a:pt x="6" y="13"/>
                  </a:lnTo>
                  <a:lnTo>
                    <a:pt x="4" y="12"/>
                  </a:lnTo>
                  <a:lnTo>
                    <a:pt x="3" y="15"/>
                  </a:lnTo>
                  <a:lnTo>
                    <a:pt x="3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47" name="Forma Livre 424">
              <a:extLst>
                <a:ext uri="{FF2B5EF4-FFF2-40B4-BE49-F238E27FC236}">
                  <a16:creationId xmlns:a16="http://schemas.microsoft.com/office/drawing/2014/main" id="{AD1ABDA3-A55C-3B07-D1CD-B225009B7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374" y="-3120769"/>
              <a:ext cx="17675" cy="1223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9" y="3"/>
                </a:cxn>
                <a:cxn ang="0">
                  <a:pos x="13" y="9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3" h="9">
                  <a:moveTo>
                    <a:pt x="6" y="0"/>
                  </a:moveTo>
                  <a:lnTo>
                    <a:pt x="9" y="3"/>
                  </a:lnTo>
                  <a:lnTo>
                    <a:pt x="13" y="9"/>
                  </a:lnTo>
                  <a:lnTo>
                    <a:pt x="0" y="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48" name="Forma Livre 425">
              <a:extLst>
                <a:ext uri="{FF2B5EF4-FFF2-40B4-BE49-F238E27FC236}">
                  <a16:creationId xmlns:a16="http://schemas.microsoft.com/office/drawing/2014/main" id="{8A71DF63-D1CC-22B3-F2B1-81533DFF4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9902" y="-3101735"/>
              <a:ext cx="21753" cy="16315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7" y="0"/>
                </a:cxn>
                <a:cxn ang="0">
                  <a:pos x="16" y="3"/>
                </a:cxn>
                <a:cxn ang="0">
                  <a:pos x="11" y="10"/>
                </a:cxn>
                <a:cxn ang="0">
                  <a:pos x="2" y="12"/>
                </a:cxn>
                <a:cxn ang="0">
                  <a:pos x="0" y="10"/>
                </a:cxn>
                <a:cxn ang="0">
                  <a:pos x="2" y="7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16" h="12">
                  <a:moveTo>
                    <a:pt x="3" y="3"/>
                  </a:moveTo>
                  <a:lnTo>
                    <a:pt x="7" y="0"/>
                  </a:lnTo>
                  <a:lnTo>
                    <a:pt x="16" y="3"/>
                  </a:lnTo>
                  <a:lnTo>
                    <a:pt x="11" y="10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2" y="7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49" name="Forma Livre 426">
              <a:extLst>
                <a:ext uri="{FF2B5EF4-FFF2-40B4-BE49-F238E27FC236}">
                  <a16:creationId xmlns:a16="http://schemas.microsoft.com/office/drawing/2014/main" id="{F64CDD2D-3CD7-170D-53B5-AC38D7907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2048" y="-3249927"/>
              <a:ext cx="14956" cy="17675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11" y="7"/>
                </a:cxn>
                <a:cxn ang="0">
                  <a:pos x="8" y="7"/>
                </a:cxn>
                <a:cxn ang="0">
                  <a:pos x="9" y="13"/>
                </a:cxn>
                <a:cxn ang="0">
                  <a:pos x="6" y="7"/>
                </a:cxn>
                <a:cxn ang="0">
                  <a:pos x="1" y="5"/>
                </a:cxn>
                <a:cxn ang="0">
                  <a:pos x="4" y="13"/>
                </a:cxn>
                <a:cxn ang="0">
                  <a:pos x="0" y="5"/>
                </a:cxn>
                <a:cxn ang="0">
                  <a:pos x="4" y="3"/>
                </a:cxn>
                <a:cxn ang="0">
                  <a:pos x="3" y="0"/>
                </a:cxn>
                <a:cxn ang="0">
                  <a:pos x="9" y="0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1" h="13">
                  <a:moveTo>
                    <a:pt x="9" y="3"/>
                  </a:moveTo>
                  <a:lnTo>
                    <a:pt x="11" y="7"/>
                  </a:lnTo>
                  <a:lnTo>
                    <a:pt x="8" y="7"/>
                  </a:lnTo>
                  <a:lnTo>
                    <a:pt x="9" y="13"/>
                  </a:lnTo>
                  <a:lnTo>
                    <a:pt x="6" y="7"/>
                  </a:lnTo>
                  <a:lnTo>
                    <a:pt x="1" y="5"/>
                  </a:lnTo>
                  <a:lnTo>
                    <a:pt x="4" y="13"/>
                  </a:lnTo>
                  <a:lnTo>
                    <a:pt x="0" y="5"/>
                  </a:lnTo>
                  <a:lnTo>
                    <a:pt x="4" y="3"/>
                  </a:lnTo>
                  <a:lnTo>
                    <a:pt x="3" y="0"/>
                  </a:lnTo>
                  <a:lnTo>
                    <a:pt x="9" y="0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50" name="Forma Livre 427">
              <a:extLst>
                <a:ext uri="{FF2B5EF4-FFF2-40B4-BE49-F238E27FC236}">
                  <a16:creationId xmlns:a16="http://schemas.microsoft.com/office/drawing/2014/main" id="{4E0CAE6C-4E18-69E1-9220-C4257F00D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4105" y="-3012004"/>
              <a:ext cx="10876" cy="1359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8" y="8"/>
                </a:cxn>
                <a:cxn ang="0">
                  <a:pos x="4" y="1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10">
                  <a:moveTo>
                    <a:pt x="0" y="3"/>
                  </a:moveTo>
                  <a:lnTo>
                    <a:pt x="3" y="0"/>
                  </a:lnTo>
                  <a:lnTo>
                    <a:pt x="8" y="8"/>
                  </a:lnTo>
                  <a:lnTo>
                    <a:pt x="4" y="1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51" name="Forma Livre 428">
              <a:extLst>
                <a:ext uri="{FF2B5EF4-FFF2-40B4-BE49-F238E27FC236}">
                  <a16:creationId xmlns:a16="http://schemas.microsoft.com/office/drawing/2014/main" id="{9F945878-2F89-0AD7-E5ED-DD5085EBB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5485" y="-2000494"/>
              <a:ext cx="17675" cy="679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0"/>
                </a:cxn>
                <a:cxn ang="0">
                  <a:pos x="0" y="5"/>
                </a:cxn>
                <a:cxn ang="0">
                  <a:pos x="7" y="3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13" h="5">
                  <a:moveTo>
                    <a:pt x="13" y="0"/>
                  </a:moveTo>
                  <a:lnTo>
                    <a:pt x="7" y="0"/>
                  </a:lnTo>
                  <a:lnTo>
                    <a:pt x="0" y="5"/>
                  </a:lnTo>
                  <a:lnTo>
                    <a:pt x="7" y="3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52" name="Forma Livre 429">
              <a:extLst>
                <a:ext uri="{FF2B5EF4-FFF2-40B4-BE49-F238E27FC236}">
                  <a16:creationId xmlns:a16="http://schemas.microsoft.com/office/drawing/2014/main" id="{5044C3C1-0BD4-F699-0E93-345AF7103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137" y="-1906685"/>
              <a:ext cx="4079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lnTo>
                    <a:pt x="3" y="2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53" name="Forma Livre 430">
              <a:extLst>
                <a:ext uri="{FF2B5EF4-FFF2-40B4-BE49-F238E27FC236}">
                  <a16:creationId xmlns:a16="http://schemas.microsoft.com/office/drawing/2014/main" id="{2E3F3FDE-5E75-77F4-0984-773412A4A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8294" y="-1958348"/>
              <a:ext cx="543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54" name="Forma Livre 431">
              <a:extLst>
                <a:ext uri="{FF2B5EF4-FFF2-40B4-BE49-F238E27FC236}">
                  <a16:creationId xmlns:a16="http://schemas.microsoft.com/office/drawing/2014/main" id="{066753B3-E427-487C-2F4B-390526AF6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3001" y="-1804718"/>
              <a:ext cx="1360" cy="136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55" name="Retângulo 432">
              <a:extLst>
                <a:ext uri="{FF2B5EF4-FFF2-40B4-BE49-F238E27FC236}">
                  <a16:creationId xmlns:a16="http://schemas.microsoft.com/office/drawing/2014/main" id="{49547414-9C5C-55D2-CEE6-E670744F4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001" y="-1808797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56" name="Forma Livre 433">
              <a:extLst>
                <a:ext uri="{FF2B5EF4-FFF2-40B4-BE49-F238E27FC236}">
                  <a16:creationId xmlns:a16="http://schemas.microsoft.com/office/drawing/2014/main" id="{71C1F12A-FC57-24F0-FDE4-509DB4416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8294" y="-1784325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57" name="Forma Livre 434">
              <a:extLst>
                <a:ext uri="{FF2B5EF4-FFF2-40B4-BE49-F238E27FC236}">
                  <a16:creationId xmlns:a16="http://schemas.microsoft.com/office/drawing/2014/main" id="{65B6A2C2-2416-FEF1-4DA9-C86769F6B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1407" y="-1791122"/>
              <a:ext cx="24472" cy="6798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8" y="2"/>
                </a:cxn>
                <a:cxn ang="0">
                  <a:pos x="15" y="3"/>
                </a:cxn>
                <a:cxn ang="0">
                  <a:pos x="10" y="5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18" h="5">
                  <a:moveTo>
                    <a:pt x="16" y="2"/>
                  </a:moveTo>
                  <a:lnTo>
                    <a:pt x="18" y="2"/>
                  </a:lnTo>
                  <a:lnTo>
                    <a:pt x="15" y="3"/>
                  </a:lnTo>
                  <a:lnTo>
                    <a:pt x="10" y="5"/>
                  </a:lnTo>
                  <a:lnTo>
                    <a:pt x="0" y="2"/>
                  </a:lnTo>
                  <a:lnTo>
                    <a:pt x="3" y="0"/>
                  </a:lnTo>
                  <a:lnTo>
                    <a:pt x="5" y="2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58" name="Forma Livre 435">
              <a:extLst>
                <a:ext uri="{FF2B5EF4-FFF2-40B4-BE49-F238E27FC236}">
                  <a16:creationId xmlns:a16="http://schemas.microsoft.com/office/drawing/2014/main" id="{25C4A9BA-8E9B-9D4F-670D-AE780343E8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1849584"/>
              <a:ext cx="2719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59" name="Forma Livre 436">
              <a:extLst>
                <a:ext uri="{FF2B5EF4-FFF2-40B4-BE49-F238E27FC236}">
                  <a16:creationId xmlns:a16="http://schemas.microsoft.com/office/drawing/2014/main" id="{45AE0096-729D-0D8B-EDAA-E1699974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1849584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60" name="Forma Livre 437">
              <a:extLst>
                <a:ext uri="{FF2B5EF4-FFF2-40B4-BE49-F238E27FC236}">
                  <a16:creationId xmlns:a16="http://schemas.microsoft.com/office/drawing/2014/main" id="{D320304F-8A5B-D427-DD96-F1DDC12B6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2607" y="-1848224"/>
              <a:ext cx="2719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61" name="Forma Livre 438">
              <a:extLst>
                <a:ext uri="{FF2B5EF4-FFF2-40B4-BE49-F238E27FC236}">
                  <a16:creationId xmlns:a16="http://schemas.microsoft.com/office/drawing/2014/main" id="{82AA2DE0-62E7-03E8-0520-AC5009DC6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168" y="-2205788"/>
              <a:ext cx="16315" cy="679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2" y="5"/>
                </a:cxn>
                <a:cxn ang="0">
                  <a:pos x="7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5" y="4"/>
                </a:cxn>
                <a:cxn ang="0">
                  <a:pos x="5" y="5"/>
                </a:cxn>
                <a:cxn ang="0">
                  <a:pos x="10" y="5"/>
                </a:cxn>
                <a:cxn ang="0">
                  <a:pos x="10" y="5"/>
                </a:cxn>
              </a:cxnLst>
              <a:rect l="0" t="0" r="r" b="b"/>
              <a:pathLst>
                <a:path w="12" h="5">
                  <a:moveTo>
                    <a:pt x="10" y="5"/>
                  </a:moveTo>
                  <a:lnTo>
                    <a:pt x="12" y="5"/>
                  </a:lnTo>
                  <a:lnTo>
                    <a:pt x="7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62" name="Forma Livre 439">
              <a:extLst>
                <a:ext uri="{FF2B5EF4-FFF2-40B4-BE49-F238E27FC236}">
                  <a16:creationId xmlns:a16="http://schemas.microsoft.com/office/drawing/2014/main" id="{9EC5F94F-2779-ADEC-A032-FFDEE7CC6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168" y="-2189473"/>
              <a:ext cx="6798" cy="5438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5" y="3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5" h="4">
                  <a:moveTo>
                    <a:pt x="4" y="4"/>
                  </a:moveTo>
                  <a:lnTo>
                    <a:pt x="5" y="3"/>
                  </a:lnTo>
                  <a:lnTo>
                    <a:pt x="5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63" name="Forma Livre 440">
              <a:extLst>
                <a:ext uri="{FF2B5EF4-FFF2-40B4-BE49-F238E27FC236}">
                  <a16:creationId xmlns:a16="http://schemas.microsoft.com/office/drawing/2014/main" id="{0D718B6F-350E-BA30-B043-A13A4F228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7673" y="-2152764"/>
              <a:ext cx="9517" cy="8157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7" y="0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7" h="6">
                  <a:moveTo>
                    <a:pt x="5" y="5"/>
                  </a:moveTo>
                  <a:lnTo>
                    <a:pt x="7" y="0"/>
                  </a:lnTo>
                  <a:lnTo>
                    <a:pt x="0" y="3"/>
                  </a:lnTo>
                  <a:lnTo>
                    <a:pt x="0" y="6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64" name="Forma Livre 441">
              <a:extLst>
                <a:ext uri="{FF2B5EF4-FFF2-40B4-BE49-F238E27FC236}">
                  <a16:creationId xmlns:a16="http://schemas.microsoft.com/office/drawing/2014/main" id="{B5EA29A8-4CBA-0A4A-B7B5-102B6C09B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1482" y="-2141888"/>
              <a:ext cx="43506" cy="19034"/>
            </a:xfrm>
            <a:custGeom>
              <a:avLst/>
              <a:gdLst/>
              <a:ahLst/>
              <a:cxnLst>
                <a:cxn ang="0">
                  <a:pos x="24" y="3"/>
                </a:cxn>
                <a:cxn ang="0">
                  <a:pos x="32" y="0"/>
                </a:cxn>
                <a:cxn ang="0">
                  <a:pos x="29" y="5"/>
                </a:cxn>
                <a:cxn ang="0">
                  <a:pos x="24" y="9"/>
                </a:cxn>
                <a:cxn ang="0">
                  <a:pos x="12" y="14"/>
                </a:cxn>
                <a:cxn ang="0">
                  <a:pos x="4" y="13"/>
                </a:cxn>
                <a:cxn ang="0">
                  <a:pos x="0" y="9"/>
                </a:cxn>
                <a:cxn ang="0">
                  <a:pos x="10" y="6"/>
                </a:cxn>
                <a:cxn ang="0">
                  <a:pos x="10" y="5"/>
                </a:cxn>
                <a:cxn ang="0">
                  <a:pos x="24" y="3"/>
                </a:cxn>
                <a:cxn ang="0">
                  <a:pos x="24" y="3"/>
                </a:cxn>
              </a:cxnLst>
              <a:rect l="0" t="0" r="r" b="b"/>
              <a:pathLst>
                <a:path w="32" h="14">
                  <a:moveTo>
                    <a:pt x="24" y="3"/>
                  </a:moveTo>
                  <a:lnTo>
                    <a:pt x="32" y="0"/>
                  </a:lnTo>
                  <a:lnTo>
                    <a:pt x="29" y="5"/>
                  </a:lnTo>
                  <a:lnTo>
                    <a:pt x="24" y="9"/>
                  </a:lnTo>
                  <a:lnTo>
                    <a:pt x="12" y="14"/>
                  </a:lnTo>
                  <a:lnTo>
                    <a:pt x="4" y="13"/>
                  </a:lnTo>
                  <a:lnTo>
                    <a:pt x="0" y="9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24" y="3"/>
                  </a:lnTo>
                  <a:lnTo>
                    <a:pt x="2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65" name="Forma Livre 442">
              <a:extLst>
                <a:ext uri="{FF2B5EF4-FFF2-40B4-BE49-F238E27FC236}">
                  <a16:creationId xmlns:a16="http://schemas.microsoft.com/office/drawing/2014/main" id="{FD17E471-5398-35A0-61C5-D96B35AD0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6977" y="-2228900"/>
              <a:ext cx="4079" cy="1360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3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66" name="Forma Livre 443">
              <a:extLst>
                <a:ext uri="{FF2B5EF4-FFF2-40B4-BE49-F238E27FC236}">
                  <a16:creationId xmlns:a16="http://schemas.microsoft.com/office/drawing/2014/main" id="{F0C66934-B934-3AA9-5ED6-A24627B2D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7853" y="-2213945"/>
              <a:ext cx="5438" cy="271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67" name="Forma Livre 444">
              <a:extLst>
                <a:ext uri="{FF2B5EF4-FFF2-40B4-BE49-F238E27FC236}">
                  <a16:creationId xmlns:a16="http://schemas.microsoft.com/office/drawing/2014/main" id="{9C046B01-7F86-9B8C-F9E5-8A7A531C7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3381" y="-2137810"/>
              <a:ext cx="57101" cy="10876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3" y="3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0" y="5"/>
                </a:cxn>
                <a:cxn ang="0">
                  <a:pos x="14" y="5"/>
                </a:cxn>
                <a:cxn ang="0">
                  <a:pos x="19" y="8"/>
                </a:cxn>
                <a:cxn ang="0">
                  <a:pos x="37" y="6"/>
                </a:cxn>
                <a:cxn ang="0">
                  <a:pos x="40" y="8"/>
                </a:cxn>
                <a:cxn ang="0">
                  <a:pos x="42" y="3"/>
                </a:cxn>
                <a:cxn ang="0">
                  <a:pos x="37" y="5"/>
                </a:cxn>
                <a:cxn ang="0">
                  <a:pos x="32" y="3"/>
                </a:cxn>
                <a:cxn ang="0">
                  <a:pos x="22" y="2"/>
                </a:cxn>
                <a:cxn ang="0">
                  <a:pos x="22" y="2"/>
                </a:cxn>
              </a:cxnLst>
              <a:rect l="0" t="0" r="r" b="b"/>
              <a:pathLst>
                <a:path w="42" h="8">
                  <a:moveTo>
                    <a:pt x="22" y="2"/>
                  </a:moveTo>
                  <a:lnTo>
                    <a:pt x="13" y="3"/>
                  </a:ln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5"/>
                  </a:lnTo>
                  <a:lnTo>
                    <a:pt x="14" y="5"/>
                  </a:lnTo>
                  <a:lnTo>
                    <a:pt x="19" y="8"/>
                  </a:lnTo>
                  <a:lnTo>
                    <a:pt x="37" y="6"/>
                  </a:lnTo>
                  <a:lnTo>
                    <a:pt x="40" y="8"/>
                  </a:lnTo>
                  <a:lnTo>
                    <a:pt x="42" y="3"/>
                  </a:lnTo>
                  <a:lnTo>
                    <a:pt x="37" y="5"/>
                  </a:lnTo>
                  <a:lnTo>
                    <a:pt x="32" y="3"/>
                  </a:lnTo>
                  <a:lnTo>
                    <a:pt x="22" y="2"/>
                  </a:lnTo>
                  <a:lnTo>
                    <a:pt x="2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68" name="Forma Livre 445">
              <a:extLst>
                <a:ext uri="{FF2B5EF4-FFF2-40B4-BE49-F238E27FC236}">
                  <a16:creationId xmlns:a16="http://schemas.microsoft.com/office/drawing/2014/main" id="{1DD9D896-1891-6E48-A36C-A9AA974AFF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2415" y="-2178596"/>
              <a:ext cx="6798" cy="5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5" h="4">
                  <a:moveTo>
                    <a:pt x="5" y="4"/>
                  </a:moveTo>
                  <a:lnTo>
                    <a:pt x="5" y="1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69" name="Forma Livre 446">
              <a:extLst>
                <a:ext uri="{FF2B5EF4-FFF2-40B4-BE49-F238E27FC236}">
                  <a16:creationId xmlns:a16="http://schemas.microsoft.com/office/drawing/2014/main" id="{E0FCF02E-FD9E-CCD7-FD20-213935FAB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8729" y="-2166360"/>
              <a:ext cx="4079" cy="4079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3" y="3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1" y="3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lnTo>
                    <a:pt x="3" y="3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70" name="Forma Livre 447">
              <a:extLst>
                <a:ext uri="{FF2B5EF4-FFF2-40B4-BE49-F238E27FC236}">
                  <a16:creationId xmlns:a16="http://schemas.microsoft.com/office/drawing/2014/main" id="{6C6DFA98-5601-BBB6-5449-15A7C3CD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3077" y="-2185394"/>
              <a:ext cx="46225" cy="3262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5" y="3"/>
                </a:cxn>
                <a:cxn ang="0">
                  <a:pos x="3" y="1"/>
                </a:cxn>
                <a:cxn ang="0">
                  <a:pos x="0" y="8"/>
                </a:cxn>
                <a:cxn ang="0">
                  <a:pos x="8" y="13"/>
                </a:cxn>
                <a:cxn ang="0">
                  <a:pos x="8" y="19"/>
                </a:cxn>
                <a:cxn ang="0">
                  <a:pos x="11" y="21"/>
                </a:cxn>
                <a:cxn ang="0">
                  <a:pos x="13" y="17"/>
                </a:cxn>
                <a:cxn ang="0">
                  <a:pos x="16" y="19"/>
                </a:cxn>
                <a:cxn ang="0">
                  <a:pos x="19" y="24"/>
                </a:cxn>
                <a:cxn ang="0">
                  <a:pos x="19" y="24"/>
                </a:cxn>
                <a:cxn ang="0">
                  <a:pos x="21" y="21"/>
                </a:cxn>
                <a:cxn ang="0">
                  <a:pos x="22" y="21"/>
                </a:cxn>
                <a:cxn ang="0">
                  <a:pos x="29" y="24"/>
                </a:cxn>
                <a:cxn ang="0">
                  <a:pos x="26" y="14"/>
                </a:cxn>
                <a:cxn ang="0">
                  <a:pos x="22" y="11"/>
                </a:cxn>
                <a:cxn ang="0">
                  <a:pos x="29" y="14"/>
                </a:cxn>
                <a:cxn ang="0">
                  <a:pos x="34" y="13"/>
                </a:cxn>
                <a:cxn ang="0">
                  <a:pos x="34" y="11"/>
                </a:cxn>
                <a:cxn ang="0">
                  <a:pos x="31" y="9"/>
                </a:cxn>
                <a:cxn ang="0">
                  <a:pos x="27" y="5"/>
                </a:cxn>
                <a:cxn ang="0">
                  <a:pos x="26" y="5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34" h="24">
                  <a:moveTo>
                    <a:pt x="11" y="0"/>
                  </a:moveTo>
                  <a:lnTo>
                    <a:pt x="5" y="3"/>
                  </a:lnTo>
                  <a:lnTo>
                    <a:pt x="3" y="1"/>
                  </a:lnTo>
                  <a:lnTo>
                    <a:pt x="0" y="8"/>
                  </a:lnTo>
                  <a:lnTo>
                    <a:pt x="8" y="13"/>
                  </a:lnTo>
                  <a:lnTo>
                    <a:pt x="8" y="19"/>
                  </a:lnTo>
                  <a:lnTo>
                    <a:pt x="11" y="21"/>
                  </a:lnTo>
                  <a:lnTo>
                    <a:pt x="13" y="17"/>
                  </a:lnTo>
                  <a:lnTo>
                    <a:pt x="16" y="19"/>
                  </a:lnTo>
                  <a:lnTo>
                    <a:pt x="19" y="24"/>
                  </a:lnTo>
                  <a:lnTo>
                    <a:pt x="19" y="24"/>
                  </a:lnTo>
                  <a:lnTo>
                    <a:pt x="21" y="21"/>
                  </a:lnTo>
                  <a:lnTo>
                    <a:pt x="22" y="21"/>
                  </a:lnTo>
                  <a:lnTo>
                    <a:pt x="29" y="24"/>
                  </a:lnTo>
                  <a:lnTo>
                    <a:pt x="26" y="14"/>
                  </a:lnTo>
                  <a:lnTo>
                    <a:pt x="22" y="11"/>
                  </a:lnTo>
                  <a:lnTo>
                    <a:pt x="29" y="14"/>
                  </a:lnTo>
                  <a:lnTo>
                    <a:pt x="34" y="13"/>
                  </a:lnTo>
                  <a:lnTo>
                    <a:pt x="34" y="11"/>
                  </a:lnTo>
                  <a:lnTo>
                    <a:pt x="31" y="9"/>
                  </a:lnTo>
                  <a:lnTo>
                    <a:pt x="27" y="5"/>
                  </a:lnTo>
                  <a:lnTo>
                    <a:pt x="26" y="5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71" name="Forma Livre 448">
              <a:extLst>
                <a:ext uri="{FF2B5EF4-FFF2-40B4-BE49-F238E27FC236}">
                  <a16:creationId xmlns:a16="http://schemas.microsoft.com/office/drawing/2014/main" id="{BACE6B5F-7809-4379-A231-395EEEF74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185394"/>
              <a:ext cx="9517" cy="4079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7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7" y="3"/>
                </a:cxn>
                <a:cxn ang="0">
                  <a:pos x="7" y="3"/>
                </a:cxn>
              </a:cxnLst>
              <a:rect l="0" t="0" r="r" b="b"/>
              <a:pathLst>
                <a:path w="7" h="3">
                  <a:moveTo>
                    <a:pt x="7" y="3"/>
                  </a:moveTo>
                  <a:lnTo>
                    <a:pt x="7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7" y="3"/>
                  </a:lnTo>
                  <a:lnTo>
                    <a:pt x="7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72" name="Forma Livre 449">
              <a:extLst>
                <a:ext uri="{FF2B5EF4-FFF2-40B4-BE49-F238E27FC236}">
                  <a16:creationId xmlns:a16="http://schemas.microsoft.com/office/drawing/2014/main" id="{63933C56-91BC-FB7D-D3DC-44C84FC66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8425" y="-2196270"/>
              <a:ext cx="32629" cy="17675"/>
            </a:xfrm>
            <a:custGeom>
              <a:avLst/>
              <a:gdLst/>
              <a:ahLst/>
              <a:cxnLst>
                <a:cxn ang="0">
                  <a:pos x="24" y="11"/>
                </a:cxn>
                <a:cxn ang="0">
                  <a:pos x="24" y="11"/>
                </a:cxn>
                <a:cxn ang="0">
                  <a:pos x="19" y="9"/>
                </a:cxn>
                <a:cxn ang="0">
                  <a:pos x="16" y="5"/>
                </a:cxn>
                <a:cxn ang="0">
                  <a:pos x="9" y="3"/>
                </a:cxn>
                <a:cxn ang="0">
                  <a:pos x="5" y="0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8" y="6"/>
                </a:cxn>
                <a:cxn ang="0">
                  <a:pos x="17" y="9"/>
                </a:cxn>
                <a:cxn ang="0">
                  <a:pos x="21" y="13"/>
                </a:cxn>
                <a:cxn ang="0">
                  <a:pos x="24" y="13"/>
                </a:cxn>
                <a:cxn ang="0">
                  <a:pos x="24" y="11"/>
                </a:cxn>
                <a:cxn ang="0">
                  <a:pos x="24" y="11"/>
                </a:cxn>
              </a:cxnLst>
              <a:rect l="0" t="0" r="r" b="b"/>
              <a:pathLst>
                <a:path w="24" h="13">
                  <a:moveTo>
                    <a:pt x="24" y="11"/>
                  </a:moveTo>
                  <a:lnTo>
                    <a:pt x="24" y="11"/>
                  </a:lnTo>
                  <a:lnTo>
                    <a:pt x="19" y="9"/>
                  </a:lnTo>
                  <a:lnTo>
                    <a:pt x="16" y="5"/>
                  </a:lnTo>
                  <a:lnTo>
                    <a:pt x="9" y="3"/>
                  </a:lnTo>
                  <a:lnTo>
                    <a:pt x="5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1" y="13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73" name="Forma Livre 450">
              <a:extLst>
                <a:ext uri="{FF2B5EF4-FFF2-40B4-BE49-F238E27FC236}">
                  <a16:creationId xmlns:a16="http://schemas.microsoft.com/office/drawing/2014/main" id="{4745DBED-DBFF-20F7-5C75-8C2AF39A0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2209866"/>
              <a:ext cx="8157" cy="6798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2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6" h="5">
                  <a:moveTo>
                    <a:pt x="6" y="5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2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74" name="Forma Livre 451">
              <a:extLst>
                <a:ext uri="{FF2B5EF4-FFF2-40B4-BE49-F238E27FC236}">
                  <a16:creationId xmlns:a16="http://schemas.microsoft.com/office/drawing/2014/main" id="{B9E7DB4C-7AC6-D2D6-A2BB-0BD913624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964" y="-2311833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75" name="Forma Livre 452">
              <a:extLst>
                <a:ext uri="{FF2B5EF4-FFF2-40B4-BE49-F238E27FC236}">
                  <a16:creationId xmlns:a16="http://schemas.microsoft.com/office/drawing/2014/main" id="{C7FE32AC-C912-D713-C54A-F0A3169BD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7605" y="-2310473"/>
              <a:ext cx="4079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7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3" y="7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76" name="Forma Livre 453">
              <a:extLst>
                <a:ext uri="{FF2B5EF4-FFF2-40B4-BE49-F238E27FC236}">
                  <a16:creationId xmlns:a16="http://schemas.microsoft.com/office/drawing/2014/main" id="{9CE2FDD8-F954-18C5-3483-4AF85513A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1111" y="-2277844"/>
              <a:ext cx="8157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2">
                  <a:moveTo>
                    <a:pt x="0" y="0"/>
                  </a:moveTo>
                  <a:lnTo>
                    <a:pt x="6" y="2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77" name="Forma Livre 454">
              <a:extLst>
                <a:ext uri="{FF2B5EF4-FFF2-40B4-BE49-F238E27FC236}">
                  <a16:creationId xmlns:a16="http://schemas.microsoft.com/office/drawing/2014/main" id="{D6FFA197-34F4-238A-1AD0-19DF01F3B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054" y="-2185394"/>
              <a:ext cx="62540" cy="28551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38" y="11"/>
                </a:cxn>
                <a:cxn ang="0">
                  <a:pos x="41" y="17"/>
                </a:cxn>
                <a:cxn ang="0">
                  <a:pos x="40" y="21"/>
                </a:cxn>
                <a:cxn ang="0">
                  <a:pos x="33" y="21"/>
                </a:cxn>
                <a:cxn ang="0">
                  <a:pos x="27" y="17"/>
                </a:cxn>
                <a:cxn ang="0">
                  <a:pos x="3" y="9"/>
                </a:cxn>
                <a:cxn ang="0">
                  <a:pos x="0" y="6"/>
                </a:cxn>
                <a:cxn ang="0">
                  <a:pos x="3" y="3"/>
                </a:cxn>
                <a:cxn ang="0">
                  <a:pos x="5" y="3"/>
                </a:cxn>
                <a:cxn ang="0">
                  <a:pos x="11" y="1"/>
                </a:cxn>
                <a:cxn ang="0">
                  <a:pos x="17" y="5"/>
                </a:cxn>
                <a:cxn ang="0">
                  <a:pos x="46" y="0"/>
                </a:cxn>
                <a:cxn ang="0">
                  <a:pos x="46" y="0"/>
                </a:cxn>
              </a:cxnLst>
              <a:rect l="0" t="0" r="r" b="b"/>
              <a:pathLst>
                <a:path w="46" h="21">
                  <a:moveTo>
                    <a:pt x="46" y="0"/>
                  </a:moveTo>
                  <a:lnTo>
                    <a:pt x="38" y="11"/>
                  </a:lnTo>
                  <a:lnTo>
                    <a:pt x="41" y="17"/>
                  </a:lnTo>
                  <a:lnTo>
                    <a:pt x="40" y="21"/>
                  </a:lnTo>
                  <a:lnTo>
                    <a:pt x="33" y="21"/>
                  </a:lnTo>
                  <a:lnTo>
                    <a:pt x="27" y="17"/>
                  </a:lnTo>
                  <a:lnTo>
                    <a:pt x="3" y="9"/>
                  </a:lnTo>
                  <a:lnTo>
                    <a:pt x="0" y="6"/>
                  </a:lnTo>
                  <a:lnTo>
                    <a:pt x="3" y="3"/>
                  </a:lnTo>
                  <a:lnTo>
                    <a:pt x="5" y="3"/>
                  </a:lnTo>
                  <a:lnTo>
                    <a:pt x="11" y="1"/>
                  </a:lnTo>
                  <a:lnTo>
                    <a:pt x="17" y="5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78" name="Forma Livre 455">
              <a:extLst>
                <a:ext uri="{FF2B5EF4-FFF2-40B4-BE49-F238E27FC236}">
                  <a16:creationId xmlns:a16="http://schemas.microsoft.com/office/drawing/2014/main" id="{69466C4D-9172-1B46-C0EC-3AD731707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2042" y="-2238417"/>
              <a:ext cx="29910" cy="43506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7" y="2"/>
                </a:cxn>
                <a:cxn ang="0">
                  <a:pos x="20" y="8"/>
                </a:cxn>
                <a:cxn ang="0">
                  <a:pos x="22" y="26"/>
                </a:cxn>
                <a:cxn ang="0">
                  <a:pos x="19" y="29"/>
                </a:cxn>
                <a:cxn ang="0">
                  <a:pos x="16" y="28"/>
                </a:cxn>
                <a:cxn ang="0">
                  <a:pos x="12" y="31"/>
                </a:cxn>
                <a:cxn ang="0">
                  <a:pos x="9" y="32"/>
                </a:cxn>
                <a:cxn ang="0">
                  <a:pos x="4" y="28"/>
                </a:cxn>
                <a:cxn ang="0">
                  <a:pos x="3" y="24"/>
                </a:cxn>
                <a:cxn ang="0">
                  <a:pos x="4" y="20"/>
                </a:cxn>
                <a:cxn ang="0">
                  <a:pos x="3" y="12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4" y="7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22" h="32">
                  <a:moveTo>
                    <a:pt x="12" y="0"/>
                  </a:moveTo>
                  <a:lnTo>
                    <a:pt x="17" y="2"/>
                  </a:lnTo>
                  <a:lnTo>
                    <a:pt x="20" y="8"/>
                  </a:lnTo>
                  <a:lnTo>
                    <a:pt x="22" y="26"/>
                  </a:lnTo>
                  <a:lnTo>
                    <a:pt x="19" y="29"/>
                  </a:lnTo>
                  <a:lnTo>
                    <a:pt x="16" y="28"/>
                  </a:lnTo>
                  <a:lnTo>
                    <a:pt x="12" y="31"/>
                  </a:lnTo>
                  <a:lnTo>
                    <a:pt x="9" y="32"/>
                  </a:lnTo>
                  <a:lnTo>
                    <a:pt x="4" y="28"/>
                  </a:lnTo>
                  <a:lnTo>
                    <a:pt x="3" y="24"/>
                  </a:lnTo>
                  <a:lnTo>
                    <a:pt x="4" y="20"/>
                  </a:lnTo>
                  <a:lnTo>
                    <a:pt x="3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4" y="7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79" name="Forma Livre 456">
              <a:extLst>
                <a:ext uri="{FF2B5EF4-FFF2-40B4-BE49-F238E27FC236}">
                  <a16:creationId xmlns:a16="http://schemas.microsoft.com/office/drawing/2014/main" id="{CB198BE7-4FBC-3A5C-8783-8AEBF87DA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7480" y="-2271046"/>
              <a:ext cx="20394" cy="3127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2" y="2"/>
                </a:cxn>
                <a:cxn ang="0">
                  <a:pos x="15" y="11"/>
                </a:cxn>
                <a:cxn ang="0">
                  <a:pos x="10" y="23"/>
                </a:cxn>
                <a:cxn ang="0">
                  <a:pos x="2" y="18"/>
                </a:cxn>
                <a:cxn ang="0">
                  <a:pos x="0" y="10"/>
                </a:cxn>
                <a:cxn ang="0">
                  <a:pos x="2" y="7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5" h="23">
                  <a:moveTo>
                    <a:pt x="10" y="0"/>
                  </a:moveTo>
                  <a:lnTo>
                    <a:pt x="12" y="2"/>
                  </a:lnTo>
                  <a:lnTo>
                    <a:pt x="15" y="11"/>
                  </a:lnTo>
                  <a:lnTo>
                    <a:pt x="10" y="23"/>
                  </a:lnTo>
                  <a:lnTo>
                    <a:pt x="2" y="18"/>
                  </a:lnTo>
                  <a:lnTo>
                    <a:pt x="0" y="10"/>
                  </a:lnTo>
                  <a:lnTo>
                    <a:pt x="2" y="7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80" name="Forma Livre 457">
              <a:extLst>
                <a:ext uri="{FF2B5EF4-FFF2-40B4-BE49-F238E27FC236}">
                  <a16:creationId xmlns:a16="http://schemas.microsoft.com/office/drawing/2014/main" id="{72A1DF50-3FB9-CDA0-F962-9E6367A3B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6086" y="-2196270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1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81" name="Forma Livre 458">
              <a:extLst>
                <a:ext uri="{FF2B5EF4-FFF2-40B4-BE49-F238E27FC236}">
                  <a16:creationId xmlns:a16="http://schemas.microsoft.com/office/drawing/2014/main" id="{96AD4D04-5056-42C6-136B-189C34AE6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839" y="-2211226"/>
              <a:ext cx="20394" cy="1087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1"/>
                </a:cxn>
                <a:cxn ang="0">
                  <a:pos x="15" y="3"/>
                </a:cxn>
                <a:cxn ang="0">
                  <a:pos x="11" y="8"/>
                </a:cxn>
                <a:cxn ang="0">
                  <a:pos x="7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3" y="1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5" h="8">
                  <a:moveTo>
                    <a:pt x="11" y="0"/>
                  </a:moveTo>
                  <a:lnTo>
                    <a:pt x="11" y="1"/>
                  </a:lnTo>
                  <a:lnTo>
                    <a:pt x="15" y="3"/>
                  </a:lnTo>
                  <a:lnTo>
                    <a:pt x="11" y="8"/>
                  </a:lnTo>
                  <a:lnTo>
                    <a:pt x="7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3" y="1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82" name="Forma Livre 459">
              <a:extLst>
                <a:ext uri="{FF2B5EF4-FFF2-40B4-BE49-F238E27FC236}">
                  <a16:creationId xmlns:a16="http://schemas.microsoft.com/office/drawing/2014/main" id="{B8A40E10-AC15-242A-0CF4-27010A20F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390" y="-2213945"/>
              <a:ext cx="8157" cy="27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lnTo>
                    <a:pt x="6" y="2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83" name="Forma Livre 460">
              <a:extLst>
                <a:ext uri="{FF2B5EF4-FFF2-40B4-BE49-F238E27FC236}">
                  <a16:creationId xmlns:a16="http://schemas.microsoft.com/office/drawing/2014/main" id="{FDDADEBF-CF4F-3B0E-E008-2C3435561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6086" y="-226152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1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1"/>
                  </a:lnTo>
                  <a:lnTo>
                    <a:pt x="2" y="3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84" name="Forma Livre 461">
              <a:extLst>
                <a:ext uri="{FF2B5EF4-FFF2-40B4-BE49-F238E27FC236}">
                  <a16:creationId xmlns:a16="http://schemas.microsoft.com/office/drawing/2014/main" id="{3DC6A7F1-F74E-80AC-08DC-D62D926B5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4548" y="-2480418"/>
              <a:ext cx="543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5"/>
                </a:cxn>
                <a:cxn ang="0">
                  <a:pos x="2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0" y="5"/>
                  </a:lnTo>
                  <a:lnTo>
                    <a:pt x="2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85" name="Forma Livre 462">
              <a:extLst>
                <a:ext uri="{FF2B5EF4-FFF2-40B4-BE49-F238E27FC236}">
                  <a16:creationId xmlns:a16="http://schemas.microsoft.com/office/drawing/2014/main" id="{307A9CF1-0049-4B39-087E-52F96069A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5514" y="-2442350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86" name="Forma Livre 463">
              <a:extLst>
                <a:ext uri="{FF2B5EF4-FFF2-40B4-BE49-F238E27FC236}">
                  <a16:creationId xmlns:a16="http://schemas.microsoft.com/office/drawing/2014/main" id="{C5D80EBD-1A4E-E745-F127-658601337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0717" y="-2582384"/>
              <a:ext cx="10876" cy="2855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" y="16"/>
                </a:cxn>
                <a:cxn ang="0">
                  <a:pos x="8" y="0"/>
                </a:cxn>
                <a:cxn ang="0">
                  <a:pos x="0" y="13"/>
                </a:cxn>
                <a:cxn ang="0">
                  <a:pos x="0" y="21"/>
                </a:cxn>
                <a:cxn ang="0">
                  <a:pos x="0" y="21"/>
                </a:cxn>
              </a:cxnLst>
              <a:rect l="0" t="0" r="r" b="b"/>
              <a:pathLst>
                <a:path w="8" h="21">
                  <a:moveTo>
                    <a:pt x="0" y="21"/>
                  </a:moveTo>
                  <a:lnTo>
                    <a:pt x="2" y="16"/>
                  </a:lnTo>
                  <a:lnTo>
                    <a:pt x="8" y="0"/>
                  </a:lnTo>
                  <a:lnTo>
                    <a:pt x="0" y="13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87" name="Forma Livre 464">
              <a:extLst>
                <a:ext uri="{FF2B5EF4-FFF2-40B4-BE49-F238E27FC236}">
                  <a16:creationId xmlns:a16="http://schemas.microsoft.com/office/drawing/2014/main" id="{5A39508D-4594-3FCB-92E2-FDFE59AD1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1987" y="-2597340"/>
              <a:ext cx="14956" cy="25832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11" y="9"/>
                </a:cxn>
                <a:cxn ang="0">
                  <a:pos x="9" y="5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1" y="16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11" h="19">
                  <a:moveTo>
                    <a:pt x="0" y="19"/>
                  </a:moveTo>
                  <a:lnTo>
                    <a:pt x="11" y="9"/>
                  </a:lnTo>
                  <a:lnTo>
                    <a:pt x="9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4"/>
                  </a:lnTo>
                  <a:lnTo>
                    <a:pt x="1" y="16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88" name="Forma Livre 465">
              <a:extLst>
                <a:ext uri="{FF2B5EF4-FFF2-40B4-BE49-F238E27FC236}">
                  <a16:creationId xmlns:a16="http://schemas.microsoft.com/office/drawing/2014/main" id="{B3B65A30-CB0A-3D68-7703-D87E1EFFA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5099" y="-2662599"/>
              <a:ext cx="9517" cy="1087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4"/>
                </a:cxn>
                <a:cxn ang="0">
                  <a:pos x="7" y="8"/>
                </a:cxn>
                <a:cxn ang="0">
                  <a:pos x="7" y="6"/>
                </a:cxn>
                <a:cxn ang="0">
                  <a:pos x="5" y="3"/>
                </a:cxn>
                <a:cxn ang="0">
                  <a:pos x="7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8">
                  <a:moveTo>
                    <a:pt x="5" y="0"/>
                  </a:moveTo>
                  <a:lnTo>
                    <a:pt x="2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4"/>
                  </a:lnTo>
                  <a:lnTo>
                    <a:pt x="7" y="8"/>
                  </a:lnTo>
                  <a:lnTo>
                    <a:pt x="7" y="6"/>
                  </a:lnTo>
                  <a:lnTo>
                    <a:pt x="5" y="3"/>
                  </a:lnTo>
                  <a:lnTo>
                    <a:pt x="7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89" name="Forma Livre 466">
              <a:extLst>
                <a:ext uri="{FF2B5EF4-FFF2-40B4-BE49-F238E27FC236}">
                  <a16:creationId xmlns:a16="http://schemas.microsoft.com/office/drawing/2014/main" id="{85C6F6A6-3613-4FF7-89C6-08953EF40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0807" y="-2530721"/>
              <a:ext cx="6798" cy="679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lnTo>
                    <a:pt x="5" y="2"/>
                  </a:lnTo>
                  <a:lnTo>
                    <a:pt x="0" y="0"/>
                  </a:lnTo>
                  <a:lnTo>
                    <a:pt x="0" y="4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90" name="Forma Livre 467">
              <a:extLst>
                <a:ext uri="{FF2B5EF4-FFF2-40B4-BE49-F238E27FC236}">
                  <a16:creationId xmlns:a16="http://schemas.microsoft.com/office/drawing/2014/main" id="{A5240B47-CE43-A2D5-E215-1618174CD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110" y="-2552474"/>
              <a:ext cx="33989" cy="28551"/>
            </a:xfrm>
            <a:custGeom>
              <a:avLst/>
              <a:gdLst/>
              <a:ahLst/>
              <a:cxnLst>
                <a:cxn ang="0">
                  <a:pos x="7" y="4"/>
                </a:cxn>
                <a:cxn ang="0">
                  <a:pos x="12" y="4"/>
                </a:cxn>
                <a:cxn ang="0">
                  <a:pos x="10" y="7"/>
                </a:cxn>
                <a:cxn ang="0">
                  <a:pos x="12" y="10"/>
                </a:cxn>
                <a:cxn ang="0">
                  <a:pos x="15" y="5"/>
                </a:cxn>
                <a:cxn ang="0">
                  <a:pos x="15" y="7"/>
                </a:cxn>
                <a:cxn ang="0">
                  <a:pos x="15" y="8"/>
                </a:cxn>
                <a:cxn ang="0">
                  <a:pos x="17" y="10"/>
                </a:cxn>
                <a:cxn ang="0">
                  <a:pos x="17" y="5"/>
                </a:cxn>
                <a:cxn ang="0">
                  <a:pos x="13" y="4"/>
                </a:cxn>
                <a:cxn ang="0">
                  <a:pos x="20" y="0"/>
                </a:cxn>
                <a:cxn ang="0">
                  <a:pos x="23" y="5"/>
                </a:cxn>
                <a:cxn ang="0">
                  <a:pos x="25" y="10"/>
                </a:cxn>
                <a:cxn ang="0">
                  <a:pos x="20" y="12"/>
                </a:cxn>
                <a:cxn ang="0">
                  <a:pos x="21" y="16"/>
                </a:cxn>
                <a:cxn ang="0">
                  <a:pos x="18" y="18"/>
                </a:cxn>
                <a:cxn ang="0">
                  <a:pos x="18" y="21"/>
                </a:cxn>
                <a:cxn ang="0">
                  <a:pos x="12" y="21"/>
                </a:cxn>
                <a:cxn ang="0">
                  <a:pos x="12" y="20"/>
                </a:cxn>
                <a:cxn ang="0">
                  <a:pos x="13" y="18"/>
                </a:cxn>
                <a:cxn ang="0">
                  <a:pos x="5" y="18"/>
                </a:cxn>
                <a:cxn ang="0">
                  <a:pos x="4" y="15"/>
                </a:cxn>
                <a:cxn ang="0">
                  <a:pos x="4" y="10"/>
                </a:cxn>
                <a:cxn ang="0">
                  <a:pos x="0" y="8"/>
                </a:cxn>
                <a:cxn ang="0">
                  <a:pos x="8" y="5"/>
                </a:cxn>
                <a:cxn ang="0">
                  <a:pos x="7" y="4"/>
                </a:cxn>
                <a:cxn ang="0">
                  <a:pos x="7" y="4"/>
                </a:cxn>
              </a:cxnLst>
              <a:rect l="0" t="0" r="r" b="b"/>
              <a:pathLst>
                <a:path w="25" h="21">
                  <a:moveTo>
                    <a:pt x="7" y="4"/>
                  </a:moveTo>
                  <a:lnTo>
                    <a:pt x="12" y="4"/>
                  </a:lnTo>
                  <a:lnTo>
                    <a:pt x="10" y="7"/>
                  </a:lnTo>
                  <a:lnTo>
                    <a:pt x="12" y="10"/>
                  </a:lnTo>
                  <a:lnTo>
                    <a:pt x="15" y="5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7" y="10"/>
                  </a:lnTo>
                  <a:lnTo>
                    <a:pt x="17" y="5"/>
                  </a:lnTo>
                  <a:lnTo>
                    <a:pt x="13" y="4"/>
                  </a:lnTo>
                  <a:lnTo>
                    <a:pt x="20" y="0"/>
                  </a:lnTo>
                  <a:lnTo>
                    <a:pt x="23" y="5"/>
                  </a:lnTo>
                  <a:lnTo>
                    <a:pt x="25" y="10"/>
                  </a:lnTo>
                  <a:lnTo>
                    <a:pt x="20" y="12"/>
                  </a:lnTo>
                  <a:lnTo>
                    <a:pt x="21" y="16"/>
                  </a:lnTo>
                  <a:lnTo>
                    <a:pt x="18" y="18"/>
                  </a:lnTo>
                  <a:lnTo>
                    <a:pt x="18" y="21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3" y="18"/>
                  </a:lnTo>
                  <a:lnTo>
                    <a:pt x="5" y="18"/>
                  </a:lnTo>
                  <a:lnTo>
                    <a:pt x="4" y="15"/>
                  </a:lnTo>
                  <a:lnTo>
                    <a:pt x="4" y="10"/>
                  </a:lnTo>
                  <a:lnTo>
                    <a:pt x="0" y="8"/>
                  </a:lnTo>
                  <a:lnTo>
                    <a:pt x="8" y="5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91" name="Forma Livre 468">
              <a:extLst>
                <a:ext uri="{FF2B5EF4-FFF2-40B4-BE49-F238E27FC236}">
                  <a16:creationId xmlns:a16="http://schemas.microsoft.com/office/drawing/2014/main" id="{74DC995B-6C62-2E90-2814-1CFE62088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6424" y="-2521205"/>
              <a:ext cx="8157" cy="815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6" y="1"/>
                </a:cxn>
                <a:cxn ang="0">
                  <a:pos x="5" y="6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6" h="6">
                  <a:moveTo>
                    <a:pt x="1" y="0"/>
                  </a:moveTo>
                  <a:lnTo>
                    <a:pt x="6" y="1"/>
                  </a:lnTo>
                  <a:lnTo>
                    <a:pt x="5" y="6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92" name="Forma Livre 469">
              <a:extLst>
                <a:ext uri="{FF2B5EF4-FFF2-40B4-BE49-F238E27FC236}">
                  <a16:creationId xmlns:a16="http://schemas.microsoft.com/office/drawing/2014/main" id="{AF434866-6FBC-6061-2D02-9AA377466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2829" y="-2521205"/>
              <a:ext cx="14956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1"/>
                </a:cxn>
                <a:cxn ang="0">
                  <a:pos x="10" y="0"/>
                </a:cxn>
                <a:cxn ang="0">
                  <a:pos x="11" y="5"/>
                </a:cxn>
                <a:cxn ang="0">
                  <a:pos x="6" y="5"/>
                </a:cxn>
                <a:cxn ang="0">
                  <a:pos x="2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1" h="5">
                  <a:moveTo>
                    <a:pt x="3" y="0"/>
                  </a:moveTo>
                  <a:lnTo>
                    <a:pt x="6" y="1"/>
                  </a:lnTo>
                  <a:lnTo>
                    <a:pt x="10" y="0"/>
                  </a:lnTo>
                  <a:lnTo>
                    <a:pt x="11" y="5"/>
                  </a:lnTo>
                  <a:lnTo>
                    <a:pt x="6" y="5"/>
                  </a:lnTo>
                  <a:lnTo>
                    <a:pt x="2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93" name="Forma Livre 470">
              <a:extLst>
                <a:ext uri="{FF2B5EF4-FFF2-40B4-BE49-F238E27FC236}">
                  <a16:creationId xmlns:a16="http://schemas.microsoft.com/office/drawing/2014/main" id="{52B30276-F68B-955F-4827-B3252A67F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6998" y="-2538879"/>
              <a:ext cx="23113" cy="13596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11" y="2"/>
                </a:cxn>
                <a:cxn ang="0">
                  <a:pos x="13" y="0"/>
                </a:cxn>
                <a:cxn ang="0">
                  <a:pos x="17" y="6"/>
                </a:cxn>
                <a:cxn ang="0">
                  <a:pos x="16" y="10"/>
                </a:cxn>
                <a:cxn ang="0">
                  <a:pos x="6" y="10"/>
                </a:cxn>
                <a:cxn ang="0">
                  <a:pos x="8" y="8"/>
                </a:cxn>
                <a:cxn ang="0">
                  <a:pos x="3" y="8"/>
                </a:cxn>
                <a:cxn ang="0">
                  <a:pos x="0" y="3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17" h="10">
                  <a:moveTo>
                    <a:pt x="5" y="2"/>
                  </a:moveTo>
                  <a:lnTo>
                    <a:pt x="11" y="2"/>
                  </a:lnTo>
                  <a:lnTo>
                    <a:pt x="13" y="0"/>
                  </a:lnTo>
                  <a:lnTo>
                    <a:pt x="17" y="6"/>
                  </a:lnTo>
                  <a:lnTo>
                    <a:pt x="1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3" y="8"/>
                  </a:lnTo>
                  <a:lnTo>
                    <a:pt x="0" y="3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94" name="Forma Livre 471">
              <a:extLst>
                <a:ext uri="{FF2B5EF4-FFF2-40B4-BE49-F238E27FC236}">
                  <a16:creationId xmlns:a16="http://schemas.microsoft.com/office/drawing/2014/main" id="{7B222906-5C68-207F-CA09-CD19D43EB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6031" y="-2528002"/>
              <a:ext cx="6798" cy="10876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5" h="8">
                  <a:moveTo>
                    <a:pt x="3" y="2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2" y="8"/>
                  </a:lnTo>
                  <a:lnTo>
                    <a:pt x="0" y="6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95" name="Forma Livre 472">
              <a:extLst>
                <a:ext uri="{FF2B5EF4-FFF2-40B4-BE49-F238E27FC236}">
                  <a16:creationId xmlns:a16="http://schemas.microsoft.com/office/drawing/2014/main" id="{6C06415C-7F79-32C5-9151-B0F924F49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2256" y="-2514407"/>
              <a:ext cx="10876" cy="8157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8" y="6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5" y="3"/>
                </a:cxn>
                <a:cxn ang="0">
                  <a:pos x="2" y="0"/>
                </a:cxn>
                <a:cxn ang="0">
                  <a:pos x="6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8" h="6">
                  <a:moveTo>
                    <a:pt x="6" y="3"/>
                  </a:moveTo>
                  <a:lnTo>
                    <a:pt x="8" y="6"/>
                  </a:lnTo>
                  <a:lnTo>
                    <a:pt x="0" y="4"/>
                  </a:lnTo>
                  <a:lnTo>
                    <a:pt x="0" y="1"/>
                  </a:lnTo>
                  <a:lnTo>
                    <a:pt x="5" y="3"/>
                  </a:lnTo>
                  <a:lnTo>
                    <a:pt x="2" y="0"/>
                  </a:lnTo>
                  <a:lnTo>
                    <a:pt x="6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96" name="Forma Livre 473">
              <a:extLst>
                <a:ext uri="{FF2B5EF4-FFF2-40B4-BE49-F238E27FC236}">
                  <a16:creationId xmlns:a16="http://schemas.microsoft.com/office/drawing/2014/main" id="{2E9001F5-CD20-F795-18E8-4713E74DC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167" y="-2658520"/>
              <a:ext cx="4079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lnTo>
                    <a:pt x="0" y="0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97" name="Forma Livre 474">
              <a:extLst>
                <a:ext uri="{FF2B5EF4-FFF2-40B4-BE49-F238E27FC236}">
                  <a16:creationId xmlns:a16="http://schemas.microsoft.com/office/drawing/2014/main" id="{CDC32C46-231C-97AC-9FE7-CD03B34F3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661239"/>
              <a:ext cx="9517" cy="679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7" h="5">
                  <a:moveTo>
                    <a:pt x="5" y="5"/>
                  </a:moveTo>
                  <a:lnTo>
                    <a:pt x="7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98" name="Forma Livre 475">
              <a:extLst>
                <a:ext uri="{FF2B5EF4-FFF2-40B4-BE49-F238E27FC236}">
                  <a16:creationId xmlns:a16="http://schemas.microsoft.com/office/drawing/2014/main" id="{98A09DC6-AC01-3BBC-D18E-D1B981411B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1324" y="-2615014"/>
              <a:ext cx="25832" cy="176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3" y="8"/>
                </a:cxn>
                <a:cxn ang="0">
                  <a:pos x="2" y="11"/>
                </a:cxn>
                <a:cxn ang="0">
                  <a:pos x="3" y="13"/>
                </a:cxn>
                <a:cxn ang="0">
                  <a:pos x="6" y="5"/>
                </a:cxn>
                <a:cxn ang="0">
                  <a:pos x="11" y="6"/>
                </a:cxn>
                <a:cxn ang="0">
                  <a:pos x="19" y="1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9" h="13">
                  <a:moveTo>
                    <a:pt x="14" y="0"/>
                  </a:moveTo>
                  <a:lnTo>
                    <a:pt x="0" y="1"/>
                  </a:lnTo>
                  <a:lnTo>
                    <a:pt x="0" y="6"/>
                  </a:lnTo>
                  <a:lnTo>
                    <a:pt x="3" y="8"/>
                  </a:lnTo>
                  <a:lnTo>
                    <a:pt x="2" y="11"/>
                  </a:lnTo>
                  <a:lnTo>
                    <a:pt x="3" y="13"/>
                  </a:lnTo>
                  <a:lnTo>
                    <a:pt x="6" y="5"/>
                  </a:lnTo>
                  <a:lnTo>
                    <a:pt x="11" y="6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499" name="Forma Livre 476">
              <a:extLst>
                <a:ext uri="{FF2B5EF4-FFF2-40B4-BE49-F238E27FC236}">
                  <a16:creationId xmlns:a16="http://schemas.microsoft.com/office/drawing/2014/main" id="{60C01FB4-37EC-A821-E888-37CBB32B9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4043" y="-2628609"/>
              <a:ext cx="16315" cy="9517"/>
            </a:xfrm>
            <a:custGeom>
              <a:avLst/>
              <a:gdLst/>
              <a:ahLst/>
              <a:cxnLst>
                <a:cxn ang="0">
                  <a:pos x="9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3" y="3"/>
                </a:cxn>
                <a:cxn ang="0">
                  <a:pos x="4" y="7"/>
                </a:cxn>
                <a:cxn ang="0">
                  <a:pos x="12" y="5"/>
                </a:cxn>
                <a:cxn ang="0">
                  <a:pos x="12" y="2"/>
                </a:cxn>
                <a:cxn ang="0">
                  <a:pos x="9" y="2"/>
                </a:cxn>
                <a:cxn ang="0">
                  <a:pos x="9" y="2"/>
                </a:cxn>
              </a:cxnLst>
              <a:rect l="0" t="0" r="r" b="b"/>
              <a:pathLst>
                <a:path w="12" h="7">
                  <a:moveTo>
                    <a:pt x="9" y="2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3" y="3"/>
                  </a:lnTo>
                  <a:lnTo>
                    <a:pt x="4" y="7"/>
                  </a:lnTo>
                  <a:lnTo>
                    <a:pt x="12" y="5"/>
                  </a:lnTo>
                  <a:lnTo>
                    <a:pt x="12" y="2"/>
                  </a:lnTo>
                  <a:lnTo>
                    <a:pt x="9" y="2"/>
                  </a:lnTo>
                  <a:lnTo>
                    <a:pt x="9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00" name="Forma Livre 477">
              <a:extLst>
                <a:ext uri="{FF2B5EF4-FFF2-40B4-BE49-F238E27FC236}">
                  <a16:creationId xmlns:a16="http://schemas.microsoft.com/office/drawing/2014/main" id="{7BA032AD-65D0-C4C5-A80E-001510377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2256" y="-2942667"/>
              <a:ext cx="39428" cy="28551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8" y="0"/>
                </a:cxn>
                <a:cxn ang="0">
                  <a:pos x="21" y="7"/>
                </a:cxn>
                <a:cxn ang="0">
                  <a:pos x="19" y="12"/>
                </a:cxn>
                <a:cxn ang="0">
                  <a:pos x="24" y="7"/>
                </a:cxn>
                <a:cxn ang="0">
                  <a:pos x="24" y="4"/>
                </a:cxn>
                <a:cxn ang="0">
                  <a:pos x="29" y="5"/>
                </a:cxn>
                <a:cxn ang="0">
                  <a:pos x="29" y="10"/>
                </a:cxn>
                <a:cxn ang="0">
                  <a:pos x="22" y="15"/>
                </a:cxn>
                <a:cxn ang="0">
                  <a:pos x="21" y="13"/>
                </a:cxn>
                <a:cxn ang="0">
                  <a:pos x="18" y="18"/>
                </a:cxn>
                <a:cxn ang="0">
                  <a:pos x="16" y="15"/>
                </a:cxn>
                <a:cxn ang="0">
                  <a:pos x="6" y="21"/>
                </a:cxn>
                <a:cxn ang="0">
                  <a:pos x="5" y="20"/>
                </a:cxn>
                <a:cxn ang="0">
                  <a:pos x="0" y="21"/>
                </a:cxn>
                <a:cxn ang="0">
                  <a:pos x="2" y="16"/>
                </a:cxn>
                <a:cxn ang="0">
                  <a:pos x="13" y="13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29" h="21">
                  <a:moveTo>
                    <a:pt x="16" y="2"/>
                  </a:moveTo>
                  <a:lnTo>
                    <a:pt x="18" y="0"/>
                  </a:lnTo>
                  <a:lnTo>
                    <a:pt x="21" y="7"/>
                  </a:lnTo>
                  <a:lnTo>
                    <a:pt x="19" y="12"/>
                  </a:lnTo>
                  <a:lnTo>
                    <a:pt x="24" y="7"/>
                  </a:lnTo>
                  <a:lnTo>
                    <a:pt x="24" y="4"/>
                  </a:lnTo>
                  <a:lnTo>
                    <a:pt x="29" y="5"/>
                  </a:lnTo>
                  <a:lnTo>
                    <a:pt x="29" y="10"/>
                  </a:lnTo>
                  <a:lnTo>
                    <a:pt x="22" y="15"/>
                  </a:lnTo>
                  <a:lnTo>
                    <a:pt x="21" y="13"/>
                  </a:lnTo>
                  <a:lnTo>
                    <a:pt x="18" y="18"/>
                  </a:lnTo>
                  <a:lnTo>
                    <a:pt x="16" y="15"/>
                  </a:lnTo>
                  <a:lnTo>
                    <a:pt x="6" y="21"/>
                  </a:lnTo>
                  <a:lnTo>
                    <a:pt x="5" y="20"/>
                  </a:lnTo>
                  <a:lnTo>
                    <a:pt x="0" y="21"/>
                  </a:lnTo>
                  <a:lnTo>
                    <a:pt x="2" y="16"/>
                  </a:lnTo>
                  <a:lnTo>
                    <a:pt x="13" y="13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01" name="Forma Livre 478">
              <a:extLst>
                <a:ext uri="{FF2B5EF4-FFF2-40B4-BE49-F238E27FC236}">
                  <a16:creationId xmlns:a16="http://schemas.microsoft.com/office/drawing/2014/main" id="{7AF42341-7076-FB9C-2D67-EF2840150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4975" y="-2942667"/>
              <a:ext cx="14956" cy="1631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4" y="2"/>
                </a:cxn>
                <a:cxn ang="0">
                  <a:pos x="8" y="4"/>
                </a:cxn>
                <a:cxn ang="0">
                  <a:pos x="6" y="0"/>
                </a:cxn>
                <a:cxn ang="0">
                  <a:pos x="9" y="4"/>
                </a:cxn>
                <a:cxn ang="0">
                  <a:pos x="11" y="10"/>
                </a:cxn>
                <a:cxn ang="0">
                  <a:pos x="6" y="12"/>
                </a:cxn>
                <a:cxn ang="0">
                  <a:pos x="4" y="10"/>
                </a:cxn>
                <a:cxn ang="0">
                  <a:pos x="8" y="7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1" h="12">
                  <a:moveTo>
                    <a:pt x="0" y="8"/>
                  </a:moveTo>
                  <a:lnTo>
                    <a:pt x="4" y="2"/>
                  </a:lnTo>
                  <a:lnTo>
                    <a:pt x="8" y="4"/>
                  </a:lnTo>
                  <a:lnTo>
                    <a:pt x="6" y="0"/>
                  </a:lnTo>
                  <a:lnTo>
                    <a:pt x="9" y="4"/>
                  </a:lnTo>
                  <a:lnTo>
                    <a:pt x="11" y="10"/>
                  </a:lnTo>
                  <a:lnTo>
                    <a:pt x="6" y="12"/>
                  </a:lnTo>
                  <a:lnTo>
                    <a:pt x="4" y="10"/>
                  </a:lnTo>
                  <a:lnTo>
                    <a:pt x="8" y="7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02" name="Forma Livre 479">
              <a:extLst>
                <a:ext uri="{FF2B5EF4-FFF2-40B4-BE49-F238E27FC236}">
                  <a16:creationId xmlns:a16="http://schemas.microsoft.com/office/drawing/2014/main" id="{B202D7AF-AC2D-E7E9-18F9-1BDE7969C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290" y="-2954903"/>
              <a:ext cx="10876" cy="10876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5" y="0"/>
                </a:cxn>
                <a:cxn ang="0">
                  <a:pos x="8" y="0"/>
                </a:cxn>
                <a:cxn ang="0">
                  <a:pos x="4" y="8"/>
                </a:cxn>
                <a:cxn ang="0">
                  <a:pos x="0" y="8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8" h="8">
                  <a:moveTo>
                    <a:pt x="4" y="3"/>
                  </a:moveTo>
                  <a:lnTo>
                    <a:pt x="5" y="0"/>
                  </a:lnTo>
                  <a:lnTo>
                    <a:pt x="8" y="0"/>
                  </a:lnTo>
                  <a:lnTo>
                    <a:pt x="4" y="8"/>
                  </a:lnTo>
                  <a:lnTo>
                    <a:pt x="0" y="8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03" name="Forma Livre 480">
              <a:extLst>
                <a:ext uri="{FF2B5EF4-FFF2-40B4-BE49-F238E27FC236}">
                  <a16:creationId xmlns:a16="http://schemas.microsoft.com/office/drawing/2014/main" id="{9F340484-4E38-1AE8-9C58-A8807E34F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2900521"/>
              <a:ext cx="10876" cy="6798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2" y="0"/>
                </a:cxn>
                <a:cxn ang="0">
                  <a:pos x="8" y="0"/>
                </a:cxn>
                <a:cxn ang="0">
                  <a:pos x="4" y="5"/>
                </a:cxn>
                <a:cxn ang="0">
                  <a:pos x="0" y="5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8" h="5">
                  <a:moveTo>
                    <a:pt x="4" y="1"/>
                  </a:moveTo>
                  <a:lnTo>
                    <a:pt x="2" y="0"/>
                  </a:lnTo>
                  <a:lnTo>
                    <a:pt x="8" y="0"/>
                  </a:lnTo>
                  <a:lnTo>
                    <a:pt x="4" y="5"/>
                  </a:lnTo>
                  <a:lnTo>
                    <a:pt x="0" y="5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04" name="Forma Livre 481">
              <a:extLst>
                <a:ext uri="{FF2B5EF4-FFF2-40B4-BE49-F238E27FC236}">
                  <a16:creationId xmlns:a16="http://schemas.microsoft.com/office/drawing/2014/main" id="{0F451849-DD7E-726A-EC65-A254F066DD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5762" y="-2965779"/>
              <a:ext cx="19034" cy="21753"/>
            </a:xfrm>
            <a:custGeom>
              <a:avLst/>
              <a:gdLst/>
              <a:ahLst/>
              <a:cxnLst>
                <a:cxn ang="0">
                  <a:pos x="2" y="11"/>
                </a:cxn>
                <a:cxn ang="0">
                  <a:pos x="0" y="9"/>
                </a:cxn>
                <a:cxn ang="0">
                  <a:pos x="2" y="9"/>
                </a:cxn>
                <a:cxn ang="0">
                  <a:pos x="0" y="6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6" y="0"/>
                </a:cxn>
                <a:cxn ang="0">
                  <a:pos x="11" y="0"/>
                </a:cxn>
                <a:cxn ang="0">
                  <a:pos x="14" y="6"/>
                </a:cxn>
                <a:cxn ang="0">
                  <a:pos x="13" y="11"/>
                </a:cxn>
                <a:cxn ang="0">
                  <a:pos x="0" y="16"/>
                </a:cxn>
                <a:cxn ang="0">
                  <a:pos x="0" y="14"/>
                </a:cxn>
                <a:cxn ang="0">
                  <a:pos x="2" y="11"/>
                </a:cxn>
                <a:cxn ang="0">
                  <a:pos x="2" y="11"/>
                </a:cxn>
                <a:cxn ang="0">
                  <a:pos x="2" y="11"/>
                </a:cxn>
              </a:cxnLst>
              <a:rect l="0" t="0" r="r" b="b"/>
              <a:pathLst>
                <a:path w="14" h="16">
                  <a:moveTo>
                    <a:pt x="2" y="11"/>
                  </a:moveTo>
                  <a:lnTo>
                    <a:pt x="0" y="9"/>
                  </a:lnTo>
                  <a:lnTo>
                    <a:pt x="2" y="9"/>
                  </a:lnTo>
                  <a:lnTo>
                    <a:pt x="0" y="6"/>
                  </a:lnTo>
                  <a:lnTo>
                    <a:pt x="8" y="3"/>
                  </a:lnTo>
                  <a:lnTo>
                    <a:pt x="8" y="3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4" y="6"/>
                  </a:lnTo>
                  <a:lnTo>
                    <a:pt x="13" y="11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05" name="Forma Livre 482">
              <a:extLst>
                <a:ext uri="{FF2B5EF4-FFF2-40B4-BE49-F238E27FC236}">
                  <a16:creationId xmlns:a16="http://schemas.microsoft.com/office/drawing/2014/main" id="{278AEACC-21F2-B67B-8998-6FFC7F7D1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2976656"/>
              <a:ext cx="17675" cy="10876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8" y="3"/>
                </a:cxn>
                <a:cxn ang="0">
                  <a:pos x="10" y="0"/>
                </a:cxn>
                <a:cxn ang="0">
                  <a:pos x="13" y="1"/>
                </a:cxn>
                <a:cxn ang="0">
                  <a:pos x="10" y="6"/>
                </a:cxn>
                <a:cxn ang="0">
                  <a:pos x="5" y="8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13" h="8">
                  <a:moveTo>
                    <a:pt x="4" y="4"/>
                  </a:moveTo>
                  <a:lnTo>
                    <a:pt x="8" y="3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0" y="6"/>
                  </a:lnTo>
                  <a:lnTo>
                    <a:pt x="5" y="8"/>
                  </a:lnTo>
                  <a:lnTo>
                    <a:pt x="0" y="8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06" name="Forma Livre 483">
              <a:extLst>
                <a:ext uri="{FF2B5EF4-FFF2-40B4-BE49-F238E27FC236}">
                  <a16:creationId xmlns:a16="http://schemas.microsoft.com/office/drawing/2014/main" id="{FDDF0455-5C83-93EC-A143-B0A02BAFC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8391" y="-2983454"/>
              <a:ext cx="1359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0"/>
                </a:cxn>
                <a:cxn ang="0">
                  <a:pos x="6" y="6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lnTo>
                    <a:pt x="10" y="0"/>
                  </a:lnTo>
                  <a:lnTo>
                    <a:pt x="6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07" name="Forma Livre 484">
              <a:extLst>
                <a:ext uri="{FF2B5EF4-FFF2-40B4-BE49-F238E27FC236}">
                  <a16:creationId xmlns:a16="http://schemas.microsoft.com/office/drawing/2014/main" id="{A1A27E69-B828-289B-F57B-017956020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1987" y="-2992971"/>
              <a:ext cx="8157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6" y="5"/>
                </a:cxn>
                <a:cxn ang="0">
                  <a:pos x="1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6" h="5">
                  <a:moveTo>
                    <a:pt x="3" y="2"/>
                  </a:moveTo>
                  <a:lnTo>
                    <a:pt x="6" y="5"/>
                  </a:lnTo>
                  <a:lnTo>
                    <a:pt x="1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08" name="Forma Livre 485">
              <a:extLst>
                <a:ext uri="{FF2B5EF4-FFF2-40B4-BE49-F238E27FC236}">
                  <a16:creationId xmlns:a16="http://schemas.microsoft.com/office/drawing/2014/main" id="{BC22DDBB-47D6-B936-291D-28657993B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6942" y="-2992971"/>
              <a:ext cx="6798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2"/>
                </a:cxn>
                <a:cxn ang="0">
                  <a:pos x="5" y="5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lnTo>
                    <a:pt x="5" y="2"/>
                  </a:lnTo>
                  <a:lnTo>
                    <a:pt x="5" y="5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09" name="Forma Livre 486">
              <a:extLst>
                <a:ext uri="{FF2B5EF4-FFF2-40B4-BE49-F238E27FC236}">
                  <a16:creationId xmlns:a16="http://schemas.microsoft.com/office/drawing/2014/main" id="{6642E233-D42C-E171-3884-66986A2C6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2290" y="-2997050"/>
              <a:ext cx="8157" cy="4079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6" y="2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6" h="3">
                  <a:moveTo>
                    <a:pt x="4" y="3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10" name="Forma Livre 487">
              <a:extLst>
                <a:ext uri="{FF2B5EF4-FFF2-40B4-BE49-F238E27FC236}">
                  <a16:creationId xmlns:a16="http://schemas.microsoft.com/office/drawing/2014/main" id="{C95BDD73-993A-F85E-EC97-67697D715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774" y="-3014724"/>
              <a:ext cx="20394" cy="10876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11" y="0"/>
                </a:cxn>
                <a:cxn ang="0">
                  <a:pos x="15" y="4"/>
                </a:cxn>
                <a:cxn ang="0">
                  <a:pos x="11" y="7"/>
                </a:cxn>
                <a:cxn ang="0">
                  <a:pos x="3" y="8"/>
                </a:cxn>
                <a:cxn ang="0">
                  <a:pos x="0" y="5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8">
                  <a:moveTo>
                    <a:pt x="5" y="4"/>
                  </a:moveTo>
                  <a:lnTo>
                    <a:pt x="11" y="0"/>
                  </a:lnTo>
                  <a:lnTo>
                    <a:pt x="15" y="4"/>
                  </a:lnTo>
                  <a:lnTo>
                    <a:pt x="11" y="7"/>
                  </a:lnTo>
                  <a:lnTo>
                    <a:pt x="3" y="8"/>
                  </a:lnTo>
                  <a:lnTo>
                    <a:pt x="0" y="5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11" name="Forma Livre 488">
              <a:extLst>
                <a:ext uri="{FF2B5EF4-FFF2-40B4-BE49-F238E27FC236}">
                  <a16:creationId xmlns:a16="http://schemas.microsoft.com/office/drawing/2014/main" id="{5D5A5F41-64AA-B77B-1FD5-772CC3E8C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3007926"/>
              <a:ext cx="10876" cy="10876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2" y="8"/>
                </a:cxn>
                <a:cxn ang="0">
                  <a:pos x="0" y="3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6" y="8"/>
                </a:cxn>
                <a:cxn ang="0">
                  <a:pos x="6" y="8"/>
                </a:cxn>
              </a:cxnLst>
              <a:rect l="0" t="0" r="r" b="b"/>
              <a:pathLst>
                <a:path w="8" h="8">
                  <a:moveTo>
                    <a:pt x="6" y="8"/>
                  </a:moveTo>
                  <a:lnTo>
                    <a:pt x="2" y="8"/>
                  </a:lnTo>
                  <a:lnTo>
                    <a:pt x="0" y="3"/>
                  </a:lnTo>
                  <a:lnTo>
                    <a:pt x="6" y="0"/>
                  </a:lnTo>
                  <a:lnTo>
                    <a:pt x="8" y="3"/>
                  </a:lnTo>
                  <a:lnTo>
                    <a:pt x="6" y="8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12" name="Forma Livre 489">
              <a:extLst>
                <a:ext uri="{FF2B5EF4-FFF2-40B4-BE49-F238E27FC236}">
                  <a16:creationId xmlns:a16="http://schemas.microsoft.com/office/drawing/2014/main" id="{9A6DE758-42D8-BF71-EF0D-E32D688F5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4043" y="-3012004"/>
              <a:ext cx="5438" cy="8157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4" y="5"/>
                </a:cxn>
                <a:cxn ang="0">
                  <a:pos x="3" y="5"/>
                </a:cxn>
                <a:cxn ang="0">
                  <a:pos x="3" y="5"/>
                </a:cxn>
              </a:cxnLst>
              <a:rect l="0" t="0" r="r" b="b"/>
              <a:pathLst>
                <a:path w="4" h="6">
                  <a:moveTo>
                    <a:pt x="3" y="5"/>
                  </a:moveTo>
                  <a:lnTo>
                    <a:pt x="1" y="6"/>
                  </a:lnTo>
                  <a:lnTo>
                    <a:pt x="0" y="0"/>
                  </a:lnTo>
                  <a:lnTo>
                    <a:pt x="3" y="0"/>
                  </a:lnTo>
                  <a:lnTo>
                    <a:pt x="4" y="5"/>
                  </a:lnTo>
                  <a:lnTo>
                    <a:pt x="3" y="5"/>
                  </a:lnTo>
                  <a:lnTo>
                    <a:pt x="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13" name="Forma Livre 490">
              <a:extLst>
                <a:ext uri="{FF2B5EF4-FFF2-40B4-BE49-F238E27FC236}">
                  <a16:creationId xmlns:a16="http://schemas.microsoft.com/office/drawing/2014/main" id="{1D7EC3F6-05D3-E8C5-8E92-6ABC96BD17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875" y="-3029679"/>
              <a:ext cx="12236" cy="679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9" y="5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9" h="5">
                  <a:moveTo>
                    <a:pt x="6" y="0"/>
                  </a:moveTo>
                  <a:lnTo>
                    <a:pt x="9" y="5"/>
                  </a:lnTo>
                  <a:lnTo>
                    <a:pt x="0" y="3"/>
                  </a:lnTo>
                  <a:lnTo>
                    <a:pt x="5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14" name="Forma Livre 491">
              <a:extLst>
                <a:ext uri="{FF2B5EF4-FFF2-40B4-BE49-F238E27FC236}">
                  <a16:creationId xmlns:a16="http://schemas.microsoft.com/office/drawing/2014/main" id="{80941614-04AE-9681-8A7D-5A79A17B1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368" y="-2759127"/>
              <a:ext cx="1223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9" y="2"/>
                </a:cxn>
                <a:cxn ang="0">
                  <a:pos x="1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5">
                  <a:moveTo>
                    <a:pt x="0" y="3"/>
                  </a:moveTo>
                  <a:lnTo>
                    <a:pt x="6" y="0"/>
                  </a:lnTo>
                  <a:lnTo>
                    <a:pt x="8" y="0"/>
                  </a:lnTo>
                  <a:lnTo>
                    <a:pt x="9" y="2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15" name="Forma Livre 492">
              <a:extLst>
                <a:ext uri="{FF2B5EF4-FFF2-40B4-BE49-F238E27FC236}">
                  <a16:creationId xmlns:a16="http://schemas.microsoft.com/office/drawing/2014/main" id="{78C6E9F5-FBD7-37D0-A05D-5C8599F4A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6783" y="-2719700"/>
              <a:ext cx="4079" cy="4079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1" y="3"/>
                </a:cxn>
                <a:cxn ang="0">
                  <a:pos x="1" y="3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16" name="Forma Livre 493">
              <a:extLst>
                <a:ext uri="{FF2B5EF4-FFF2-40B4-BE49-F238E27FC236}">
                  <a16:creationId xmlns:a16="http://schemas.microsoft.com/office/drawing/2014/main" id="{A46D6E15-294A-88D3-F4E5-37E31EFB1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9986" y="-2650362"/>
              <a:ext cx="1360" cy="6798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1" y="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17" name="Forma Livre 494">
              <a:extLst>
                <a:ext uri="{FF2B5EF4-FFF2-40B4-BE49-F238E27FC236}">
                  <a16:creationId xmlns:a16="http://schemas.microsoft.com/office/drawing/2014/main" id="{5BB393B1-3241-744D-3E0F-274148D0A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7267" y="-2632688"/>
              <a:ext cx="2719" cy="4079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18" name="Forma Livre 495">
              <a:extLst>
                <a:ext uri="{FF2B5EF4-FFF2-40B4-BE49-F238E27FC236}">
                  <a16:creationId xmlns:a16="http://schemas.microsoft.com/office/drawing/2014/main" id="{831E5669-536D-532B-7FFD-C71A9988E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0366" y="-2022247"/>
              <a:ext cx="12236" cy="815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6" y="3"/>
                </a:cxn>
                <a:cxn ang="0">
                  <a:pos x="9" y="2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9" h="6">
                  <a:moveTo>
                    <a:pt x="9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3" y="6"/>
                  </a:lnTo>
                  <a:lnTo>
                    <a:pt x="5" y="6"/>
                  </a:lnTo>
                  <a:lnTo>
                    <a:pt x="6" y="3"/>
                  </a:lnTo>
                  <a:lnTo>
                    <a:pt x="9" y="2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19" name="Forma Livre 496">
              <a:extLst>
                <a:ext uri="{FF2B5EF4-FFF2-40B4-BE49-F238E27FC236}">
                  <a16:creationId xmlns:a16="http://schemas.microsoft.com/office/drawing/2014/main" id="{02232CB8-B926-FCC8-CA81-07B3A97CE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2119" y="-2015450"/>
              <a:ext cx="8157" cy="679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5"/>
                </a:cxn>
                <a:cxn ang="0">
                  <a:pos x="3" y="5"/>
                </a:cxn>
                <a:cxn ang="0">
                  <a:pos x="5" y="5"/>
                </a:cxn>
                <a:cxn ang="0">
                  <a:pos x="6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6" h="5">
                  <a:moveTo>
                    <a:pt x="1" y="0"/>
                  </a:moveTo>
                  <a:lnTo>
                    <a:pt x="0" y="5"/>
                  </a:lnTo>
                  <a:lnTo>
                    <a:pt x="3" y="5"/>
                  </a:lnTo>
                  <a:lnTo>
                    <a:pt x="5" y="5"/>
                  </a:lnTo>
                  <a:lnTo>
                    <a:pt x="6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20" name="Forma Livre 497">
              <a:extLst>
                <a:ext uri="{FF2B5EF4-FFF2-40B4-BE49-F238E27FC236}">
                  <a16:creationId xmlns:a16="http://schemas.microsoft.com/office/drawing/2014/main" id="{2D75D66F-A684-E42D-10C7-4065949A3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0669" y="-2024966"/>
              <a:ext cx="10876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0"/>
                </a:cxn>
                <a:cxn ang="0">
                  <a:pos x="1" y="7"/>
                </a:cxn>
                <a:cxn ang="0">
                  <a:pos x="0" y="8"/>
                </a:cxn>
                <a:cxn ang="0">
                  <a:pos x="6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6" y="0"/>
                  </a:lnTo>
                  <a:lnTo>
                    <a:pt x="1" y="7"/>
                  </a:lnTo>
                  <a:lnTo>
                    <a:pt x="0" y="8"/>
                  </a:lnTo>
                  <a:lnTo>
                    <a:pt x="6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21" name="Forma Livre 498">
              <a:extLst>
                <a:ext uri="{FF2B5EF4-FFF2-40B4-BE49-F238E27FC236}">
                  <a16:creationId xmlns:a16="http://schemas.microsoft.com/office/drawing/2014/main" id="{508F21A3-63E5-C17C-39F6-F903D098C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1546" y="-2030404"/>
              <a:ext cx="8157" cy="407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4" y="1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lnTo>
                    <a:pt x="1" y="1"/>
                  </a:lnTo>
                  <a:lnTo>
                    <a:pt x="0" y="3"/>
                  </a:lnTo>
                  <a:lnTo>
                    <a:pt x="4" y="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22" name="Forma Livre 499">
              <a:extLst>
                <a:ext uri="{FF2B5EF4-FFF2-40B4-BE49-F238E27FC236}">
                  <a16:creationId xmlns:a16="http://schemas.microsoft.com/office/drawing/2014/main" id="{E83249AD-37C0-9A37-224B-40AACCE7B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3705" y="-210925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3"/>
                  </a:lnTo>
                  <a:lnTo>
                    <a:pt x="2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23" name="Forma Livre 500">
              <a:extLst>
                <a:ext uri="{FF2B5EF4-FFF2-40B4-BE49-F238E27FC236}">
                  <a16:creationId xmlns:a16="http://schemas.microsoft.com/office/drawing/2014/main" id="{C101D883-FAA9-5DCA-666D-3C9E213B1E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1820" y="-1838707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24" name="Forma Livre 501">
              <a:extLst>
                <a:ext uri="{FF2B5EF4-FFF2-40B4-BE49-F238E27FC236}">
                  <a16:creationId xmlns:a16="http://schemas.microsoft.com/office/drawing/2014/main" id="{7A68BBF3-CD78-251A-C817-AB3C54215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9101" y="-1834628"/>
              <a:ext cx="10876" cy="4079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8" y="3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8" h="3">
                  <a:moveTo>
                    <a:pt x="7" y="2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8" y="3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25" name="Forma Livre 502">
              <a:extLst>
                <a:ext uri="{FF2B5EF4-FFF2-40B4-BE49-F238E27FC236}">
                  <a16:creationId xmlns:a16="http://schemas.microsoft.com/office/drawing/2014/main" id="{93716848-9C2F-9233-A03D-A546C5AD0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4181" y="-1458031"/>
              <a:ext cx="4079" cy="679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5">
                  <a:moveTo>
                    <a:pt x="1" y="0"/>
                  </a:moveTo>
                  <a:lnTo>
                    <a:pt x="3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26" name="Forma Livre 503">
              <a:extLst>
                <a:ext uri="{FF2B5EF4-FFF2-40B4-BE49-F238E27FC236}">
                  <a16:creationId xmlns:a16="http://schemas.microsoft.com/office/drawing/2014/main" id="{79579763-2DC7-52A8-DFC0-C7BBD5DD5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057" y="-1444436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27" name="Forma Livre 504">
              <a:extLst>
                <a:ext uri="{FF2B5EF4-FFF2-40B4-BE49-F238E27FC236}">
                  <a16:creationId xmlns:a16="http://schemas.microsoft.com/office/drawing/2014/main" id="{34DE2051-46DE-C615-5855-AF7D09D4B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7293" y="-1447155"/>
              <a:ext cx="5438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28" name="Forma Livre 505">
              <a:extLst>
                <a:ext uri="{FF2B5EF4-FFF2-40B4-BE49-F238E27FC236}">
                  <a16:creationId xmlns:a16="http://schemas.microsoft.com/office/drawing/2014/main" id="{8AEF2FC4-F123-A7EB-E0FC-8AB715F60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4967" y="-1437637"/>
              <a:ext cx="4079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3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29" name="Forma Livre 506">
              <a:extLst>
                <a:ext uri="{FF2B5EF4-FFF2-40B4-BE49-F238E27FC236}">
                  <a16:creationId xmlns:a16="http://schemas.microsoft.com/office/drawing/2014/main" id="{2ACDEF82-5449-6647-F1C5-80FE495C3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7169" y="-1546402"/>
              <a:ext cx="1360" cy="5438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1" h="4">
                  <a:moveTo>
                    <a:pt x="1" y="1"/>
                  </a:moveTo>
                  <a:lnTo>
                    <a:pt x="1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30" name="Forma Livre 507">
              <a:extLst>
                <a:ext uri="{FF2B5EF4-FFF2-40B4-BE49-F238E27FC236}">
                  <a16:creationId xmlns:a16="http://schemas.microsoft.com/office/drawing/2014/main" id="{9210FEC0-BEF2-46E9-72F6-F58A1CC65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7652" y="-1535526"/>
              <a:ext cx="6798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8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8">
                  <a:moveTo>
                    <a:pt x="0" y="0"/>
                  </a:moveTo>
                  <a:lnTo>
                    <a:pt x="5" y="8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31" name="Forma Livre 508">
              <a:extLst>
                <a:ext uri="{FF2B5EF4-FFF2-40B4-BE49-F238E27FC236}">
                  <a16:creationId xmlns:a16="http://schemas.microsoft.com/office/drawing/2014/main" id="{80B4BC1C-26D5-8284-48D3-7BCAD0E10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6720" y="-1485222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32" name="Forma Livre 509">
              <a:extLst>
                <a:ext uri="{FF2B5EF4-FFF2-40B4-BE49-F238E27FC236}">
                  <a16:creationId xmlns:a16="http://schemas.microsoft.com/office/drawing/2014/main" id="{86E009AE-A280-2AA8-A754-FCCCCA415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1855" y="-1447155"/>
              <a:ext cx="145473" cy="197136"/>
            </a:xfrm>
            <a:custGeom>
              <a:avLst/>
              <a:gdLst/>
              <a:ahLst/>
              <a:cxnLst>
                <a:cxn ang="0">
                  <a:pos x="12" y="42"/>
                </a:cxn>
                <a:cxn ang="0">
                  <a:pos x="24" y="40"/>
                </a:cxn>
                <a:cxn ang="0">
                  <a:pos x="27" y="40"/>
                </a:cxn>
                <a:cxn ang="0">
                  <a:pos x="30" y="39"/>
                </a:cxn>
                <a:cxn ang="0">
                  <a:pos x="36" y="37"/>
                </a:cxn>
                <a:cxn ang="0">
                  <a:pos x="46" y="42"/>
                </a:cxn>
                <a:cxn ang="0">
                  <a:pos x="41" y="36"/>
                </a:cxn>
                <a:cxn ang="0">
                  <a:pos x="51" y="32"/>
                </a:cxn>
                <a:cxn ang="0">
                  <a:pos x="56" y="36"/>
                </a:cxn>
                <a:cxn ang="0">
                  <a:pos x="56" y="28"/>
                </a:cxn>
                <a:cxn ang="0">
                  <a:pos x="57" y="31"/>
                </a:cxn>
                <a:cxn ang="0">
                  <a:pos x="65" y="26"/>
                </a:cxn>
                <a:cxn ang="0">
                  <a:pos x="64" y="21"/>
                </a:cxn>
                <a:cxn ang="0">
                  <a:pos x="62" y="16"/>
                </a:cxn>
                <a:cxn ang="0">
                  <a:pos x="67" y="16"/>
                </a:cxn>
                <a:cxn ang="0">
                  <a:pos x="72" y="12"/>
                </a:cxn>
                <a:cxn ang="0">
                  <a:pos x="77" y="12"/>
                </a:cxn>
                <a:cxn ang="0">
                  <a:pos x="75" y="4"/>
                </a:cxn>
                <a:cxn ang="0">
                  <a:pos x="81" y="0"/>
                </a:cxn>
                <a:cxn ang="0">
                  <a:pos x="107" y="34"/>
                </a:cxn>
                <a:cxn ang="0">
                  <a:pos x="102" y="40"/>
                </a:cxn>
                <a:cxn ang="0">
                  <a:pos x="96" y="34"/>
                </a:cxn>
                <a:cxn ang="0">
                  <a:pos x="99" y="47"/>
                </a:cxn>
                <a:cxn ang="0">
                  <a:pos x="94" y="69"/>
                </a:cxn>
                <a:cxn ang="0">
                  <a:pos x="75" y="127"/>
                </a:cxn>
                <a:cxn ang="0">
                  <a:pos x="69" y="137"/>
                </a:cxn>
                <a:cxn ang="0">
                  <a:pos x="51" y="141"/>
                </a:cxn>
                <a:cxn ang="0">
                  <a:pos x="19" y="137"/>
                </a:cxn>
                <a:cxn ang="0">
                  <a:pos x="11" y="127"/>
                </a:cxn>
                <a:cxn ang="0">
                  <a:pos x="8" y="116"/>
                </a:cxn>
                <a:cxn ang="0">
                  <a:pos x="0" y="103"/>
                </a:cxn>
                <a:cxn ang="0">
                  <a:pos x="6" y="97"/>
                </a:cxn>
                <a:cxn ang="0">
                  <a:pos x="9" y="92"/>
                </a:cxn>
                <a:cxn ang="0">
                  <a:pos x="17" y="79"/>
                </a:cxn>
                <a:cxn ang="0">
                  <a:pos x="8" y="60"/>
                </a:cxn>
                <a:cxn ang="0">
                  <a:pos x="11" y="47"/>
                </a:cxn>
                <a:cxn ang="0">
                  <a:pos x="11" y="44"/>
                </a:cxn>
              </a:cxnLst>
              <a:rect l="0" t="0" r="r" b="b"/>
              <a:pathLst>
                <a:path w="107" h="145">
                  <a:moveTo>
                    <a:pt x="11" y="44"/>
                  </a:moveTo>
                  <a:lnTo>
                    <a:pt x="12" y="42"/>
                  </a:lnTo>
                  <a:lnTo>
                    <a:pt x="19" y="42"/>
                  </a:lnTo>
                  <a:lnTo>
                    <a:pt x="24" y="40"/>
                  </a:lnTo>
                  <a:lnTo>
                    <a:pt x="25" y="42"/>
                  </a:lnTo>
                  <a:lnTo>
                    <a:pt x="27" y="40"/>
                  </a:lnTo>
                  <a:lnTo>
                    <a:pt x="28" y="40"/>
                  </a:lnTo>
                  <a:lnTo>
                    <a:pt x="30" y="39"/>
                  </a:lnTo>
                  <a:lnTo>
                    <a:pt x="35" y="39"/>
                  </a:lnTo>
                  <a:lnTo>
                    <a:pt x="36" y="37"/>
                  </a:lnTo>
                  <a:lnTo>
                    <a:pt x="41" y="40"/>
                  </a:lnTo>
                  <a:lnTo>
                    <a:pt x="46" y="42"/>
                  </a:lnTo>
                  <a:lnTo>
                    <a:pt x="41" y="37"/>
                  </a:lnTo>
                  <a:lnTo>
                    <a:pt x="41" y="36"/>
                  </a:lnTo>
                  <a:lnTo>
                    <a:pt x="48" y="32"/>
                  </a:lnTo>
                  <a:lnTo>
                    <a:pt x="51" y="32"/>
                  </a:lnTo>
                  <a:lnTo>
                    <a:pt x="51" y="36"/>
                  </a:lnTo>
                  <a:lnTo>
                    <a:pt x="56" y="36"/>
                  </a:lnTo>
                  <a:lnTo>
                    <a:pt x="52" y="32"/>
                  </a:lnTo>
                  <a:lnTo>
                    <a:pt x="56" y="28"/>
                  </a:lnTo>
                  <a:lnTo>
                    <a:pt x="57" y="26"/>
                  </a:lnTo>
                  <a:lnTo>
                    <a:pt x="57" y="31"/>
                  </a:lnTo>
                  <a:lnTo>
                    <a:pt x="62" y="26"/>
                  </a:lnTo>
                  <a:lnTo>
                    <a:pt x="65" y="26"/>
                  </a:lnTo>
                  <a:lnTo>
                    <a:pt x="60" y="24"/>
                  </a:lnTo>
                  <a:lnTo>
                    <a:pt x="64" y="21"/>
                  </a:lnTo>
                  <a:lnTo>
                    <a:pt x="65" y="21"/>
                  </a:lnTo>
                  <a:lnTo>
                    <a:pt x="62" y="16"/>
                  </a:lnTo>
                  <a:lnTo>
                    <a:pt x="64" y="15"/>
                  </a:lnTo>
                  <a:lnTo>
                    <a:pt x="67" y="16"/>
                  </a:lnTo>
                  <a:lnTo>
                    <a:pt x="69" y="18"/>
                  </a:lnTo>
                  <a:lnTo>
                    <a:pt x="72" y="12"/>
                  </a:lnTo>
                  <a:lnTo>
                    <a:pt x="73" y="13"/>
                  </a:lnTo>
                  <a:lnTo>
                    <a:pt x="77" y="12"/>
                  </a:lnTo>
                  <a:lnTo>
                    <a:pt x="77" y="5"/>
                  </a:lnTo>
                  <a:lnTo>
                    <a:pt x="75" y="4"/>
                  </a:lnTo>
                  <a:lnTo>
                    <a:pt x="77" y="4"/>
                  </a:lnTo>
                  <a:lnTo>
                    <a:pt x="81" y="0"/>
                  </a:lnTo>
                  <a:lnTo>
                    <a:pt x="94" y="10"/>
                  </a:lnTo>
                  <a:lnTo>
                    <a:pt x="107" y="34"/>
                  </a:lnTo>
                  <a:lnTo>
                    <a:pt x="105" y="39"/>
                  </a:lnTo>
                  <a:lnTo>
                    <a:pt x="102" y="40"/>
                  </a:lnTo>
                  <a:lnTo>
                    <a:pt x="99" y="34"/>
                  </a:lnTo>
                  <a:lnTo>
                    <a:pt x="96" y="34"/>
                  </a:lnTo>
                  <a:lnTo>
                    <a:pt x="96" y="42"/>
                  </a:lnTo>
                  <a:lnTo>
                    <a:pt x="99" y="47"/>
                  </a:lnTo>
                  <a:lnTo>
                    <a:pt x="94" y="53"/>
                  </a:lnTo>
                  <a:lnTo>
                    <a:pt x="94" y="69"/>
                  </a:lnTo>
                  <a:lnTo>
                    <a:pt x="85" y="92"/>
                  </a:lnTo>
                  <a:lnTo>
                    <a:pt x="75" y="127"/>
                  </a:lnTo>
                  <a:lnTo>
                    <a:pt x="72" y="133"/>
                  </a:lnTo>
                  <a:lnTo>
                    <a:pt x="69" y="137"/>
                  </a:lnTo>
                  <a:lnTo>
                    <a:pt x="62" y="140"/>
                  </a:lnTo>
                  <a:lnTo>
                    <a:pt x="51" y="141"/>
                  </a:lnTo>
                  <a:lnTo>
                    <a:pt x="38" y="145"/>
                  </a:lnTo>
                  <a:lnTo>
                    <a:pt x="19" y="137"/>
                  </a:lnTo>
                  <a:lnTo>
                    <a:pt x="14" y="133"/>
                  </a:lnTo>
                  <a:lnTo>
                    <a:pt x="11" y="127"/>
                  </a:lnTo>
                  <a:lnTo>
                    <a:pt x="11" y="122"/>
                  </a:lnTo>
                  <a:lnTo>
                    <a:pt x="8" y="116"/>
                  </a:lnTo>
                  <a:lnTo>
                    <a:pt x="1" y="113"/>
                  </a:lnTo>
                  <a:lnTo>
                    <a:pt x="0" y="103"/>
                  </a:lnTo>
                  <a:lnTo>
                    <a:pt x="4" y="98"/>
                  </a:lnTo>
                  <a:lnTo>
                    <a:pt x="6" y="97"/>
                  </a:lnTo>
                  <a:lnTo>
                    <a:pt x="8" y="97"/>
                  </a:lnTo>
                  <a:lnTo>
                    <a:pt x="9" y="92"/>
                  </a:lnTo>
                  <a:lnTo>
                    <a:pt x="17" y="82"/>
                  </a:lnTo>
                  <a:lnTo>
                    <a:pt x="17" y="79"/>
                  </a:lnTo>
                  <a:lnTo>
                    <a:pt x="12" y="71"/>
                  </a:lnTo>
                  <a:lnTo>
                    <a:pt x="8" y="60"/>
                  </a:lnTo>
                  <a:lnTo>
                    <a:pt x="4" y="56"/>
                  </a:lnTo>
                  <a:lnTo>
                    <a:pt x="11" y="47"/>
                  </a:lnTo>
                  <a:lnTo>
                    <a:pt x="11" y="44"/>
                  </a:lnTo>
                  <a:lnTo>
                    <a:pt x="11" y="4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33" name="Forma Livre 510">
              <a:extLst>
                <a:ext uri="{FF2B5EF4-FFF2-40B4-BE49-F238E27FC236}">
                  <a16:creationId xmlns:a16="http://schemas.microsoft.com/office/drawing/2014/main" id="{C2BAC2CC-630C-ECE1-5DFF-606C40728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233" y="-1667403"/>
              <a:ext cx="10876" cy="9517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5" y="7"/>
                </a:cxn>
                <a:cxn ang="0">
                  <a:pos x="0" y="5"/>
                </a:cxn>
                <a:cxn ang="0">
                  <a:pos x="4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8" h="7">
                  <a:moveTo>
                    <a:pt x="8" y="2"/>
                  </a:moveTo>
                  <a:lnTo>
                    <a:pt x="5" y="7"/>
                  </a:lnTo>
                  <a:lnTo>
                    <a:pt x="0" y="5"/>
                  </a:lnTo>
                  <a:lnTo>
                    <a:pt x="4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34" name="Forma Livre 511">
              <a:extLst>
                <a:ext uri="{FF2B5EF4-FFF2-40B4-BE49-F238E27FC236}">
                  <a16:creationId xmlns:a16="http://schemas.microsoft.com/office/drawing/2014/main" id="{9E7688D3-742F-DE73-D06C-03FC4FC8E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6121" y="-1638852"/>
              <a:ext cx="1360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lnTo>
                    <a:pt x="1" y="2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35" name="Forma Livre 512">
              <a:extLst>
                <a:ext uri="{FF2B5EF4-FFF2-40B4-BE49-F238E27FC236}">
                  <a16:creationId xmlns:a16="http://schemas.microsoft.com/office/drawing/2014/main" id="{C0F24E9C-0A60-1151-FBFB-ECA31ED74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161845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1"/>
                  </a:lnTo>
                  <a:lnTo>
                    <a:pt x="3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36" name="Forma Livre 513">
              <a:extLst>
                <a:ext uri="{FF2B5EF4-FFF2-40B4-BE49-F238E27FC236}">
                  <a16:creationId xmlns:a16="http://schemas.microsoft.com/office/drawing/2014/main" id="{D515A2F7-BEE8-73FF-D73C-CCF20CE56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773" y="-1595346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37" name="Forma Livre 514">
              <a:extLst>
                <a:ext uri="{FF2B5EF4-FFF2-40B4-BE49-F238E27FC236}">
                  <a16:creationId xmlns:a16="http://schemas.microsoft.com/office/drawing/2014/main" id="{03500AB5-054C-707F-26A9-F0D17113EE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6287" y="-2090225"/>
              <a:ext cx="8157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0" y="2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38" name="Forma Livre 515">
              <a:extLst>
                <a:ext uri="{FF2B5EF4-FFF2-40B4-BE49-F238E27FC236}">
                  <a16:creationId xmlns:a16="http://schemas.microsoft.com/office/drawing/2014/main" id="{EA61DD81-A271-0318-CE76-70993FC89C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1242" y="-2094304"/>
              <a:ext cx="1360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lnTo>
                    <a:pt x="0" y="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39" name="Forma Livre 516">
              <a:extLst>
                <a:ext uri="{FF2B5EF4-FFF2-40B4-BE49-F238E27FC236}">
                  <a16:creationId xmlns:a16="http://schemas.microsoft.com/office/drawing/2014/main" id="{347DE54E-9788-80C3-178B-F37648189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6825" y="-1849584"/>
              <a:ext cx="9517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1">
                  <a:moveTo>
                    <a:pt x="5" y="0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40" name="Forma Livre 517">
              <a:extLst>
                <a:ext uri="{FF2B5EF4-FFF2-40B4-BE49-F238E27FC236}">
                  <a16:creationId xmlns:a16="http://schemas.microsoft.com/office/drawing/2014/main" id="{D2C8D630-9309-89C0-F6E9-2AC2C4CC9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578" y="-1842785"/>
              <a:ext cx="6798" cy="136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41" name="Forma Livre 518">
              <a:extLst>
                <a:ext uri="{FF2B5EF4-FFF2-40B4-BE49-F238E27FC236}">
                  <a16:creationId xmlns:a16="http://schemas.microsoft.com/office/drawing/2014/main" id="{B5E4F569-F737-A12E-6C19-2B07CB85F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7129" y="-1848224"/>
              <a:ext cx="271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42" name="Forma Livre 519">
              <a:extLst>
                <a:ext uri="{FF2B5EF4-FFF2-40B4-BE49-F238E27FC236}">
                  <a16:creationId xmlns:a16="http://schemas.microsoft.com/office/drawing/2014/main" id="{4B445673-AA4B-BDF9-B3F6-5097D37A7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7129" y="-1837347"/>
              <a:ext cx="679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5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3" y="2"/>
                  </a:lnTo>
                  <a:lnTo>
                    <a:pt x="5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43" name="Forma Livre 520">
              <a:extLst>
                <a:ext uri="{FF2B5EF4-FFF2-40B4-BE49-F238E27FC236}">
                  <a16:creationId xmlns:a16="http://schemas.microsoft.com/office/drawing/2014/main" id="{534B749F-8F5F-18CD-030D-FAAC766EB0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9455" y="-1823752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0" y="5"/>
                  </a:lnTo>
                  <a:lnTo>
                    <a:pt x="5" y="3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44" name="Forma Livre 521">
              <a:extLst>
                <a:ext uri="{FF2B5EF4-FFF2-40B4-BE49-F238E27FC236}">
                  <a16:creationId xmlns:a16="http://schemas.microsoft.com/office/drawing/2014/main" id="{70FCB0BA-6C5B-AEA8-8142-DD942275F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500" y="-1819673"/>
              <a:ext cx="407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45" name="Forma Livre 522">
              <a:extLst>
                <a:ext uri="{FF2B5EF4-FFF2-40B4-BE49-F238E27FC236}">
                  <a16:creationId xmlns:a16="http://schemas.microsoft.com/office/drawing/2014/main" id="{EE5AB148-CA04-373D-C827-122723820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937" y="-2203068"/>
              <a:ext cx="2719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46" name="Retângulo 523">
              <a:extLst>
                <a:ext uri="{FF2B5EF4-FFF2-40B4-BE49-F238E27FC236}">
                  <a16:creationId xmlns:a16="http://schemas.microsoft.com/office/drawing/2014/main" id="{F18FAA3B-FF4F-1579-8C8E-59224FAC6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9241" y="-2185394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47" name="Forma Livre 524">
              <a:extLst>
                <a:ext uri="{FF2B5EF4-FFF2-40B4-BE49-F238E27FC236}">
                  <a16:creationId xmlns:a16="http://schemas.microsoft.com/office/drawing/2014/main" id="{6FD76A54-220C-AD9A-BE5E-C14D7FA15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3319" y="-2185394"/>
              <a:ext cx="8157" cy="136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6" y="1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6" h="1">
                  <a:moveTo>
                    <a:pt x="5" y="1"/>
                  </a:moveTo>
                  <a:lnTo>
                    <a:pt x="6" y="1"/>
                  </a:lnTo>
                  <a:lnTo>
                    <a:pt x="5" y="1"/>
                  </a:lnTo>
                  <a:lnTo>
                    <a:pt x="0" y="0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48" name="Forma Livre 525">
              <a:extLst>
                <a:ext uri="{FF2B5EF4-FFF2-40B4-BE49-F238E27FC236}">
                  <a16:creationId xmlns:a16="http://schemas.microsoft.com/office/drawing/2014/main" id="{B33B6929-0DC4-C7EC-575E-FA805DBFE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7399" y="-2188113"/>
              <a:ext cx="9517" cy="2719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0" y="0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7" h="2">
                  <a:moveTo>
                    <a:pt x="7" y="2"/>
                  </a:moveTo>
                  <a:lnTo>
                    <a:pt x="0" y="0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49" name="Forma Livre 526">
              <a:extLst>
                <a:ext uri="{FF2B5EF4-FFF2-40B4-BE49-F238E27FC236}">
                  <a16:creationId xmlns:a16="http://schemas.microsoft.com/office/drawing/2014/main" id="{3ACC8799-4038-BCF0-8561-227A1924F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5072" y="-2189473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5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0" y="1"/>
                  </a:lnTo>
                  <a:lnTo>
                    <a:pt x="3" y="1"/>
                  </a:lnTo>
                  <a:lnTo>
                    <a:pt x="5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50" name="Forma Livre 527">
              <a:extLst>
                <a:ext uri="{FF2B5EF4-FFF2-40B4-BE49-F238E27FC236}">
                  <a16:creationId xmlns:a16="http://schemas.microsoft.com/office/drawing/2014/main" id="{DDCB539D-E578-94FC-6654-05985C675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343" y="-2174517"/>
              <a:ext cx="12236" cy="4079"/>
            </a:xfrm>
            <a:custGeom>
              <a:avLst/>
              <a:gdLst/>
              <a:ahLst/>
              <a:cxnLst>
                <a:cxn ang="0">
                  <a:pos x="9" y="1"/>
                </a:cxn>
                <a:cxn ang="0">
                  <a:pos x="0" y="0"/>
                </a:cxn>
                <a:cxn ang="0">
                  <a:pos x="4" y="3"/>
                </a:cxn>
                <a:cxn ang="0">
                  <a:pos x="9" y="1"/>
                </a:cxn>
                <a:cxn ang="0">
                  <a:pos x="9" y="1"/>
                </a:cxn>
              </a:cxnLst>
              <a:rect l="0" t="0" r="r" b="b"/>
              <a:pathLst>
                <a:path w="9" h="3">
                  <a:moveTo>
                    <a:pt x="9" y="1"/>
                  </a:moveTo>
                  <a:lnTo>
                    <a:pt x="0" y="0"/>
                  </a:lnTo>
                  <a:lnTo>
                    <a:pt x="4" y="3"/>
                  </a:lnTo>
                  <a:lnTo>
                    <a:pt x="9" y="1"/>
                  </a:lnTo>
                  <a:lnTo>
                    <a:pt x="9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51" name="Forma Livre 528">
              <a:extLst>
                <a:ext uri="{FF2B5EF4-FFF2-40B4-BE49-F238E27FC236}">
                  <a16:creationId xmlns:a16="http://schemas.microsoft.com/office/drawing/2014/main" id="{2042E9CC-812E-3482-0D3F-599457487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578" y="-2159563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52" name="Forma Livre 529">
              <a:extLst>
                <a:ext uri="{FF2B5EF4-FFF2-40B4-BE49-F238E27FC236}">
                  <a16:creationId xmlns:a16="http://schemas.microsoft.com/office/drawing/2014/main" id="{5EC0FDAF-4EE1-1A2B-9A5C-D1A15B785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0828" y="-2668037"/>
              <a:ext cx="10876" cy="20394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2"/>
                </a:cxn>
                <a:cxn ang="0">
                  <a:pos x="3" y="5"/>
                </a:cxn>
                <a:cxn ang="0">
                  <a:pos x="0" y="8"/>
                </a:cxn>
                <a:cxn ang="0">
                  <a:pos x="5" y="8"/>
                </a:cxn>
                <a:cxn ang="0">
                  <a:pos x="3" y="15"/>
                </a:cxn>
                <a:cxn ang="0">
                  <a:pos x="6" y="12"/>
                </a:cxn>
                <a:cxn ang="0">
                  <a:pos x="8" y="4"/>
                </a:cxn>
                <a:cxn ang="0">
                  <a:pos x="5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5">
                  <a:moveTo>
                    <a:pt x="5" y="0"/>
                  </a:moveTo>
                  <a:lnTo>
                    <a:pt x="2" y="2"/>
                  </a:lnTo>
                  <a:lnTo>
                    <a:pt x="3" y="5"/>
                  </a:lnTo>
                  <a:lnTo>
                    <a:pt x="0" y="8"/>
                  </a:lnTo>
                  <a:lnTo>
                    <a:pt x="5" y="8"/>
                  </a:lnTo>
                  <a:lnTo>
                    <a:pt x="3" y="15"/>
                  </a:lnTo>
                  <a:lnTo>
                    <a:pt x="6" y="12"/>
                  </a:lnTo>
                  <a:lnTo>
                    <a:pt x="8" y="4"/>
                  </a:lnTo>
                  <a:lnTo>
                    <a:pt x="5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53" name="Forma Livre 530">
              <a:extLst>
                <a:ext uri="{FF2B5EF4-FFF2-40B4-BE49-F238E27FC236}">
                  <a16:creationId xmlns:a16="http://schemas.microsoft.com/office/drawing/2014/main" id="{44CA8789-8E20-CEAA-DAF3-F11B66323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220" y="-2608216"/>
              <a:ext cx="16315" cy="19034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4" y="3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14"/>
                </a:cxn>
                <a:cxn ang="0">
                  <a:pos x="8" y="9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0" y="3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14">
                  <a:moveTo>
                    <a:pt x="12" y="0"/>
                  </a:moveTo>
                  <a:lnTo>
                    <a:pt x="4" y="3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14"/>
                  </a:lnTo>
                  <a:lnTo>
                    <a:pt x="8" y="9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0" y="3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54" name="Forma Livre 531">
              <a:extLst>
                <a:ext uri="{FF2B5EF4-FFF2-40B4-BE49-F238E27FC236}">
                  <a16:creationId xmlns:a16="http://schemas.microsoft.com/office/drawing/2014/main" id="{55CD82F9-24CC-40CC-76D2-0336FFBD2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2063" y="-2586464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0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0" y="0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55" name="Forma Livre 532">
              <a:extLst>
                <a:ext uri="{FF2B5EF4-FFF2-40B4-BE49-F238E27FC236}">
                  <a16:creationId xmlns:a16="http://schemas.microsoft.com/office/drawing/2014/main" id="{E8C4D7B7-7E78-AED2-83DC-85281ED99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0917" y="-2628609"/>
              <a:ext cx="10876" cy="6798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3" y="3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1" y="5"/>
                </a:cxn>
                <a:cxn ang="0">
                  <a:pos x="8" y="5"/>
                </a:cxn>
                <a:cxn ang="0">
                  <a:pos x="8" y="5"/>
                </a:cxn>
              </a:cxnLst>
              <a:rect l="0" t="0" r="r" b="b"/>
              <a:pathLst>
                <a:path w="8" h="5">
                  <a:moveTo>
                    <a:pt x="8" y="5"/>
                  </a:moveTo>
                  <a:lnTo>
                    <a:pt x="3" y="3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5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56" name="Forma Livre 533">
              <a:extLst>
                <a:ext uri="{FF2B5EF4-FFF2-40B4-BE49-F238E27FC236}">
                  <a16:creationId xmlns:a16="http://schemas.microsoft.com/office/drawing/2014/main" id="{11BC1E9F-DBDE-68B5-8AC6-9026C59A8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98" y="-2621812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57" name="Forma Livre 534">
              <a:extLst>
                <a:ext uri="{FF2B5EF4-FFF2-40B4-BE49-F238E27FC236}">
                  <a16:creationId xmlns:a16="http://schemas.microsoft.com/office/drawing/2014/main" id="{D59C5080-374C-ECB4-FB7B-40C5F4D8B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7895" y="-2613655"/>
              <a:ext cx="150911" cy="205294"/>
            </a:xfrm>
            <a:custGeom>
              <a:avLst/>
              <a:gdLst/>
              <a:ahLst/>
              <a:cxnLst>
                <a:cxn ang="0">
                  <a:pos x="58" y="140"/>
                </a:cxn>
                <a:cxn ang="0">
                  <a:pos x="67" y="137"/>
                </a:cxn>
                <a:cxn ang="0">
                  <a:pos x="106" y="132"/>
                </a:cxn>
                <a:cxn ang="0">
                  <a:pos x="96" y="127"/>
                </a:cxn>
                <a:cxn ang="0">
                  <a:pos x="104" y="122"/>
                </a:cxn>
                <a:cxn ang="0">
                  <a:pos x="111" y="110"/>
                </a:cxn>
                <a:cxn ang="0">
                  <a:pos x="95" y="103"/>
                </a:cxn>
                <a:cxn ang="0">
                  <a:pos x="87" y="105"/>
                </a:cxn>
                <a:cxn ang="0">
                  <a:pos x="88" y="92"/>
                </a:cxn>
                <a:cxn ang="0">
                  <a:pos x="69" y="74"/>
                </a:cxn>
                <a:cxn ang="0">
                  <a:pos x="56" y="52"/>
                </a:cxn>
                <a:cxn ang="0">
                  <a:pos x="42" y="47"/>
                </a:cxn>
                <a:cxn ang="0">
                  <a:pos x="48" y="41"/>
                </a:cxn>
                <a:cxn ang="0">
                  <a:pos x="59" y="25"/>
                </a:cxn>
                <a:cxn ang="0">
                  <a:pos x="27" y="21"/>
                </a:cxn>
                <a:cxn ang="0">
                  <a:pos x="31" y="17"/>
                </a:cxn>
                <a:cxn ang="0">
                  <a:pos x="40" y="5"/>
                </a:cxn>
                <a:cxn ang="0">
                  <a:pos x="16" y="2"/>
                </a:cxn>
                <a:cxn ang="0">
                  <a:pos x="11" y="10"/>
                </a:cxn>
                <a:cxn ang="0">
                  <a:pos x="5" y="17"/>
                </a:cxn>
                <a:cxn ang="0">
                  <a:pos x="3" y="21"/>
                </a:cxn>
                <a:cxn ang="0">
                  <a:pos x="7" y="26"/>
                </a:cxn>
                <a:cxn ang="0">
                  <a:pos x="0" y="37"/>
                </a:cxn>
                <a:cxn ang="0">
                  <a:pos x="7" y="52"/>
                </a:cxn>
                <a:cxn ang="0">
                  <a:pos x="8" y="61"/>
                </a:cxn>
                <a:cxn ang="0">
                  <a:pos x="15" y="47"/>
                </a:cxn>
                <a:cxn ang="0">
                  <a:pos x="16" y="49"/>
                </a:cxn>
                <a:cxn ang="0">
                  <a:pos x="18" y="55"/>
                </a:cxn>
                <a:cxn ang="0">
                  <a:pos x="13" y="69"/>
                </a:cxn>
                <a:cxn ang="0">
                  <a:pos x="18" y="71"/>
                </a:cxn>
                <a:cxn ang="0">
                  <a:pos x="42" y="69"/>
                </a:cxn>
                <a:cxn ang="0">
                  <a:pos x="40" y="84"/>
                </a:cxn>
                <a:cxn ang="0">
                  <a:pos x="47" y="90"/>
                </a:cxn>
                <a:cxn ang="0">
                  <a:pos x="43" y="97"/>
                </a:cxn>
                <a:cxn ang="0">
                  <a:pos x="29" y="103"/>
                </a:cxn>
                <a:cxn ang="0">
                  <a:pos x="29" y="114"/>
                </a:cxn>
                <a:cxn ang="0">
                  <a:pos x="24" y="122"/>
                </a:cxn>
                <a:cxn ang="0">
                  <a:pos x="39" y="129"/>
                </a:cxn>
                <a:cxn ang="0">
                  <a:pos x="43" y="132"/>
                </a:cxn>
                <a:cxn ang="0">
                  <a:pos x="8" y="151"/>
                </a:cxn>
                <a:cxn ang="0">
                  <a:pos x="21" y="146"/>
                </a:cxn>
                <a:cxn ang="0">
                  <a:pos x="48" y="138"/>
                </a:cxn>
              </a:cxnLst>
              <a:rect l="0" t="0" r="r" b="b"/>
              <a:pathLst>
                <a:path w="111" h="151">
                  <a:moveTo>
                    <a:pt x="51" y="143"/>
                  </a:moveTo>
                  <a:lnTo>
                    <a:pt x="59" y="142"/>
                  </a:lnTo>
                  <a:lnTo>
                    <a:pt x="58" y="140"/>
                  </a:lnTo>
                  <a:lnTo>
                    <a:pt x="66" y="140"/>
                  </a:lnTo>
                  <a:lnTo>
                    <a:pt x="67" y="138"/>
                  </a:lnTo>
                  <a:lnTo>
                    <a:pt x="67" y="137"/>
                  </a:lnTo>
                  <a:lnTo>
                    <a:pt x="76" y="138"/>
                  </a:lnTo>
                  <a:lnTo>
                    <a:pt x="101" y="135"/>
                  </a:lnTo>
                  <a:lnTo>
                    <a:pt x="106" y="132"/>
                  </a:lnTo>
                  <a:lnTo>
                    <a:pt x="108" y="130"/>
                  </a:lnTo>
                  <a:lnTo>
                    <a:pt x="96" y="129"/>
                  </a:lnTo>
                  <a:lnTo>
                    <a:pt x="96" y="127"/>
                  </a:lnTo>
                  <a:lnTo>
                    <a:pt x="100" y="124"/>
                  </a:lnTo>
                  <a:lnTo>
                    <a:pt x="98" y="122"/>
                  </a:lnTo>
                  <a:lnTo>
                    <a:pt x="104" y="122"/>
                  </a:lnTo>
                  <a:lnTo>
                    <a:pt x="104" y="119"/>
                  </a:lnTo>
                  <a:lnTo>
                    <a:pt x="109" y="116"/>
                  </a:lnTo>
                  <a:lnTo>
                    <a:pt x="111" y="110"/>
                  </a:lnTo>
                  <a:lnTo>
                    <a:pt x="111" y="106"/>
                  </a:lnTo>
                  <a:lnTo>
                    <a:pt x="103" y="103"/>
                  </a:lnTo>
                  <a:lnTo>
                    <a:pt x="95" y="103"/>
                  </a:lnTo>
                  <a:lnTo>
                    <a:pt x="92" y="106"/>
                  </a:lnTo>
                  <a:lnTo>
                    <a:pt x="88" y="105"/>
                  </a:lnTo>
                  <a:lnTo>
                    <a:pt x="87" y="105"/>
                  </a:lnTo>
                  <a:lnTo>
                    <a:pt x="92" y="97"/>
                  </a:lnTo>
                  <a:lnTo>
                    <a:pt x="82" y="90"/>
                  </a:lnTo>
                  <a:lnTo>
                    <a:pt x="88" y="92"/>
                  </a:lnTo>
                  <a:lnTo>
                    <a:pt x="88" y="89"/>
                  </a:lnTo>
                  <a:lnTo>
                    <a:pt x="77" y="76"/>
                  </a:lnTo>
                  <a:lnTo>
                    <a:pt x="69" y="74"/>
                  </a:lnTo>
                  <a:lnTo>
                    <a:pt x="64" y="65"/>
                  </a:lnTo>
                  <a:lnTo>
                    <a:pt x="63" y="58"/>
                  </a:lnTo>
                  <a:lnTo>
                    <a:pt x="56" y="52"/>
                  </a:lnTo>
                  <a:lnTo>
                    <a:pt x="50" y="50"/>
                  </a:lnTo>
                  <a:lnTo>
                    <a:pt x="40" y="50"/>
                  </a:lnTo>
                  <a:lnTo>
                    <a:pt x="42" y="47"/>
                  </a:lnTo>
                  <a:lnTo>
                    <a:pt x="48" y="45"/>
                  </a:lnTo>
                  <a:lnTo>
                    <a:pt x="45" y="42"/>
                  </a:lnTo>
                  <a:lnTo>
                    <a:pt x="48" y="41"/>
                  </a:lnTo>
                  <a:lnTo>
                    <a:pt x="53" y="34"/>
                  </a:lnTo>
                  <a:lnTo>
                    <a:pt x="56" y="28"/>
                  </a:lnTo>
                  <a:lnTo>
                    <a:pt x="59" y="25"/>
                  </a:lnTo>
                  <a:lnTo>
                    <a:pt x="58" y="18"/>
                  </a:lnTo>
                  <a:lnTo>
                    <a:pt x="39" y="18"/>
                  </a:lnTo>
                  <a:lnTo>
                    <a:pt x="27" y="21"/>
                  </a:lnTo>
                  <a:lnTo>
                    <a:pt x="27" y="20"/>
                  </a:lnTo>
                  <a:lnTo>
                    <a:pt x="26" y="18"/>
                  </a:lnTo>
                  <a:lnTo>
                    <a:pt x="31" y="17"/>
                  </a:lnTo>
                  <a:lnTo>
                    <a:pt x="27" y="17"/>
                  </a:lnTo>
                  <a:lnTo>
                    <a:pt x="27" y="15"/>
                  </a:lnTo>
                  <a:lnTo>
                    <a:pt x="40" y="5"/>
                  </a:lnTo>
                  <a:lnTo>
                    <a:pt x="42" y="0"/>
                  </a:lnTo>
                  <a:lnTo>
                    <a:pt x="39" y="0"/>
                  </a:lnTo>
                  <a:lnTo>
                    <a:pt x="16" y="2"/>
                  </a:lnTo>
                  <a:lnTo>
                    <a:pt x="13" y="8"/>
                  </a:lnTo>
                  <a:lnTo>
                    <a:pt x="11" y="8"/>
                  </a:lnTo>
                  <a:lnTo>
                    <a:pt x="11" y="10"/>
                  </a:lnTo>
                  <a:lnTo>
                    <a:pt x="10" y="12"/>
                  </a:lnTo>
                  <a:lnTo>
                    <a:pt x="11" y="13"/>
                  </a:lnTo>
                  <a:lnTo>
                    <a:pt x="5" y="17"/>
                  </a:lnTo>
                  <a:lnTo>
                    <a:pt x="5" y="21"/>
                  </a:lnTo>
                  <a:lnTo>
                    <a:pt x="7" y="21"/>
                  </a:lnTo>
                  <a:lnTo>
                    <a:pt x="3" y="21"/>
                  </a:lnTo>
                  <a:lnTo>
                    <a:pt x="3" y="25"/>
                  </a:lnTo>
                  <a:lnTo>
                    <a:pt x="8" y="25"/>
                  </a:lnTo>
                  <a:lnTo>
                    <a:pt x="7" y="26"/>
                  </a:lnTo>
                  <a:lnTo>
                    <a:pt x="8" y="26"/>
                  </a:lnTo>
                  <a:lnTo>
                    <a:pt x="3" y="36"/>
                  </a:lnTo>
                  <a:lnTo>
                    <a:pt x="0" y="37"/>
                  </a:lnTo>
                  <a:lnTo>
                    <a:pt x="7" y="42"/>
                  </a:lnTo>
                  <a:lnTo>
                    <a:pt x="11" y="39"/>
                  </a:lnTo>
                  <a:lnTo>
                    <a:pt x="7" y="52"/>
                  </a:lnTo>
                  <a:lnTo>
                    <a:pt x="8" y="55"/>
                  </a:lnTo>
                  <a:lnTo>
                    <a:pt x="5" y="63"/>
                  </a:lnTo>
                  <a:lnTo>
                    <a:pt x="8" y="61"/>
                  </a:lnTo>
                  <a:lnTo>
                    <a:pt x="11" y="55"/>
                  </a:lnTo>
                  <a:lnTo>
                    <a:pt x="10" y="50"/>
                  </a:lnTo>
                  <a:lnTo>
                    <a:pt x="15" y="47"/>
                  </a:lnTo>
                  <a:lnTo>
                    <a:pt x="11" y="53"/>
                  </a:lnTo>
                  <a:lnTo>
                    <a:pt x="16" y="52"/>
                  </a:lnTo>
                  <a:lnTo>
                    <a:pt x="16" y="49"/>
                  </a:lnTo>
                  <a:lnTo>
                    <a:pt x="21" y="50"/>
                  </a:lnTo>
                  <a:lnTo>
                    <a:pt x="18" y="52"/>
                  </a:lnTo>
                  <a:lnTo>
                    <a:pt x="18" y="55"/>
                  </a:lnTo>
                  <a:lnTo>
                    <a:pt x="21" y="60"/>
                  </a:lnTo>
                  <a:lnTo>
                    <a:pt x="16" y="69"/>
                  </a:lnTo>
                  <a:lnTo>
                    <a:pt x="13" y="69"/>
                  </a:lnTo>
                  <a:lnTo>
                    <a:pt x="16" y="74"/>
                  </a:lnTo>
                  <a:lnTo>
                    <a:pt x="18" y="74"/>
                  </a:lnTo>
                  <a:lnTo>
                    <a:pt x="18" y="71"/>
                  </a:lnTo>
                  <a:lnTo>
                    <a:pt x="24" y="73"/>
                  </a:lnTo>
                  <a:lnTo>
                    <a:pt x="24" y="71"/>
                  </a:lnTo>
                  <a:lnTo>
                    <a:pt x="42" y="69"/>
                  </a:lnTo>
                  <a:lnTo>
                    <a:pt x="39" y="71"/>
                  </a:lnTo>
                  <a:lnTo>
                    <a:pt x="35" y="77"/>
                  </a:lnTo>
                  <a:lnTo>
                    <a:pt x="40" y="84"/>
                  </a:lnTo>
                  <a:lnTo>
                    <a:pt x="48" y="81"/>
                  </a:lnTo>
                  <a:lnTo>
                    <a:pt x="43" y="89"/>
                  </a:lnTo>
                  <a:lnTo>
                    <a:pt x="47" y="90"/>
                  </a:lnTo>
                  <a:lnTo>
                    <a:pt x="43" y="93"/>
                  </a:lnTo>
                  <a:lnTo>
                    <a:pt x="45" y="95"/>
                  </a:lnTo>
                  <a:lnTo>
                    <a:pt x="43" y="97"/>
                  </a:lnTo>
                  <a:lnTo>
                    <a:pt x="34" y="97"/>
                  </a:lnTo>
                  <a:lnTo>
                    <a:pt x="21" y="105"/>
                  </a:lnTo>
                  <a:lnTo>
                    <a:pt x="29" y="103"/>
                  </a:lnTo>
                  <a:lnTo>
                    <a:pt x="29" y="108"/>
                  </a:lnTo>
                  <a:lnTo>
                    <a:pt x="31" y="110"/>
                  </a:lnTo>
                  <a:lnTo>
                    <a:pt x="29" y="114"/>
                  </a:lnTo>
                  <a:lnTo>
                    <a:pt x="13" y="121"/>
                  </a:lnTo>
                  <a:lnTo>
                    <a:pt x="16" y="126"/>
                  </a:lnTo>
                  <a:lnTo>
                    <a:pt x="24" y="122"/>
                  </a:lnTo>
                  <a:lnTo>
                    <a:pt x="26" y="126"/>
                  </a:lnTo>
                  <a:lnTo>
                    <a:pt x="32" y="124"/>
                  </a:lnTo>
                  <a:lnTo>
                    <a:pt x="39" y="129"/>
                  </a:lnTo>
                  <a:lnTo>
                    <a:pt x="50" y="124"/>
                  </a:lnTo>
                  <a:lnTo>
                    <a:pt x="51" y="124"/>
                  </a:lnTo>
                  <a:lnTo>
                    <a:pt x="43" y="132"/>
                  </a:lnTo>
                  <a:lnTo>
                    <a:pt x="29" y="132"/>
                  </a:lnTo>
                  <a:lnTo>
                    <a:pt x="8" y="150"/>
                  </a:lnTo>
                  <a:lnTo>
                    <a:pt x="8" y="151"/>
                  </a:lnTo>
                  <a:lnTo>
                    <a:pt x="10" y="150"/>
                  </a:lnTo>
                  <a:lnTo>
                    <a:pt x="15" y="151"/>
                  </a:lnTo>
                  <a:lnTo>
                    <a:pt x="21" y="146"/>
                  </a:lnTo>
                  <a:lnTo>
                    <a:pt x="35" y="146"/>
                  </a:lnTo>
                  <a:lnTo>
                    <a:pt x="39" y="142"/>
                  </a:lnTo>
                  <a:lnTo>
                    <a:pt x="48" y="138"/>
                  </a:lnTo>
                  <a:lnTo>
                    <a:pt x="51" y="143"/>
                  </a:lnTo>
                  <a:lnTo>
                    <a:pt x="51" y="14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58" name="Forma Livre 535">
              <a:extLst>
                <a:ext uri="{FF2B5EF4-FFF2-40B4-BE49-F238E27FC236}">
                  <a16:creationId xmlns:a16="http://schemas.microsoft.com/office/drawing/2014/main" id="{B76F154A-694E-6DD1-BBFB-42E372B18F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985" y="-2423317"/>
              <a:ext cx="6798" cy="271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2">
                  <a:moveTo>
                    <a:pt x="4" y="0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5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59" name="Forma Livre 536">
              <a:extLst>
                <a:ext uri="{FF2B5EF4-FFF2-40B4-BE49-F238E27FC236}">
                  <a16:creationId xmlns:a16="http://schemas.microsoft.com/office/drawing/2014/main" id="{749437C7-A700-1A72-99A7-A0800812F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0524" y="-2484496"/>
              <a:ext cx="6798" cy="4079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lnTo>
                    <a:pt x="5" y="2"/>
                  </a:lnTo>
                  <a:lnTo>
                    <a:pt x="0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60" name="Forma Livre 537">
              <a:extLst>
                <a:ext uri="{FF2B5EF4-FFF2-40B4-BE49-F238E27FC236}">
                  <a16:creationId xmlns:a16="http://schemas.microsoft.com/office/drawing/2014/main" id="{B2B4E89F-7BAC-3803-3FCB-28DDE927F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726" y="-2506249"/>
              <a:ext cx="9517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7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5">
                  <a:moveTo>
                    <a:pt x="5" y="0"/>
                  </a:moveTo>
                  <a:lnTo>
                    <a:pt x="0" y="5"/>
                  </a:lnTo>
                  <a:lnTo>
                    <a:pt x="5" y="3"/>
                  </a:lnTo>
                  <a:lnTo>
                    <a:pt x="7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61" name="Forma Livre 538">
              <a:extLst>
                <a:ext uri="{FF2B5EF4-FFF2-40B4-BE49-F238E27FC236}">
                  <a16:creationId xmlns:a16="http://schemas.microsoft.com/office/drawing/2014/main" id="{AB6A37A7-CF14-7841-ADB5-8F03CDD7E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2850" y="-2538879"/>
              <a:ext cx="5438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5"/>
                </a:cxn>
                <a:cxn ang="0">
                  <a:pos x="2" y="5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5">
                  <a:moveTo>
                    <a:pt x="0" y="2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62" name="Forma Livre 539">
              <a:extLst>
                <a:ext uri="{FF2B5EF4-FFF2-40B4-BE49-F238E27FC236}">
                  <a16:creationId xmlns:a16="http://schemas.microsoft.com/office/drawing/2014/main" id="{D9485C54-FDF8-28C4-A4C0-A7046F366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1097" y="-2542958"/>
              <a:ext cx="679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1"/>
                </a:cxn>
                <a:cxn ang="0">
                  <a:pos x="0" y="5"/>
                </a:cxn>
                <a:cxn ang="0">
                  <a:pos x="2" y="3"/>
                </a:cxn>
                <a:cxn ang="0">
                  <a:pos x="4" y="5"/>
                </a:cxn>
                <a:cxn ang="0">
                  <a:pos x="5" y="5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lnTo>
                    <a:pt x="0" y="1"/>
                  </a:lnTo>
                  <a:lnTo>
                    <a:pt x="0" y="5"/>
                  </a:lnTo>
                  <a:lnTo>
                    <a:pt x="2" y="3"/>
                  </a:lnTo>
                  <a:lnTo>
                    <a:pt x="4" y="5"/>
                  </a:lnTo>
                  <a:lnTo>
                    <a:pt x="5" y="5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63" name="Forma Livre 540">
              <a:extLst>
                <a:ext uri="{FF2B5EF4-FFF2-40B4-BE49-F238E27FC236}">
                  <a16:creationId xmlns:a16="http://schemas.microsoft.com/office/drawing/2014/main" id="{D17E622F-2FCC-131F-C834-9A0C8C9FB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0614" y="-2547036"/>
              <a:ext cx="4079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64" name="Forma Livre 541">
              <a:extLst>
                <a:ext uri="{FF2B5EF4-FFF2-40B4-BE49-F238E27FC236}">
                  <a16:creationId xmlns:a16="http://schemas.microsoft.com/office/drawing/2014/main" id="{C73CBAEA-11CC-6703-D4A1-24FC76F1D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3816" y="-2560632"/>
              <a:ext cx="10876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8" y="5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8" h="5">
                  <a:moveTo>
                    <a:pt x="0" y="5"/>
                  </a:moveTo>
                  <a:lnTo>
                    <a:pt x="8" y="5"/>
                  </a:lnTo>
                  <a:lnTo>
                    <a:pt x="3" y="0"/>
                  </a:lnTo>
                  <a:lnTo>
                    <a:pt x="2" y="2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65" name="Forma Livre 542">
              <a:extLst>
                <a:ext uri="{FF2B5EF4-FFF2-40B4-BE49-F238E27FC236}">
                  <a16:creationId xmlns:a16="http://schemas.microsoft.com/office/drawing/2014/main" id="{A2B6DE02-AC26-419F-29BD-C4AD1FD56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7019" y="-2589183"/>
              <a:ext cx="17675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5"/>
                </a:cxn>
                <a:cxn ang="0">
                  <a:pos x="2" y="3"/>
                </a:cxn>
                <a:cxn ang="0">
                  <a:pos x="0" y="7"/>
                </a:cxn>
                <a:cxn ang="0">
                  <a:pos x="2" y="7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3" y="10"/>
                </a:cxn>
                <a:cxn ang="0">
                  <a:pos x="8" y="8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3" h="11">
                  <a:moveTo>
                    <a:pt x="5" y="0"/>
                  </a:moveTo>
                  <a:lnTo>
                    <a:pt x="3" y="5"/>
                  </a:lnTo>
                  <a:lnTo>
                    <a:pt x="2" y="3"/>
                  </a:lnTo>
                  <a:lnTo>
                    <a:pt x="0" y="7"/>
                  </a:lnTo>
                  <a:lnTo>
                    <a:pt x="2" y="7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3" y="10"/>
                  </a:lnTo>
                  <a:lnTo>
                    <a:pt x="8" y="8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66" name="Forma Livre 543">
              <a:extLst>
                <a:ext uri="{FF2B5EF4-FFF2-40B4-BE49-F238E27FC236}">
                  <a16:creationId xmlns:a16="http://schemas.microsoft.com/office/drawing/2014/main" id="{CF5BCCD4-A8B4-97DD-1ABF-6955F1516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8800" y="-3343736"/>
              <a:ext cx="50304" cy="16315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8" y="0"/>
                </a:cxn>
                <a:cxn ang="0">
                  <a:pos x="22" y="0"/>
                </a:cxn>
                <a:cxn ang="0">
                  <a:pos x="37" y="8"/>
                </a:cxn>
                <a:cxn ang="0">
                  <a:pos x="27" y="12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37" h="12">
                  <a:moveTo>
                    <a:pt x="0" y="7"/>
                  </a:moveTo>
                  <a:lnTo>
                    <a:pt x="8" y="0"/>
                  </a:lnTo>
                  <a:lnTo>
                    <a:pt x="22" y="0"/>
                  </a:lnTo>
                  <a:lnTo>
                    <a:pt x="37" y="8"/>
                  </a:lnTo>
                  <a:lnTo>
                    <a:pt x="27" y="12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67" name="Forma Livre 544">
              <a:extLst>
                <a:ext uri="{FF2B5EF4-FFF2-40B4-BE49-F238E27FC236}">
                  <a16:creationId xmlns:a16="http://schemas.microsoft.com/office/drawing/2014/main" id="{9B38258D-8CDD-C58A-F284-40B678D85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1981" y="-3738008"/>
              <a:ext cx="29910" cy="3534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2" y="26"/>
                </a:cxn>
                <a:cxn ang="0">
                  <a:pos x="3" y="18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22" h="26">
                  <a:moveTo>
                    <a:pt x="3" y="0"/>
                  </a:moveTo>
                  <a:lnTo>
                    <a:pt x="22" y="26"/>
                  </a:lnTo>
                  <a:lnTo>
                    <a:pt x="3" y="18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68" name="Forma Livre 545">
              <a:extLst>
                <a:ext uri="{FF2B5EF4-FFF2-40B4-BE49-F238E27FC236}">
                  <a16:creationId xmlns:a16="http://schemas.microsoft.com/office/drawing/2014/main" id="{F2CC8D52-E365-287E-C4A2-BFE68B04C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3071" y="-3774716"/>
              <a:ext cx="43506" cy="6525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8" y="0"/>
                </a:cxn>
                <a:cxn ang="0">
                  <a:pos x="32" y="25"/>
                </a:cxn>
                <a:cxn ang="0">
                  <a:pos x="24" y="35"/>
                </a:cxn>
                <a:cxn ang="0">
                  <a:pos x="24" y="48"/>
                </a:cxn>
                <a:cxn ang="0">
                  <a:pos x="6" y="22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32" h="48">
                  <a:moveTo>
                    <a:pt x="0" y="3"/>
                  </a:moveTo>
                  <a:lnTo>
                    <a:pt x="18" y="0"/>
                  </a:lnTo>
                  <a:lnTo>
                    <a:pt x="32" y="25"/>
                  </a:lnTo>
                  <a:lnTo>
                    <a:pt x="24" y="35"/>
                  </a:lnTo>
                  <a:lnTo>
                    <a:pt x="24" y="48"/>
                  </a:lnTo>
                  <a:lnTo>
                    <a:pt x="6" y="22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69" name="Forma Livre 546">
              <a:extLst>
                <a:ext uri="{FF2B5EF4-FFF2-40B4-BE49-F238E27FC236}">
                  <a16:creationId xmlns:a16="http://schemas.microsoft.com/office/drawing/2014/main" id="{76E0C2A8-2B4E-C511-000B-AE17A3CBC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0746" y="-3820941"/>
              <a:ext cx="24472" cy="25832"/>
            </a:xfrm>
            <a:custGeom>
              <a:avLst/>
              <a:gdLst/>
              <a:ahLst/>
              <a:cxnLst>
                <a:cxn ang="0">
                  <a:pos x="6" y="15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18" y="19"/>
                </a:cxn>
                <a:cxn ang="0">
                  <a:pos x="6" y="15"/>
                </a:cxn>
                <a:cxn ang="0">
                  <a:pos x="6" y="15"/>
                </a:cxn>
              </a:cxnLst>
              <a:rect l="0" t="0" r="r" b="b"/>
              <a:pathLst>
                <a:path w="18" h="19">
                  <a:moveTo>
                    <a:pt x="6" y="15"/>
                  </a:moveTo>
                  <a:lnTo>
                    <a:pt x="0" y="7"/>
                  </a:lnTo>
                  <a:lnTo>
                    <a:pt x="8" y="0"/>
                  </a:lnTo>
                  <a:lnTo>
                    <a:pt x="18" y="19"/>
                  </a:lnTo>
                  <a:lnTo>
                    <a:pt x="6" y="15"/>
                  </a:lnTo>
                  <a:lnTo>
                    <a:pt x="6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70" name="Forma Livre 547">
              <a:extLst>
                <a:ext uri="{FF2B5EF4-FFF2-40B4-BE49-F238E27FC236}">
                  <a16:creationId xmlns:a16="http://schemas.microsoft.com/office/drawing/2014/main" id="{2C912BA6-BB71-31EE-8FD1-247C9D8BA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555" y="-3829099"/>
              <a:ext cx="17675" cy="217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8"/>
                </a:cxn>
                <a:cxn ang="0">
                  <a:pos x="9" y="1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16">
                  <a:moveTo>
                    <a:pt x="0" y="0"/>
                  </a:moveTo>
                  <a:lnTo>
                    <a:pt x="13" y="8"/>
                  </a:lnTo>
                  <a:lnTo>
                    <a:pt x="9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71" name="Forma Livre 548">
              <a:extLst>
                <a:ext uri="{FF2B5EF4-FFF2-40B4-BE49-F238E27FC236}">
                  <a16:creationId xmlns:a16="http://schemas.microsoft.com/office/drawing/2014/main" id="{F877C768-625B-473A-C04C-1362981EB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555" y="-3856290"/>
              <a:ext cx="25832" cy="3127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9" y="23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9" h="23">
                  <a:moveTo>
                    <a:pt x="1" y="0"/>
                  </a:moveTo>
                  <a:lnTo>
                    <a:pt x="19" y="23"/>
                  </a:lnTo>
                  <a:lnTo>
                    <a:pt x="0" y="8"/>
                  </a:lnTo>
                  <a:lnTo>
                    <a:pt x="0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72" name="Forma Livre 549">
              <a:extLst>
                <a:ext uri="{FF2B5EF4-FFF2-40B4-BE49-F238E27FC236}">
                  <a16:creationId xmlns:a16="http://schemas.microsoft.com/office/drawing/2014/main" id="{45C7A2B2-C80F-8589-282B-741164AB0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1815" y="-3724412"/>
              <a:ext cx="21753" cy="2991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6" y="22"/>
                </a:cxn>
                <a:cxn ang="0">
                  <a:pos x="2" y="9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6" h="22">
                  <a:moveTo>
                    <a:pt x="3" y="0"/>
                  </a:moveTo>
                  <a:lnTo>
                    <a:pt x="16" y="22"/>
                  </a:lnTo>
                  <a:lnTo>
                    <a:pt x="2" y="9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73" name="Forma Livre 550">
              <a:extLst>
                <a:ext uri="{FF2B5EF4-FFF2-40B4-BE49-F238E27FC236}">
                  <a16:creationId xmlns:a16="http://schemas.microsoft.com/office/drawing/2014/main" id="{7507715B-8DF1-6536-7471-5F050BCA7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9489" y="-3553108"/>
              <a:ext cx="12236" cy="176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9" y="5"/>
                </a:cxn>
                <a:cxn ang="0">
                  <a:pos x="0" y="13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9" h="13">
                  <a:moveTo>
                    <a:pt x="3" y="0"/>
                  </a:moveTo>
                  <a:lnTo>
                    <a:pt x="9" y="5"/>
                  </a:lnTo>
                  <a:lnTo>
                    <a:pt x="0" y="13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74" name="Forma Livre 551">
              <a:extLst>
                <a:ext uri="{FF2B5EF4-FFF2-40B4-BE49-F238E27FC236}">
                  <a16:creationId xmlns:a16="http://schemas.microsoft.com/office/drawing/2014/main" id="{AAEC94A2-84C2-EFC3-D765-E6A68DD06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040" y="-3471535"/>
              <a:ext cx="8157" cy="1223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4"/>
                </a:cxn>
                <a:cxn ang="0">
                  <a:pos x="0" y="9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9">
                  <a:moveTo>
                    <a:pt x="3" y="0"/>
                  </a:moveTo>
                  <a:lnTo>
                    <a:pt x="6" y="4"/>
                  </a:lnTo>
                  <a:lnTo>
                    <a:pt x="0" y="9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75" name="Forma Livre 552">
              <a:extLst>
                <a:ext uri="{FF2B5EF4-FFF2-40B4-BE49-F238E27FC236}">
                  <a16:creationId xmlns:a16="http://schemas.microsoft.com/office/drawing/2014/main" id="{79D2B6D4-9137-5F26-4174-B7DC29FA1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2601" y="-3383164"/>
              <a:ext cx="10876" cy="176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4"/>
                </a:cxn>
                <a:cxn ang="0">
                  <a:pos x="7" y="10"/>
                </a:cxn>
                <a:cxn ang="0">
                  <a:pos x="0" y="13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3">
                  <a:moveTo>
                    <a:pt x="5" y="0"/>
                  </a:moveTo>
                  <a:lnTo>
                    <a:pt x="8" y="4"/>
                  </a:lnTo>
                  <a:lnTo>
                    <a:pt x="7" y="10"/>
                  </a:lnTo>
                  <a:lnTo>
                    <a:pt x="0" y="1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76" name="Forma Livre 553">
              <a:extLst>
                <a:ext uri="{FF2B5EF4-FFF2-40B4-BE49-F238E27FC236}">
                  <a16:creationId xmlns:a16="http://schemas.microsoft.com/office/drawing/2014/main" id="{EF4B8349-0987-3208-8162-B423BF561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419" y="-2987532"/>
              <a:ext cx="51663" cy="3942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24" y="3"/>
                </a:cxn>
                <a:cxn ang="0">
                  <a:pos x="30" y="14"/>
                </a:cxn>
                <a:cxn ang="0">
                  <a:pos x="38" y="17"/>
                </a:cxn>
                <a:cxn ang="0">
                  <a:pos x="38" y="21"/>
                </a:cxn>
                <a:cxn ang="0">
                  <a:pos x="33" y="25"/>
                </a:cxn>
                <a:cxn ang="0">
                  <a:pos x="19" y="29"/>
                </a:cxn>
                <a:cxn ang="0">
                  <a:pos x="8" y="27"/>
                </a:cxn>
                <a:cxn ang="0">
                  <a:pos x="17" y="24"/>
                </a:cxn>
                <a:cxn ang="0">
                  <a:pos x="0" y="21"/>
                </a:cxn>
                <a:cxn ang="0">
                  <a:pos x="0" y="17"/>
                </a:cxn>
                <a:cxn ang="0">
                  <a:pos x="6" y="19"/>
                </a:cxn>
                <a:cxn ang="0">
                  <a:pos x="0" y="14"/>
                </a:cxn>
                <a:cxn ang="0">
                  <a:pos x="9" y="11"/>
                </a:cxn>
                <a:cxn ang="0">
                  <a:pos x="3" y="4"/>
                </a:cxn>
                <a:cxn ang="0">
                  <a:pos x="3" y="1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38" h="29">
                  <a:moveTo>
                    <a:pt x="9" y="0"/>
                  </a:moveTo>
                  <a:lnTo>
                    <a:pt x="24" y="3"/>
                  </a:lnTo>
                  <a:lnTo>
                    <a:pt x="30" y="14"/>
                  </a:lnTo>
                  <a:lnTo>
                    <a:pt x="38" y="17"/>
                  </a:lnTo>
                  <a:lnTo>
                    <a:pt x="38" y="21"/>
                  </a:lnTo>
                  <a:lnTo>
                    <a:pt x="33" y="25"/>
                  </a:lnTo>
                  <a:lnTo>
                    <a:pt x="19" y="29"/>
                  </a:lnTo>
                  <a:lnTo>
                    <a:pt x="8" y="27"/>
                  </a:lnTo>
                  <a:lnTo>
                    <a:pt x="17" y="24"/>
                  </a:lnTo>
                  <a:lnTo>
                    <a:pt x="0" y="21"/>
                  </a:lnTo>
                  <a:lnTo>
                    <a:pt x="0" y="17"/>
                  </a:lnTo>
                  <a:lnTo>
                    <a:pt x="6" y="19"/>
                  </a:lnTo>
                  <a:lnTo>
                    <a:pt x="0" y="14"/>
                  </a:lnTo>
                  <a:lnTo>
                    <a:pt x="9" y="11"/>
                  </a:lnTo>
                  <a:lnTo>
                    <a:pt x="3" y="4"/>
                  </a:lnTo>
                  <a:lnTo>
                    <a:pt x="3" y="1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77" name="Forma Livre 554">
              <a:extLst>
                <a:ext uri="{FF2B5EF4-FFF2-40B4-BE49-F238E27FC236}">
                  <a16:creationId xmlns:a16="http://schemas.microsoft.com/office/drawing/2014/main" id="{8E165013-7F31-5CDF-64DF-D2F16E38D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3308388"/>
              <a:ext cx="6798" cy="46225"/>
            </a:xfrm>
            <a:custGeom>
              <a:avLst/>
              <a:gdLst/>
              <a:ahLst/>
              <a:cxnLst>
                <a:cxn ang="0">
                  <a:pos x="5" y="10"/>
                </a:cxn>
                <a:cxn ang="0">
                  <a:pos x="5" y="34"/>
                </a:cxn>
                <a:cxn ang="0">
                  <a:pos x="3" y="18"/>
                </a:cxn>
                <a:cxn ang="0">
                  <a:pos x="0" y="8"/>
                </a:cxn>
                <a:cxn ang="0">
                  <a:pos x="2" y="6"/>
                </a:cxn>
                <a:cxn ang="0">
                  <a:pos x="2" y="0"/>
                </a:cxn>
                <a:cxn ang="0">
                  <a:pos x="5" y="10"/>
                </a:cxn>
                <a:cxn ang="0">
                  <a:pos x="5" y="10"/>
                </a:cxn>
              </a:cxnLst>
              <a:rect l="0" t="0" r="r" b="b"/>
              <a:pathLst>
                <a:path w="5" h="34">
                  <a:moveTo>
                    <a:pt x="5" y="10"/>
                  </a:moveTo>
                  <a:lnTo>
                    <a:pt x="5" y="34"/>
                  </a:lnTo>
                  <a:lnTo>
                    <a:pt x="3" y="18"/>
                  </a:lnTo>
                  <a:lnTo>
                    <a:pt x="0" y="8"/>
                  </a:lnTo>
                  <a:lnTo>
                    <a:pt x="2" y="6"/>
                  </a:lnTo>
                  <a:lnTo>
                    <a:pt x="2" y="0"/>
                  </a:lnTo>
                  <a:lnTo>
                    <a:pt x="5" y="10"/>
                  </a:lnTo>
                  <a:lnTo>
                    <a:pt x="5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78" name="Forma Livre 555">
              <a:extLst>
                <a:ext uri="{FF2B5EF4-FFF2-40B4-BE49-F238E27FC236}">
                  <a16:creationId xmlns:a16="http://schemas.microsoft.com/office/drawing/2014/main" id="{4C4FDC2F-C72E-3980-2F66-CB985DFA2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3232253"/>
              <a:ext cx="25832" cy="25832"/>
            </a:xfrm>
            <a:custGeom>
              <a:avLst/>
              <a:gdLst/>
              <a:ahLst/>
              <a:cxnLst>
                <a:cxn ang="0">
                  <a:pos x="13" y="3"/>
                </a:cxn>
                <a:cxn ang="0">
                  <a:pos x="10" y="8"/>
                </a:cxn>
                <a:cxn ang="0">
                  <a:pos x="13" y="13"/>
                </a:cxn>
                <a:cxn ang="0">
                  <a:pos x="19" y="11"/>
                </a:cxn>
                <a:cxn ang="0">
                  <a:pos x="18" y="19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13" y="0"/>
                </a:cxn>
                <a:cxn ang="0">
                  <a:pos x="13" y="3"/>
                </a:cxn>
                <a:cxn ang="0">
                  <a:pos x="13" y="3"/>
                </a:cxn>
              </a:cxnLst>
              <a:rect l="0" t="0" r="r" b="b"/>
              <a:pathLst>
                <a:path w="19" h="19">
                  <a:moveTo>
                    <a:pt x="13" y="3"/>
                  </a:moveTo>
                  <a:lnTo>
                    <a:pt x="10" y="8"/>
                  </a:lnTo>
                  <a:lnTo>
                    <a:pt x="13" y="13"/>
                  </a:lnTo>
                  <a:lnTo>
                    <a:pt x="19" y="11"/>
                  </a:lnTo>
                  <a:lnTo>
                    <a:pt x="18" y="19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2" y="3"/>
                  </a:lnTo>
                  <a:lnTo>
                    <a:pt x="13" y="0"/>
                  </a:lnTo>
                  <a:lnTo>
                    <a:pt x="13" y="3"/>
                  </a:lnTo>
                  <a:lnTo>
                    <a:pt x="1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79" name="Forma Livre 556">
              <a:extLst>
                <a:ext uri="{FF2B5EF4-FFF2-40B4-BE49-F238E27FC236}">
                  <a16:creationId xmlns:a16="http://schemas.microsoft.com/office/drawing/2014/main" id="{D32369CE-BD3A-5EC2-1E97-33B95F20F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9185" y="-3177870"/>
              <a:ext cx="32629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7"/>
                </a:cxn>
                <a:cxn ang="0">
                  <a:pos x="11" y="11"/>
                </a:cxn>
                <a:cxn ang="0">
                  <a:pos x="24" y="7"/>
                </a:cxn>
                <a:cxn ang="0">
                  <a:pos x="21" y="5"/>
                </a:cxn>
                <a:cxn ang="0">
                  <a:pos x="19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24" h="11">
                  <a:moveTo>
                    <a:pt x="5" y="0"/>
                  </a:moveTo>
                  <a:lnTo>
                    <a:pt x="0" y="7"/>
                  </a:lnTo>
                  <a:lnTo>
                    <a:pt x="11" y="11"/>
                  </a:lnTo>
                  <a:lnTo>
                    <a:pt x="24" y="7"/>
                  </a:lnTo>
                  <a:lnTo>
                    <a:pt x="21" y="5"/>
                  </a:lnTo>
                  <a:lnTo>
                    <a:pt x="19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80" name="Forma Livre 557">
              <a:extLst>
                <a:ext uri="{FF2B5EF4-FFF2-40B4-BE49-F238E27FC236}">
                  <a16:creationId xmlns:a16="http://schemas.microsoft.com/office/drawing/2014/main" id="{A7B126CE-7814-CFB2-7511-9CB56F409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927" y="-3130286"/>
              <a:ext cx="47585" cy="17675"/>
            </a:xfrm>
            <a:custGeom>
              <a:avLst/>
              <a:gdLst/>
              <a:ahLst/>
              <a:cxnLst>
                <a:cxn ang="0">
                  <a:pos x="1" y="8"/>
                </a:cxn>
                <a:cxn ang="0">
                  <a:pos x="0" y="12"/>
                </a:cxn>
                <a:cxn ang="0">
                  <a:pos x="17" y="13"/>
                </a:cxn>
                <a:cxn ang="0">
                  <a:pos x="35" y="10"/>
                </a:cxn>
                <a:cxn ang="0">
                  <a:pos x="30" y="7"/>
                </a:cxn>
                <a:cxn ang="0">
                  <a:pos x="8" y="0"/>
                </a:cxn>
                <a:cxn ang="0">
                  <a:pos x="1" y="8"/>
                </a:cxn>
                <a:cxn ang="0">
                  <a:pos x="1" y="8"/>
                </a:cxn>
              </a:cxnLst>
              <a:rect l="0" t="0" r="r" b="b"/>
              <a:pathLst>
                <a:path w="35" h="13">
                  <a:moveTo>
                    <a:pt x="1" y="8"/>
                  </a:moveTo>
                  <a:lnTo>
                    <a:pt x="0" y="12"/>
                  </a:lnTo>
                  <a:lnTo>
                    <a:pt x="17" y="13"/>
                  </a:lnTo>
                  <a:lnTo>
                    <a:pt x="35" y="10"/>
                  </a:lnTo>
                  <a:lnTo>
                    <a:pt x="30" y="7"/>
                  </a:lnTo>
                  <a:lnTo>
                    <a:pt x="8" y="0"/>
                  </a:lnTo>
                  <a:lnTo>
                    <a:pt x="1" y="8"/>
                  </a:lnTo>
                  <a:lnTo>
                    <a:pt x="1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81" name="Forma Livre 558">
              <a:extLst>
                <a:ext uri="{FF2B5EF4-FFF2-40B4-BE49-F238E27FC236}">
                  <a16:creationId xmlns:a16="http://schemas.microsoft.com/office/drawing/2014/main" id="{73538A4D-596B-9BB5-89CD-BA2CFBB729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1601" y="-3112612"/>
              <a:ext cx="44866" cy="17675"/>
            </a:xfrm>
            <a:custGeom>
              <a:avLst/>
              <a:gdLst/>
              <a:ahLst/>
              <a:cxnLst>
                <a:cxn ang="0">
                  <a:pos x="33" y="7"/>
                </a:cxn>
                <a:cxn ang="0">
                  <a:pos x="30" y="8"/>
                </a:cxn>
                <a:cxn ang="0">
                  <a:pos x="33" y="11"/>
                </a:cxn>
                <a:cxn ang="0">
                  <a:pos x="30" y="13"/>
                </a:cxn>
                <a:cxn ang="0">
                  <a:pos x="17" y="5"/>
                </a:cxn>
                <a:cxn ang="0">
                  <a:pos x="4" y="5"/>
                </a:cxn>
                <a:cxn ang="0">
                  <a:pos x="0" y="3"/>
                </a:cxn>
                <a:cxn ang="0">
                  <a:pos x="17" y="0"/>
                </a:cxn>
                <a:cxn ang="0">
                  <a:pos x="33" y="7"/>
                </a:cxn>
                <a:cxn ang="0">
                  <a:pos x="33" y="7"/>
                </a:cxn>
              </a:cxnLst>
              <a:rect l="0" t="0" r="r" b="b"/>
              <a:pathLst>
                <a:path w="33" h="13">
                  <a:moveTo>
                    <a:pt x="33" y="7"/>
                  </a:moveTo>
                  <a:lnTo>
                    <a:pt x="30" y="8"/>
                  </a:lnTo>
                  <a:lnTo>
                    <a:pt x="33" y="11"/>
                  </a:lnTo>
                  <a:lnTo>
                    <a:pt x="30" y="13"/>
                  </a:lnTo>
                  <a:lnTo>
                    <a:pt x="17" y="5"/>
                  </a:lnTo>
                  <a:lnTo>
                    <a:pt x="4" y="5"/>
                  </a:lnTo>
                  <a:lnTo>
                    <a:pt x="0" y="3"/>
                  </a:lnTo>
                  <a:lnTo>
                    <a:pt x="17" y="0"/>
                  </a:lnTo>
                  <a:lnTo>
                    <a:pt x="33" y="7"/>
                  </a:lnTo>
                  <a:lnTo>
                    <a:pt x="33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82" name="Forma Livre 559">
              <a:extLst>
                <a:ext uri="{FF2B5EF4-FFF2-40B4-BE49-F238E27FC236}">
                  <a16:creationId xmlns:a16="http://schemas.microsoft.com/office/drawing/2014/main" id="{462C2BE2-5E7C-2C26-CCB2-983305D9F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2960" y="-3103095"/>
              <a:ext cx="43506" cy="33989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31" y="13"/>
                </a:cxn>
                <a:cxn ang="0">
                  <a:pos x="32" y="16"/>
                </a:cxn>
                <a:cxn ang="0">
                  <a:pos x="21" y="17"/>
                </a:cxn>
                <a:cxn ang="0">
                  <a:pos x="29" y="21"/>
                </a:cxn>
                <a:cxn ang="0">
                  <a:pos x="29" y="25"/>
                </a:cxn>
                <a:cxn ang="0">
                  <a:pos x="27" y="25"/>
                </a:cxn>
                <a:cxn ang="0">
                  <a:pos x="7" y="14"/>
                </a:cxn>
                <a:cxn ang="0">
                  <a:pos x="2" y="9"/>
                </a:cxn>
                <a:cxn ang="0">
                  <a:pos x="0" y="1"/>
                </a:cxn>
                <a:cxn ang="0">
                  <a:pos x="13" y="0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32" h="25">
                  <a:moveTo>
                    <a:pt x="19" y="4"/>
                  </a:moveTo>
                  <a:lnTo>
                    <a:pt x="31" y="13"/>
                  </a:lnTo>
                  <a:lnTo>
                    <a:pt x="32" y="16"/>
                  </a:lnTo>
                  <a:lnTo>
                    <a:pt x="21" y="17"/>
                  </a:lnTo>
                  <a:lnTo>
                    <a:pt x="29" y="21"/>
                  </a:lnTo>
                  <a:lnTo>
                    <a:pt x="29" y="25"/>
                  </a:lnTo>
                  <a:lnTo>
                    <a:pt x="27" y="25"/>
                  </a:lnTo>
                  <a:lnTo>
                    <a:pt x="7" y="14"/>
                  </a:lnTo>
                  <a:lnTo>
                    <a:pt x="2" y="9"/>
                  </a:lnTo>
                  <a:lnTo>
                    <a:pt x="0" y="1"/>
                  </a:lnTo>
                  <a:lnTo>
                    <a:pt x="13" y="0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83" name="Forma Livre 560">
              <a:extLst>
                <a:ext uri="{FF2B5EF4-FFF2-40B4-BE49-F238E27FC236}">
                  <a16:creationId xmlns:a16="http://schemas.microsoft.com/office/drawing/2014/main" id="{2CCBAEEB-2840-B52D-9FCD-8BC3C2959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343" y="-3022881"/>
              <a:ext cx="47585" cy="25832"/>
            </a:xfrm>
            <a:custGeom>
              <a:avLst/>
              <a:gdLst/>
              <a:ahLst/>
              <a:cxnLst>
                <a:cxn ang="0">
                  <a:pos x="35" y="6"/>
                </a:cxn>
                <a:cxn ang="0">
                  <a:pos x="35" y="13"/>
                </a:cxn>
                <a:cxn ang="0">
                  <a:pos x="32" y="14"/>
                </a:cxn>
                <a:cxn ang="0">
                  <a:pos x="0" y="19"/>
                </a:cxn>
                <a:cxn ang="0">
                  <a:pos x="1" y="14"/>
                </a:cxn>
                <a:cxn ang="0">
                  <a:pos x="12" y="6"/>
                </a:cxn>
                <a:cxn ang="0">
                  <a:pos x="28" y="0"/>
                </a:cxn>
                <a:cxn ang="0">
                  <a:pos x="35" y="6"/>
                </a:cxn>
                <a:cxn ang="0">
                  <a:pos x="35" y="6"/>
                </a:cxn>
              </a:cxnLst>
              <a:rect l="0" t="0" r="r" b="b"/>
              <a:pathLst>
                <a:path w="35" h="19">
                  <a:moveTo>
                    <a:pt x="35" y="6"/>
                  </a:moveTo>
                  <a:lnTo>
                    <a:pt x="35" y="13"/>
                  </a:lnTo>
                  <a:lnTo>
                    <a:pt x="32" y="14"/>
                  </a:lnTo>
                  <a:lnTo>
                    <a:pt x="0" y="19"/>
                  </a:lnTo>
                  <a:lnTo>
                    <a:pt x="1" y="14"/>
                  </a:lnTo>
                  <a:lnTo>
                    <a:pt x="12" y="6"/>
                  </a:lnTo>
                  <a:lnTo>
                    <a:pt x="28" y="0"/>
                  </a:lnTo>
                  <a:lnTo>
                    <a:pt x="35" y="6"/>
                  </a:lnTo>
                  <a:lnTo>
                    <a:pt x="3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84" name="Forma Livre 561">
              <a:extLst>
                <a:ext uri="{FF2B5EF4-FFF2-40B4-BE49-F238E27FC236}">
                  <a16:creationId xmlns:a16="http://schemas.microsoft.com/office/drawing/2014/main" id="{7245629B-D918-CD4A-9313-E656DD4039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0794" y="-3029679"/>
              <a:ext cx="21753" cy="14956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0" y="11"/>
                </a:cxn>
                <a:cxn ang="0">
                  <a:pos x="13" y="7"/>
                </a:cxn>
                <a:cxn ang="0">
                  <a:pos x="16" y="0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6" h="11">
                  <a:moveTo>
                    <a:pt x="10" y="3"/>
                  </a:moveTo>
                  <a:lnTo>
                    <a:pt x="0" y="11"/>
                  </a:lnTo>
                  <a:lnTo>
                    <a:pt x="13" y="7"/>
                  </a:lnTo>
                  <a:lnTo>
                    <a:pt x="16" y="0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85" name="Forma Livre 562">
              <a:extLst>
                <a:ext uri="{FF2B5EF4-FFF2-40B4-BE49-F238E27FC236}">
                  <a16:creationId xmlns:a16="http://schemas.microsoft.com/office/drawing/2014/main" id="{DD8220FC-FDF9-A688-DF09-3B1D371A9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0725" y="-2850218"/>
              <a:ext cx="199855" cy="101967"/>
            </a:xfrm>
            <a:custGeom>
              <a:avLst/>
              <a:gdLst/>
              <a:ahLst/>
              <a:cxnLst>
                <a:cxn ang="0">
                  <a:pos x="43" y="65"/>
                </a:cxn>
                <a:cxn ang="0">
                  <a:pos x="22" y="61"/>
                </a:cxn>
                <a:cxn ang="0">
                  <a:pos x="35" y="57"/>
                </a:cxn>
                <a:cxn ang="0">
                  <a:pos x="30" y="54"/>
                </a:cxn>
                <a:cxn ang="0">
                  <a:pos x="30" y="51"/>
                </a:cxn>
                <a:cxn ang="0">
                  <a:pos x="6" y="43"/>
                </a:cxn>
                <a:cxn ang="0">
                  <a:pos x="22" y="37"/>
                </a:cxn>
                <a:cxn ang="0">
                  <a:pos x="36" y="33"/>
                </a:cxn>
                <a:cxn ang="0">
                  <a:pos x="25" y="35"/>
                </a:cxn>
                <a:cxn ang="0">
                  <a:pos x="30" y="27"/>
                </a:cxn>
                <a:cxn ang="0">
                  <a:pos x="20" y="24"/>
                </a:cxn>
                <a:cxn ang="0">
                  <a:pos x="0" y="27"/>
                </a:cxn>
                <a:cxn ang="0">
                  <a:pos x="6" y="24"/>
                </a:cxn>
                <a:cxn ang="0">
                  <a:pos x="4" y="19"/>
                </a:cxn>
                <a:cxn ang="0">
                  <a:pos x="17" y="22"/>
                </a:cxn>
                <a:cxn ang="0">
                  <a:pos x="16" y="19"/>
                </a:cxn>
                <a:cxn ang="0">
                  <a:pos x="12" y="16"/>
                </a:cxn>
                <a:cxn ang="0">
                  <a:pos x="12" y="14"/>
                </a:cxn>
                <a:cxn ang="0">
                  <a:pos x="14" y="13"/>
                </a:cxn>
                <a:cxn ang="0">
                  <a:pos x="19" y="11"/>
                </a:cxn>
                <a:cxn ang="0">
                  <a:pos x="22" y="13"/>
                </a:cxn>
                <a:cxn ang="0">
                  <a:pos x="25" y="16"/>
                </a:cxn>
                <a:cxn ang="0">
                  <a:pos x="28" y="16"/>
                </a:cxn>
                <a:cxn ang="0">
                  <a:pos x="22" y="8"/>
                </a:cxn>
                <a:cxn ang="0">
                  <a:pos x="27" y="8"/>
                </a:cxn>
                <a:cxn ang="0">
                  <a:pos x="19" y="4"/>
                </a:cxn>
                <a:cxn ang="0">
                  <a:pos x="28" y="3"/>
                </a:cxn>
                <a:cxn ang="0">
                  <a:pos x="40" y="14"/>
                </a:cxn>
                <a:cxn ang="0">
                  <a:pos x="43" y="19"/>
                </a:cxn>
                <a:cxn ang="0">
                  <a:pos x="41" y="24"/>
                </a:cxn>
                <a:cxn ang="0">
                  <a:pos x="41" y="24"/>
                </a:cxn>
                <a:cxn ang="0">
                  <a:pos x="41" y="27"/>
                </a:cxn>
                <a:cxn ang="0">
                  <a:pos x="43" y="32"/>
                </a:cxn>
                <a:cxn ang="0">
                  <a:pos x="48" y="29"/>
                </a:cxn>
                <a:cxn ang="0">
                  <a:pos x="54" y="25"/>
                </a:cxn>
                <a:cxn ang="0">
                  <a:pos x="56" y="17"/>
                </a:cxn>
                <a:cxn ang="0">
                  <a:pos x="57" y="11"/>
                </a:cxn>
                <a:cxn ang="0">
                  <a:pos x="69" y="16"/>
                </a:cxn>
                <a:cxn ang="0">
                  <a:pos x="78" y="8"/>
                </a:cxn>
                <a:cxn ang="0">
                  <a:pos x="86" y="16"/>
                </a:cxn>
                <a:cxn ang="0">
                  <a:pos x="88" y="9"/>
                </a:cxn>
                <a:cxn ang="0">
                  <a:pos x="96" y="13"/>
                </a:cxn>
                <a:cxn ang="0">
                  <a:pos x="107" y="9"/>
                </a:cxn>
                <a:cxn ang="0">
                  <a:pos x="112" y="0"/>
                </a:cxn>
                <a:cxn ang="0">
                  <a:pos x="117" y="6"/>
                </a:cxn>
                <a:cxn ang="0">
                  <a:pos x="133" y="3"/>
                </a:cxn>
                <a:cxn ang="0">
                  <a:pos x="125" y="11"/>
                </a:cxn>
                <a:cxn ang="0">
                  <a:pos x="131" y="11"/>
                </a:cxn>
                <a:cxn ang="0">
                  <a:pos x="131" y="21"/>
                </a:cxn>
                <a:cxn ang="0">
                  <a:pos x="136" y="22"/>
                </a:cxn>
                <a:cxn ang="0">
                  <a:pos x="141" y="21"/>
                </a:cxn>
                <a:cxn ang="0">
                  <a:pos x="142" y="30"/>
                </a:cxn>
                <a:cxn ang="0">
                  <a:pos x="147" y="32"/>
                </a:cxn>
                <a:cxn ang="0">
                  <a:pos x="144" y="40"/>
                </a:cxn>
                <a:cxn ang="0">
                  <a:pos x="133" y="46"/>
                </a:cxn>
                <a:cxn ang="0">
                  <a:pos x="128" y="56"/>
                </a:cxn>
                <a:cxn ang="0">
                  <a:pos x="121" y="54"/>
                </a:cxn>
                <a:cxn ang="0">
                  <a:pos x="99" y="64"/>
                </a:cxn>
                <a:cxn ang="0">
                  <a:pos x="77" y="75"/>
                </a:cxn>
                <a:cxn ang="0">
                  <a:pos x="59" y="72"/>
                </a:cxn>
              </a:cxnLst>
              <a:rect l="0" t="0" r="r" b="b"/>
              <a:pathLst>
                <a:path w="147" h="75">
                  <a:moveTo>
                    <a:pt x="59" y="72"/>
                  </a:moveTo>
                  <a:lnTo>
                    <a:pt x="43" y="65"/>
                  </a:lnTo>
                  <a:lnTo>
                    <a:pt x="22" y="65"/>
                  </a:lnTo>
                  <a:lnTo>
                    <a:pt x="22" y="61"/>
                  </a:lnTo>
                  <a:lnTo>
                    <a:pt x="25" y="62"/>
                  </a:lnTo>
                  <a:lnTo>
                    <a:pt x="35" y="57"/>
                  </a:lnTo>
                  <a:lnTo>
                    <a:pt x="35" y="54"/>
                  </a:lnTo>
                  <a:lnTo>
                    <a:pt x="30" y="54"/>
                  </a:lnTo>
                  <a:lnTo>
                    <a:pt x="35" y="48"/>
                  </a:lnTo>
                  <a:lnTo>
                    <a:pt x="30" y="51"/>
                  </a:lnTo>
                  <a:lnTo>
                    <a:pt x="25" y="43"/>
                  </a:lnTo>
                  <a:lnTo>
                    <a:pt x="6" y="43"/>
                  </a:lnTo>
                  <a:lnTo>
                    <a:pt x="6" y="41"/>
                  </a:lnTo>
                  <a:lnTo>
                    <a:pt x="22" y="37"/>
                  </a:lnTo>
                  <a:lnTo>
                    <a:pt x="33" y="38"/>
                  </a:lnTo>
                  <a:lnTo>
                    <a:pt x="36" y="33"/>
                  </a:lnTo>
                  <a:lnTo>
                    <a:pt x="33" y="35"/>
                  </a:lnTo>
                  <a:lnTo>
                    <a:pt x="25" y="35"/>
                  </a:lnTo>
                  <a:lnTo>
                    <a:pt x="35" y="27"/>
                  </a:lnTo>
                  <a:lnTo>
                    <a:pt x="30" y="27"/>
                  </a:lnTo>
                  <a:lnTo>
                    <a:pt x="27" y="24"/>
                  </a:lnTo>
                  <a:lnTo>
                    <a:pt x="20" y="24"/>
                  </a:lnTo>
                  <a:lnTo>
                    <a:pt x="11" y="27"/>
                  </a:lnTo>
                  <a:lnTo>
                    <a:pt x="0" y="27"/>
                  </a:lnTo>
                  <a:lnTo>
                    <a:pt x="1" y="24"/>
                  </a:lnTo>
                  <a:lnTo>
                    <a:pt x="6" y="24"/>
                  </a:lnTo>
                  <a:lnTo>
                    <a:pt x="8" y="22"/>
                  </a:lnTo>
                  <a:lnTo>
                    <a:pt x="4" y="19"/>
                  </a:lnTo>
                  <a:lnTo>
                    <a:pt x="12" y="22"/>
                  </a:lnTo>
                  <a:lnTo>
                    <a:pt x="17" y="22"/>
                  </a:lnTo>
                  <a:lnTo>
                    <a:pt x="14" y="21"/>
                  </a:lnTo>
                  <a:lnTo>
                    <a:pt x="16" y="19"/>
                  </a:lnTo>
                  <a:lnTo>
                    <a:pt x="9" y="17"/>
                  </a:lnTo>
                  <a:lnTo>
                    <a:pt x="12" y="16"/>
                  </a:lnTo>
                  <a:lnTo>
                    <a:pt x="9" y="13"/>
                  </a:lnTo>
                  <a:lnTo>
                    <a:pt x="12" y="14"/>
                  </a:lnTo>
                  <a:lnTo>
                    <a:pt x="11" y="11"/>
                  </a:lnTo>
                  <a:lnTo>
                    <a:pt x="14" y="13"/>
                  </a:lnTo>
                  <a:lnTo>
                    <a:pt x="12" y="9"/>
                  </a:lnTo>
                  <a:lnTo>
                    <a:pt x="19" y="11"/>
                  </a:lnTo>
                  <a:lnTo>
                    <a:pt x="19" y="14"/>
                  </a:lnTo>
                  <a:lnTo>
                    <a:pt x="22" y="13"/>
                  </a:lnTo>
                  <a:lnTo>
                    <a:pt x="25" y="17"/>
                  </a:lnTo>
                  <a:lnTo>
                    <a:pt x="25" y="16"/>
                  </a:lnTo>
                  <a:lnTo>
                    <a:pt x="27" y="17"/>
                  </a:lnTo>
                  <a:lnTo>
                    <a:pt x="28" y="16"/>
                  </a:lnTo>
                  <a:lnTo>
                    <a:pt x="27" y="11"/>
                  </a:lnTo>
                  <a:lnTo>
                    <a:pt x="22" y="8"/>
                  </a:lnTo>
                  <a:lnTo>
                    <a:pt x="24" y="6"/>
                  </a:lnTo>
                  <a:lnTo>
                    <a:pt x="27" y="8"/>
                  </a:lnTo>
                  <a:lnTo>
                    <a:pt x="25" y="4"/>
                  </a:lnTo>
                  <a:lnTo>
                    <a:pt x="19" y="4"/>
                  </a:lnTo>
                  <a:lnTo>
                    <a:pt x="19" y="1"/>
                  </a:lnTo>
                  <a:lnTo>
                    <a:pt x="28" y="3"/>
                  </a:lnTo>
                  <a:lnTo>
                    <a:pt x="41" y="13"/>
                  </a:lnTo>
                  <a:lnTo>
                    <a:pt x="40" y="14"/>
                  </a:lnTo>
                  <a:lnTo>
                    <a:pt x="43" y="16"/>
                  </a:lnTo>
                  <a:lnTo>
                    <a:pt x="43" y="19"/>
                  </a:lnTo>
                  <a:lnTo>
                    <a:pt x="40" y="21"/>
                  </a:lnTo>
                  <a:lnTo>
                    <a:pt x="41" y="24"/>
                  </a:lnTo>
                  <a:lnTo>
                    <a:pt x="40" y="25"/>
                  </a:lnTo>
                  <a:lnTo>
                    <a:pt x="41" y="24"/>
                  </a:lnTo>
                  <a:lnTo>
                    <a:pt x="43" y="25"/>
                  </a:lnTo>
                  <a:lnTo>
                    <a:pt x="41" y="27"/>
                  </a:lnTo>
                  <a:lnTo>
                    <a:pt x="43" y="29"/>
                  </a:lnTo>
                  <a:lnTo>
                    <a:pt x="43" y="32"/>
                  </a:lnTo>
                  <a:lnTo>
                    <a:pt x="46" y="29"/>
                  </a:lnTo>
                  <a:lnTo>
                    <a:pt x="48" y="29"/>
                  </a:lnTo>
                  <a:lnTo>
                    <a:pt x="49" y="22"/>
                  </a:lnTo>
                  <a:lnTo>
                    <a:pt x="54" y="25"/>
                  </a:lnTo>
                  <a:lnTo>
                    <a:pt x="56" y="24"/>
                  </a:lnTo>
                  <a:lnTo>
                    <a:pt x="56" y="17"/>
                  </a:lnTo>
                  <a:lnTo>
                    <a:pt x="56" y="11"/>
                  </a:lnTo>
                  <a:lnTo>
                    <a:pt x="57" y="11"/>
                  </a:lnTo>
                  <a:lnTo>
                    <a:pt x="67" y="21"/>
                  </a:lnTo>
                  <a:lnTo>
                    <a:pt x="69" y="16"/>
                  </a:lnTo>
                  <a:lnTo>
                    <a:pt x="69" y="13"/>
                  </a:lnTo>
                  <a:lnTo>
                    <a:pt x="78" y="8"/>
                  </a:lnTo>
                  <a:lnTo>
                    <a:pt x="85" y="22"/>
                  </a:lnTo>
                  <a:lnTo>
                    <a:pt x="86" y="16"/>
                  </a:lnTo>
                  <a:lnTo>
                    <a:pt x="83" y="9"/>
                  </a:lnTo>
                  <a:lnTo>
                    <a:pt x="88" y="9"/>
                  </a:lnTo>
                  <a:lnTo>
                    <a:pt x="91" y="13"/>
                  </a:lnTo>
                  <a:lnTo>
                    <a:pt x="96" y="13"/>
                  </a:lnTo>
                  <a:lnTo>
                    <a:pt x="96" y="9"/>
                  </a:lnTo>
                  <a:lnTo>
                    <a:pt x="107" y="9"/>
                  </a:lnTo>
                  <a:lnTo>
                    <a:pt x="107" y="1"/>
                  </a:lnTo>
                  <a:lnTo>
                    <a:pt x="112" y="0"/>
                  </a:lnTo>
                  <a:lnTo>
                    <a:pt x="117" y="3"/>
                  </a:lnTo>
                  <a:lnTo>
                    <a:pt x="117" y="6"/>
                  </a:lnTo>
                  <a:lnTo>
                    <a:pt x="120" y="9"/>
                  </a:lnTo>
                  <a:lnTo>
                    <a:pt x="133" y="3"/>
                  </a:lnTo>
                  <a:lnTo>
                    <a:pt x="133" y="4"/>
                  </a:lnTo>
                  <a:lnTo>
                    <a:pt x="125" y="11"/>
                  </a:lnTo>
                  <a:lnTo>
                    <a:pt x="126" y="13"/>
                  </a:lnTo>
                  <a:lnTo>
                    <a:pt x="131" y="11"/>
                  </a:lnTo>
                  <a:lnTo>
                    <a:pt x="131" y="16"/>
                  </a:lnTo>
                  <a:lnTo>
                    <a:pt x="131" y="21"/>
                  </a:lnTo>
                  <a:lnTo>
                    <a:pt x="136" y="19"/>
                  </a:lnTo>
                  <a:lnTo>
                    <a:pt x="136" y="22"/>
                  </a:lnTo>
                  <a:lnTo>
                    <a:pt x="141" y="24"/>
                  </a:lnTo>
                  <a:lnTo>
                    <a:pt x="141" y="21"/>
                  </a:lnTo>
                  <a:lnTo>
                    <a:pt x="144" y="27"/>
                  </a:lnTo>
                  <a:lnTo>
                    <a:pt x="142" y="30"/>
                  </a:lnTo>
                  <a:lnTo>
                    <a:pt x="144" y="33"/>
                  </a:lnTo>
                  <a:lnTo>
                    <a:pt x="147" y="32"/>
                  </a:lnTo>
                  <a:lnTo>
                    <a:pt x="147" y="35"/>
                  </a:lnTo>
                  <a:lnTo>
                    <a:pt x="144" y="40"/>
                  </a:lnTo>
                  <a:lnTo>
                    <a:pt x="133" y="45"/>
                  </a:lnTo>
                  <a:lnTo>
                    <a:pt x="133" y="46"/>
                  </a:lnTo>
                  <a:lnTo>
                    <a:pt x="137" y="45"/>
                  </a:lnTo>
                  <a:lnTo>
                    <a:pt x="128" y="56"/>
                  </a:lnTo>
                  <a:lnTo>
                    <a:pt x="121" y="51"/>
                  </a:lnTo>
                  <a:lnTo>
                    <a:pt x="121" y="54"/>
                  </a:lnTo>
                  <a:lnTo>
                    <a:pt x="109" y="62"/>
                  </a:lnTo>
                  <a:lnTo>
                    <a:pt x="99" y="64"/>
                  </a:lnTo>
                  <a:lnTo>
                    <a:pt x="85" y="73"/>
                  </a:lnTo>
                  <a:lnTo>
                    <a:pt x="77" y="75"/>
                  </a:lnTo>
                  <a:lnTo>
                    <a:pt x="59" y="72"/>
                  </a:lnTo>
                  <a:lnTo>
                    <a:pt x="59" y="7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86" name="Forma Livre 563">
              <a:extLst>
                <a:ext uri="{FF2B5EF4-FFF2-40B4-BE49-F238E27FC236}">
                  <a16:creationId xmlns:a16="http://schemas.microsoft.com/office/drawing/2014/main" id="{2875201E-203B-4645-F88D-AC43B6551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1698" y="-3886200"/>
              <a:ext cx="1014229" cy="1238557"/>
            </a:xfrm>
            <a:custGeom>
              <a:avLst/>
              <a:gdLst/>
              <a:ahLst/>
              <a:cxnLst>
                <a:cxn ang="0">
                  <a:pos x="311" y="909"/>
                </a:cxn>
                <a:cxn ang="0">
                  <a:pos x="271" y="896"/>
                </a:cxn>
                <a:cxn ang="0">
                  <a:pos x="244" y="880"/>
                </a:cxn>
                <a:cxn ang="0">
                  <a:pos x="223" y="853"/>
                </a:cxn>
                <a:cxn ang="0">
                  <a:pos x="225" y="815"/>
                </a:cxn>
                <a:cxn ang="0">
                  <a:pos x="201" y="802"/>
                </a:cxn>
                <a:cxn ang="0">
                  <a:pos x="194" y="773"/>
                </a:cxn>
                <a:cxn ang="0">
                  <a:pos x="188" y="744"/>
                </a:cxn>
                <a:cxn ang="0">
                  <a:pos x="221" y="717"/>
                </a:cxn>
                <a:cxn ang="0">
                  <a:pos x="239" y="693"/>
                </a:cxn>
                <a:cxn ang="0">
                  <a:pos x="209" y="662"/>
                </a:cxn>
                <a:cxn ang="0">
                  <a:pos x="237" y="649"/>
                </a:cxn>
                <a:cxn ang="0">
                  <a:pos x="226" y="617"/>
                </a:cxn>
                <a:cxn ang="0">
                  <a:pos x="177" y="617"/>
                </a:cxn>
                <a:cxn ang="0">
                  <a:pos x="186" y="561"/>
                </a:cxn>
                <a:cxn ang="0">
                  <a:pos x="175" y="513"/>
                </a:cxn>
                <a:cxn ang="0">
                  <a:pos x="136" y="462"/>
                </a:cxn>
                <a:cxn ang="0">
                  <a:pos x="42" y="460"/>
                </a:cxn>
                <a:cxn ang="0">
                  <a:pos x="82" y="407"/>
                </a:cxn>
                <a:cxn ang="0">
                  <a:pos x="31" y="390"/>
                </a:cxn>
                <a:cxn ang="0">
                  <a:pos x="19" y="340"/>
                </a:cxn>
                <a:cxn ang="0">
                  <a:pos x="112" y="268"/>
                </a:cxn>
                <a:cxn ang="0">
                  <a:pos x="112" y="221"/>
                </a:cxn>
                <a:cxn ang="0">
                  <a:pos x="213" y="165"/>
                </a:cxn>
                <a:cxn ang="0">
                  <a:pos x="305" y="140"/>
                </a:cxn>
                <a:cxn ang="0">
                  <a:pos x="374" y="103"/>
                </a:cxn>
                <a:cxn ang="0">
                  <a:pos x="364" y="63"/>
                </a:cxn>
                <a:cxn ang="0">
                  <a:pos x="433" y="50"/>
                </a:cxn>
                <a:cxn ang="0">
                  <a:pos x="481" y="2"/>
                </a:cxn>
                <a:cxn ang="0">
                  <a:pos x="500" y="50"/>
                </a:cxn>
                <a:cxn ang="0">
                  <a:pos x="592" y="47"/>
                </a:cxn>
                <a:cxn ang="0">
                  <a:pos x="491" y="148"/>
                </a:cxn>
                <a:cxn ang="0">
                  <a:pos x="624" y="127"/>
                </a:cxn>
                <a:cxn ang="0">
                  <a:pos x="658" y="162"/>
                </a:cxn>
                <a:cxn ang="0">
                  <a:pos x="714" y="207"/>
                </a:cxn>
                <a:cxn ang="0">
                  <a:pos x="648" y="274"/>
                </a:cxn>
                <a:cxn ang="0">
                  <a:pos x="656" y="303"/>
                </a:cxn>
                <a:cxn ang="0">
                  <a:pos x="629" y="383"/>
                </a:cxn>
                <a:cxn ang="0">
                  <a:pos x="667" y="399"/>
                </a:cxn>
                <a:cxn ang="0">
                  <a:pos x="637" y="451"/>
                </a:cxn>
                <a:cxn ang="0">
                  <a:pos x="635" y="489"/>
                </a:cxn>
                <a:cxn ang="0">
                  <a:pos x="621" y="534"/>
                </a:cxn>
                <a:cxn ang="0">
                  <a:pos x="565" y="563"/>
                </a:cxn>
                <a:cxn ang="0">
                  <a:pos x="577" y="582"/>
                </a:cxn>
                <a:cxn ang="0">
                  <a:pos x="608" y="624"/>
                </a:cxn>
                <a:cxn ang="0">
                  <a:pos x="603" y="654"/>
                </a:cxn>
                <a:cxn ang="0">
                  <a:pos x="563" y="622"/>
                </a:cxn>
                <a:cxn ang="0">
                  <a:pos x="521" y="654"/>
                </a:cxn>
                <a:cxn ang="0">
                  <a:pos x="597" y="669"/>
                </a:cxn>
                <a:cxn ang="0">
                  <a:pos x="563" y="698"/>
                </a:cxn>
                <a:cxn ang="0">
                  <a:pos x="499" y="722"/>
                </a:cxn>
                <a:cxn ang="0">
                  <a:pos x="472" y="709"/>
                </a:cxn>
                <a:cxn ang="0">
                  <a:pos x="457" y="736"/>
                </a:cxn>
                <a:cxn ang="0">
                  <a:pos x="430" y="768"/>
                </a:cxn>
                <a:cxn ang="0">
                  <a:pos x="401" y="778"/>
                </a:cxn>
                <a:cxn ang="0">
                  <a:pos x="387" y="779"/>
                </a:cxn>
                <a:cxn ang="0">
                  <a:pos x="361" y="800"/>
                </a:cxn>
                <a:cxn ang="0">
                  <a:pos x="342" y="829"/>
                </a:cxn>
                <a:cxn ang="0">
                  <a:pos x="330" y="845"/>
                </a:cxn>
              </a:cxnLst>
              <a:rect l="0" t="0" r="r" b="b"/>
              <a:pathLst>
                <a:path w="746" h="911">
                  <a:moveTo>
                    <a:pt x="337" y="848"/>
                  </a:moveTo>
                  <a:lnTo>
                    <a:pt x="340" y="848"/>
                  </a:lnTo>
                  <a:lnTo>
                    <a:pt x="338" y="850"/>
                  </a:lnTo>
                  <a:lnTo>
                    <a:pt x="335" y="851"/>
                  </a:lnTo>
                  <a:lnTo>
                    <a:pt x="326" y="851"/>
                  </a:lnTo>
                  <a:lnTo>
                    <a:pt x="321" y="855"/>
                  </a:lnTo>
                  <a:lnTo>
                    <a:pt x="326" y="856"/>
                  </a:lnTo>
                  <a:lnTo>
                    <a:pt x="327" y="861"/>
                  </a:lnTo>
                  <a:lnTo>
                    <a:pt x="329" y="874"/>
                  </a:lnTo>
                  <a:lnTo>
                    <a:pt x="319" y="885"/>
                  </a:lnTo>
                  <a:lnTo>
                    <a:pt x="316" y="900"/>
                  </a:lnTo>
                  <a:lnTo>
                    <a:pt x="311" y="903"/>
                  </a:lnTo>
                  <a:lnTo>
                    <a:pt x="311" y="909"/>
                  </a:lnTo>
                  <a:lnTo>
                    <a:pt x="298" y="909"/>
                  </a:lnTo>
                  <a:lnTo>
                    <a:pt x="298" y="906"/>
                  </a:lnTo>
                  <a:lnTo>
                    <a:pt x="290" y="911"/>
                  </a:lnTo>
                  <a:lnTo>
                    <a:pt x="284" y="908"/>
                  </a:lnTo>
                  <a:lnTo>
                    <a:pt x="287" y="900"/>
                  </a:lnTo>
                  <a:lnTo>
                    <a:pt x="282" y="903"/>
                  </a:lnTo>
                  <a:lnTo>
                    <a:pt x="284" y="898"/>
                  </a:lnTo>
                  <a:lnTo>
                    <a:pt x="282" y="898"/>
                  </a:lnTo>
                  <a:lnTo>
                    <a:pt x="279" y="901"/>
                  </a:lnTo>
                  <a:lnTo>
                    <a:pt x="276" y="898"/>
                  </a:lnTo>
                  <a:lnTo>
                    <a:pt x="281" y="895"/>
                  </a:lnTo>
                  <a:lnTo>
                    <a:pt x="281" y="892"/>
                  </a:lnTo>
                  <a:lnTo>
                    <a:pt x="271" y="896"/>
                  </a:lnTo>
                  <a:lnTo>
                    <a:pt x="270" y="896"/>
                  </a:lnTo>
                  <a:lnTo>
                    <a:pt x="271" y="895"/>
                  </a:lnTo>
                  <a:lnTo>
                    <a:pt x="279" y="892"/>
                  </a:lnTo>
                  <a:lnTo>
                    <a:pt x="273" y="892"/>
                  </a:lnTo>
                  <a:lnTo>
                    <a:pt x="274" y="890"/>
                  </a:lnTo>
                  <a:lnTo>
                    <a:pt x="244" y="895"/>
                  </a:lnTo>
                  <a:lnTo>
                    <a:pt x="252" y="890"/>
                  </a:lnTo>
                  <a:lnTo>
                    <a:pt x="244" y="887"/>
                  </a:lnTo>
                  <a:lnTo>
                    <a:pt x="241" y="887"/>
                  </a:lnTo>
                  <a:lnTo>
                    <a:pt x="239" y="885"/>
                  </a:lnTo>
                  <a:lnTo>
                    <a:pt x="239" y="884"/>
                  </a:lnTo>
                  <a:lnTo>
                    <a:pt x="233" y="884"/>
                  </a:lnTo>
                  <a:lnTo>
                    <a:pt x="244" y="880"/>
                  </a:lnTo>
                  <a:lnTo>
                    <a:pt x="231" y="880"/>
                  </a:lnTo>
                  <a:lnTo>
                    <a:pt x="236" y="877"/>
                  </a:lnTo>
                  <a:lnTo>
                    <a:pt x="229" y="872"/>
                  </a:lnTo>
                  <a:lnTo>
                    <a:pt x="236" y="868"/>
                  </a:lnTo>
                  <a:lnTo>
                    <a:pt x="226" y="871"/>
                  </a:lnTo>
                  <a:lnTo>
                    <a:pt x="226" y="868"/>
                  </a:lnTo>
                  <a:lnTo>
                    <a:pt x="228" y="868"/>
                  </a:lnTo>
                  <a:lnTo>
                    <a:pt x="226" y="866"/>
                  </a:lnTo>
                  <a:lnTo>
                    <a:pt x="229" y="864"/>
                  </a:lnTo>
                  <a:lnTo>
                    <a:pt x="225" y="864"/>
                  </a:lnTo>
                  <a:lnTo>
                    <a:pt x="225" y="861"/>
                  </a:lnTo>
                  <a:lnTo>
                    <a:pt x="220" y="858"/>
                  </a:lnTo>
                  <a:lnTo>
                    <a:pt x="223" y="853"/>
                  </a:lnTo>
                  <a:lnTo>
                    <a:pt x="220" y="855"/>
                  </a:lnTo>
                  <a:lnTo>
                    <a:pt x="218" y="848"/>
                  </a:lnTo>
                  <a:lnTo>
                    <a:pt x="215" y="848"/>
                  </a:lnTo>
                  <a:lnTo>
                    <a:pt x="210" y="842"/>
                  </a:lnTo>
                  <a:lnTo>
                    <a:pt x="210" y="839"/>
                  </a:lnTo>
                  <a:lnTo>
                    <a:pt x="205" y="834"/>
                  </a:lnTo>
                  <a:lnTo>
                    <a:pt x="209" y="832"/>
                  </a:lnTo>
                  <a:lnTo>
                    <a:pt x="205" y="832"/>
                  </a:lnTo>
                  <a:lnTo>
                    <a:pt x="207" y="827"/>
                  </a:lnTo>
                  <a:lnTo>
                    <a:pt x="207" y="824"/>
                  </a:lnTo>
                  <a:lnTo>
                    <a:pt x="213" y="821"/>
                  </a:lnTo>
                  <a:lnTo>
                    <a:pt x="215" y="818"/>
                  </a:lnTo>
                  <a:lnTo>
                    <a:pt x="225" y="815"/>
                  </a:lnTo>
                  <a:lnTo>
                    <a:pt x="218" y="813"/>
                  </a:lnTo>
                  <a:lnTo>
                    <a:pt x="221" y="810"/>
                  </a:lnTo>
                  <a:lnTo>
                    <a:pt x="228" y="811"/>
                  </a:lnTo>
                  <a:lnTo>
                    <a:pt x="226" y="808"/>
                  </a:lnTo>
                  <a:lnTo>
                    <a:pt x="220" y="807"/>
                  </a:lnTo>
                  <a:lnTo>
                    <a:pt x="217" y="810"/>
                  </a:lnTo>
                  <a:lnTo>
                    <a:pt x="212" y="810"/>
                  </a:lnTo>
                  <a:lnTo>
                    <a:pt x="205" y="819"/>
                  </a:lnTo>
                  <a:lnTo>
                    <a:pt x="199" y="821"/>
                  </a:lnTo>
                  <a:lnTo>
                    <a:pt x="201" y="811"/>
                  </a:lnTo>
                  <a:lnTo>
                    <a:pt x="204" y="807"/>
                  </a:lnTo>
                  <a:lnTo>
                    <a:pt x="201" y="807"/>
                  </a:lnTo>
                  <a:lnTo>
                    <a:pt x="201" y="802"/>
                  </a:lnTo>
                  <a:lnTo>
                    <a:pt x="199" y="802"/>
                  </a:lnTo>
                  <a:lnTo>
                    <a:pt x="201" y="799"/>
                  </a:lnTo>
                  <a:lnTo>
                    <a:pt x="201" y="795"/>
                  </a:lnTo>
                  <a:lnTo>
                    <a:pt x="197" y="797"/>
                  </a:lnTo>
                  <a:lnTo>
                    <a:pt x="197" y="795"/>
                  </a:lnTo>
                  <a:lnTo>
                    <a:pt x="201" y="792"/>
                  </a:lnTo>
                  <a:lnTo>
                    <a:pt x="194" y="791"/>
                  </a:lnTo>
                  <a:lnTo>
                    <a:pt x="196" y="784"/>
                  </a:lnTo>
                  <a:lnTo>
                    <a:pt x="189" y="786"/>
                  </a:lnTo>
                  <a:lnTo>
                    <a:pt x="194" y="781"/>
                  </a:lnTo>
                  <a:lnTo>
                    <a:pt x="189" y="783"/>
                  </a:lnTo>
                  <a:lnTo>
                    <a:pt x="186" y="778"/>
                  </a:lnTo>
                  <a:lnTo>
                    <a:pt x="194" y="773"/>
                  </a:lnTo>
                  <a:lnTo>
                    <a:pt x="186" y="773"/>
                  </a:lnTo>
                  <a:lnTo>
                    <a:pt x="189" y="771"/>
                  </a:lnTo>
                  <a:lnTo>
                    <a:pt x="186" y="770"/>
                  </a:lnTo>
                  <a:lnTo>
                    <a:pt x="188" y="765"/>
                  </a:lnTo>
                  <a:lnTo>
                    <a:pt x="191" y="765"/>
                  </a:lnTo>
                  <a:lnTo>
                    <a:pt x="189" y="763"/>
                  </a:lnTo>
                  <a:lnTo>
                    <a:pt x="194" y="758"/>
                  </a:lnTo>
                  <a:lnTo>
                    <a:pt x="194" y="755"/>
                  </a:lnTo>
                  <a:lnTo>
                    <a:pt x="186" y="755"/>
                  </a:lnTo>
                  <a:lnTo>
                    <a:pt x="188" y="754"/>
                  </a:lnTo>
                  <a:lnTo>
                    <a:pt x="183" y="750"/>
                  </a:lnTo>
                  <a:lnTo>
                    <a:pt x="185" y="746"/>
                  </a:lnTo>
                  <a:lnTo>
                    <a:pt x="188" y="744"/>
                  </a:lnTo>
                  <a:lnTo>
                    <a:pt x="186" y="741"/>
                  </a:lnTo>
                  <a:lnTo>
                    <a:pt x="193" y="739"/>
                  </a:lnTo>
                  <a:lnTo>
                    <a:pt x="188" y="738"/>
                  </a:lnTo>
                  <a:lnTo>
                    <a:pt x="191" y="734"/>
                  </a:lnTo>
                  <a:lnTo>
                    <a:pt x="191" y="730"/>
                  </a:lnTo>
                  <a:lnTo>
                    <a:pt x="197" y="728"/>
                  </a:lnTo>
                  <a:lnTo>
                    <a:pt x="194" y="723"/>
                  </a:lnTo>
                  <a:lnTo>
                    <a:pt x="226" y="723"/>
                  </a:lnTo>
                  <a:lnTo>
                    <a:pt x="220" y="718"/>
                  </a:lnTo>
                  <a:lnTo>
                    <a:pt x="223" y="717"/>
                  </a:lnTo>
                  <a:lnTo>
                    <a:pt x="223" y="714"/>
                  </a:lnTo>
                  <a:lnTo>
                    <a:pt x="220" y="714"/>
                  </a:lnTo>
                  <a:lnTo>
                    <a:pt x="221" y="717"/>
                  </a:lnTo>
                  <a:lnTo>
                    <a:pt x="207" y="720"/>
                  </a:lnTo>
                  <a:lnTo>
                    <a:pt x="202" y="720"/>
                  </a:lnTo>
                  <a:lnTo>
                    <a:pt x="201" y="715"/>
                  </a:lnTo>
                  <a:lnTo>
                    <a:pt x="207" y="710"/>
                  </a:lnTo>
                  <a:lnTo>
                    <a:pt x="225" y="710"/>
                  </a:lnTo>
                  <a:lnTo>
                    <a:pt x="228" y="706"/>
                  </a:lnTo>
                  <a:lnTo>
                    <a:pt x="225" y="704"/>
                  </a:lnTo>
                  <a:lnTo>
                    <a:pt x="228" y="702"/>
                  </a:lnTo>
                  <a:lnTo>
                    <a:pt x="226" y="701"/>
                  </a:lnTo>
                  <a:lnTo>
                    <a:pt x="226" y="696"/>
                  </a:lnTo>
                  <a:lnTo>
                    <a:pt x="236" y="696"/>
                  </a:lnTo>
                  <a:lnTo>
                    <a:pt x="234" y="694"/>
                  </a:lnTo>
                  <a:lnTo>
                    <a:pt x="239" y="693"/>
                  </a:lnTo>
                  <a:lnTo>
                    <a:pt x="237" y="690"/>
                  </a:lnTo>
                  <a:lnTo>
                    <a:pt x="233" y="693"/>
                  </a:lnTo>
                  <a:lnTo>
                    <a:pt x="229" y="690"/>
                  </a:lnTo>
                  <a:lnTo>
                    <a:pt x="231" y="685"/>
                  </a:lnTo>
                  <a:lnTo>
                    <a:pt x="234" y="685"/>
                  </a:lnTo>
                  <a:lnTo>
                    <a:pt x="233" y="680"/>
                  </a:lnTo>
                  <a:lnTo>
                    <a:pt x="236" y="680"/>
                  </a:lnTo>
                  <a:lnTo>
                    <a:pt x="236" y="677"/>
                  </a:lnTo>
                  <a:lnTo>
                    <a:pt x="239" y="675"/>
                  </a:lnTo>
                  <a:lnTo>
                    <a:pt x="239" y="672"/>
                  </a:lnTo>
                  <a:lnTo>
                    <a:pt x="239" y="669"/>
                  </a:lnTo>
                  <a:lnTo>
                    <a:pt x="213" y="667"/>
                  </a:lnTo>
                  <a:lnTo>
                    <a:pt x="209" y="662"/>
                  </a:lnTo>
                  <a:lnTo>
                    <a:pt x="196" y="657"/>
                  </a:lnTo>
                  <a:lnTo>
                    <a:pt x="189" y="649"/>
                  </a:lnTo>
                  <a:lnTo>
                    <a:pt x="196" y="646"/>
                  </a:lnTo>
                  <a:lnTo>
                    <a:pt x="210" y="648"/>
                  </a:lnTo>
                  <a:lnTo>
                    <a:pt x="225" y="656"/>
                  </a:lnTo>
                  <a:lnTo>
                    <a:pt x="237" y="659"/>
                  </a:lnTo>
                  <a:lnTo>
                    <a:pt x="237" y="656"/>
                  </a:lnTo>
                  <a:lnTo>
                    <a:pt x="233" y="656"/>
                  </a:lnTo>
                  <a:lnTo>
                    <a:pt x="231" y="651"/>
                  </a:lnTo>
                  <a:lnTo>
                    <a:pt x="234" y="653"/>
                  </a:lnTo>
                  <a:lnTo>
                    <a:pt x="234" y="651"/>
                  </a:lnTo>
                  <a:lnTo>
                    <a:pt x="236" y="649"/>
                  </a:lnTo>
                  <a:lnTo>
                    <a:pt x="237" y="649"/>
                  </a:lnTo>
                  <a:lnTo>
                    <a:pt x="237" y="646"/>
                  </a:lnTo>
                  <a:lnTo>
                    <a:pt x="223" y="638"/>
                  </a:lnTo>
                  <a:lnTo>
                    <a:pt x="229" y="640"/>
                  </a:lnTo>
                  <a:lnTo>
                    <a:pt x="231" y="638"/>
                  </a:lnTo>
                  <a:lnTo>
                    <a:pt x="229" y="637"/>
                  </a:lnTo>
                  <a:lnTo>
                    <a:pt x="231" y="635"/>
                  </a:lnTo>
                  <a:lnTo>
                    <a:pt x="220" y="635"/>
                  </a:lnTo>
                  <a:lnTo>
                    <a:pt x="228" y="629"/>
                  </a:lnTo>
                  <a:lnTo>
                    <a:pt x="217" y="635"/>
                  </a:lnTo>
                  <a:lnTo>
                    <a:pt x="220" y="627"/>
                  </a:lnTo>
                  <a:lnTo>
                    <a:pt x="225" y="625"/>
                  </a:lnTo>
                  <a:lnTo>
                    <a:pt x="212" y="627"/>
                  </a:lnTo>
                  <a:lnTo>
                    <a:pt x="226" y="617"/>
                  </a:lnTo>
                  <a:lnTo>
                    <a:pt x="210" y="617"/>
                  </a:lnTo>
                  <a:lnTo>
                    <a:pt x="213" y="611"/>
                  </a:lnTo>
                  <a:lnTo>
                    <a:pt x="210" y="614"/>
                  </a:lnTo>
                  <a:lnTo>
                    <a:pt x="207" y="608"/>
                  </a:lnTo>
                  <a:lnTo>
                    <a:pt x="205" y="613"/>
                  </a:lnTo>
                  <a:lnTo>
                    <a:pt x="197" y="619"/>
                  </a:lnTo>
                  <a:lnTo>
                    <a:pt x="199" y="622"/>
                  </a:lnTo>
                  <a:lnTo>
                    <a:pt x="197" y="625"/>
                  </a:lnTo>
                  <a:lnTo>
                    <a:pt x="191" y="629"/>
                  </a:lnTo>
                  <a:lnTo>
                    <a:pt x="183" y="624"/>
                  </a:lnTo>
                  <a:lnTo>
                    <a:pt x="180" y="627"/>
                  </a:lnTo>
                  <a:lnTo>
                    <a:pt x="177" y="621"/>
                  </a:lnTo>
                  <a:lnTo>
                    <a:pt x="177" y="617"/>
                  </a:lnTo>
                  <a:lnTo>
                    <a:pt x="180" y="616"/>
                  </a:lnTo>
                  <a:lnTo>
                    <a:pt x="185" y="609"/>
                  </a:lnTo>
                  <a:lnTo>
                    <a:pt x="181" y="606"/>
                  </a:lnTo>
                  <a:lnTo>
                    <a:pt x="193" y="595"/>
                  </a:lnTo>
                  <a:lnTo>
                    <a:pt x="191" y="593"/>
                  </a:lnTo>
                  <a:lnTo>
                    <a:pt x="194" y="592"/>
                  </a:lnTo>
                  <a:lnTo>
                    <a:pt x="194" y="585"/>
                  </a:lnTo>
                  <a:lnTo>
                    <a:pt x="197" y="579"/>
                  </a:lnTo>
                  <a:lnTo>
                    <a:pt x="185" y="572"/>
                  </a:lnTo>
                  <a:lnTo>
                    <a:pt x="191" y="568"/>
                  </a:lnTo>
                  <a:lnTo>
                    <a:pt x="188" y="564"/>
                  </a:lnTo>
                  <a:lnTo>
                    <a:pt x="193" y="560"/>
                  </a:lnTo>
                  <a:lnTo>
                    <a:pt x="186" y="561"/>
                  </a:lnTo>
                  <a:lnTo>
                    <a:pt x="188" y="556"/>
                  </a:lnTo>
                  <a:lnTo>
                    <a:pt x="183" y="552"/>
                  </a:lnTo>
                  <a:lnTo>
                    <a:pt x="183" y="548"/>
                  </a:lnTo>
                  <a:lnTo>
                    <a:pt x="185" y="548"/>
                  </a:lnTo>
                  <a:lnTo>
                    <a:pt x="186" y="544"/>
                  </a:lnTo>
                  <a:lnTo>
                    <a:pt x="183" y="540"/>
                  </a:lnTo>
                  <a:lnTo>
                    <a:pt x="185" y="539"/>
                  </a:lnTo>
                  <a:lnTo>
                    <a:pt x="180" y="537"/>
                  </a:lnTo>
                  <a:lnTo>
                    <a:pt x="183" y="529"/>
                  </a:lnTo>
                  <a:lnTo>
                    <a:pt x="178" y="526"/>
                  </a:lnTo>
                  <a:lnTo>
                    <a:pt x="175" y="523"/>
                  </a:lnTo>
                  <a:lnTo>
                    <a:pt x="183" y="520"/>
                  </a:lnTo>
                  <a:lnTo>
                    <a:pt x="175" y="513"/>
                  </a:lnTo>
                  <a:lnTo>
                    <a:pt x="173" y="510"/>
                  </a:lnTo>
                  <a:lnTo>
                    <a:pt x="177" y="505"/>
                  </a:lnTo>
                  <a:lnTo>
                    <a:pt x="164" y="495"/>
                  </a:lnTo>
                  <a:lnTo>
                    <a:pt x="162" y="484"/>
                  </a:lnTo>
                  <a:lnTo>
                    <a:pt x="159" y="487"/>
                  </a:lnTo>
                  <a:lnTo>
                    <a:pt x="164" y="479"/>
                  </a:lnTo>
                  <a:lnTo>
                    <a:pt x="160" y="471"/>
                  </a:lnTo>
                  <a:lnTo>
                    <a:pt x="157" y="473"/>
                  </a:lnTo>
                  <a:lnTo>
                    <a:pt x="152" y="467"/>
                  </a:lnTo>
                  <a:lnTo>
                    <a:pt x="146" y="470"/>
                  </a:lnTo>
                  <a:lnTo>
                    <a:pt x="148" y="463"/>
                  </a:lnTo>
                  <a:lnTo>
                    <a:pt x="136" y="459"/>
                  </a:lnTo>
                  <a:lnTo>
                    <a:pt x="136" y="462"/>
                  </a:lnTo>
                  <a:lnTo>
                    <a:pt x="133" y="455"/>
                  </a:lnTo>
                  <a:lnTo>
                    <a:pt x="106" y="447"/>
                  </a:lnTo>
                  <a:lnTo>
                    <a:pt x="98" y="455"/>
                  </a:lnTo>
                  <a:lnTo>
                    <a:pt x="96" y="449"/>
                  </a:lnTo>
                  <a:lnTo>
                    <a:pt x="79" y="462"/>
                  </a:lnTo>
                  <a:lnTo>
                    <a:pt x="75" y="459"/>
                  </a:lnTo>
                  <a:lnTo>
                    <a:pt x="79" y="451"/>
                  </a:lnTo>
                  <a:lnTo>
                    <a:pt x="72" y="449"/>
                  </a:lnTo>
                  <a:lnTo>
                    <a:pt x="67" y="457"/>
                  </a:lnTo>
                  <a:lnTo>
                    <a:pt x="59" y="452"/>
                  </a:lnTo>
                  <a:lnTo>
                    <a:pt x="55" y="455"/>
                  </a:lnTo>
                  <a:lnTo>
                    <a:pt x="64" y="467"/>
                  </a:lnTo>
                  <a:lnTo>
                    <a:pt x="42" y="460"/>
                  </a:lnTo>
                  <a:lnTo>
                    <a:pt x="27" y="444"/>
                  </a:lnTo>
                  <a:lnTo>
                    <a:pt x="47" y="431"/>
                  </a:lnTo>
                  <a:lnTo>
                    <a:pt x="26" y="430"/>
                  </a:lnTo>
                  <a:lnTo>
                    <a:pt x="26" y="425"/>
                  </a:lnTo>
                  <a:lnTo>
                    <a:pt x="31" y="419"/>
                  </a:lnTo>
                  <a:lnTo>
                    <a:pt x="29" y="417"/>
                  </a:lnTo>
                  <a:lnTo>
                    <a:pt x="23" y="427"/>
                  </a:lnTo>
                  <a:lnTo>
                    <a:pt x="18" y="428"/>
                  </a:lnTo>
                  <a:lnTo>
                    <a:pt x="8" y="420"/>
                  </a:lnTo>
                  <a:lnTo>
                    <a:pt x="11" y="417"/>
                  </a:lnTo>
                  <a:lnTo>
                    <a:pt x="26" y="407"/>
                  </a:lnTo>
                  <a:lnTo>
                    <a:pt x="72" y="412"/>
                  </a:lnTo>
                  <a:lnTo>
                    <a:pt x="82" y="407"/>
                  </a:lnTo>
                  <a:lnTo>
                    <a:pt x="74" y="398"/>
                  </a:lnTo>
                  <a:lnTo>
                    <a:pt x="82" y="394"/>
                  </a:lnTo>
                  <a:lnTo>
                    <a:pt x="84" y="391"/>
                  </a:lnTo>
                  <a:lnTo>
                    <a:pt x="80" y="385"/>
                  </a:lnTo>
                  <a:lnTo>
                    <a:pt x="74" y="388"/>
                  </a:lnTo>
                  <a:lnTo>
                    <a:pt x="72" y="386"/>
                  </a:lnTo>
                  <a:lnTo>
                    <a:pt x="74" y="383"/>
                  </a:lnTo>
                  <a:lnTo>
                    <a:pt x="59" y="393"/>
                  </a:lnTo>
                  <a:lnTo>
                    <a:pt x="48" y="386"/>
                  </a:lnTo>
                  <a:lnTo>
                    <a:pt x="48" y="393"/>
                  </a:lnTo>
                  <a:lnTo>
                    <a:pt x="42" y="396"/>
                  </a:lnTo>
                  <a:lnTo>
                    <a:pt x="31" y="393"/>
                  </a:lnTo>
                  <a:lnTo>
                    <a:pt x="31" y="390"/>
                  </a:lnTo>
                  <a:lnTo>
                    <a:pt x="37" y="383"/>
                  </a:lnTo>
                  <a:lnTo>
                    <a:pt x="26" y="386"/>
                  </a:lnTo>
                  <a:lnTo>
                    <a:pt x="32" y="377"/>
                  </a:lnTo>
                  <a:lnTo>
                    <a:pt x="18" y="382"/>
                  </a:lnTo>
                  <a:lnTo>
                    <a:pt x="18" y="378"/>
                  </a:lnTo>
                  <a:lnTo>
                    <a:pt x="18" y="377"/>
                  </a:lnTo>
                  <a:lnTo>
                    <a:pt x="8" y="374"/>
                  </a:lnTo>
                  <a:lnTo>
                    <a:pt x="7" y="369"/>
                  </a:lnTo>
                  <a:lnTo>
                    <a:pt x="0" y="362"/>
                  </a:lnTo>
                  <a:lnTo>
                    <a:pt x="8" y="358"/>
                  </a:lnTo>
                  <a:lnTo>
                    <a:pt x="3" y="354"/>
                  </a:lnTo>
                  <a:lnTo>
                    <a:pt x="8" y="346"/>
                  </a:lnTo>
                  <a:lnTo>
                    <a:pt x="19" y="340"/>
                  </a:lnTo>
                  <a:lnTo>
                    <a:pt x="27" y="340"/>
                  </a:lnTo>
                  <a:lnTo>
                    <a:pt x="31" y="335"/>
                  </a:lnTo>
                  <a:lnTo>
                    <a:pt x="55" y="327"/>
                  </a:lnTo>
                  <a:lnTo>
                    <a:pt x="51" y="322"/>
                  </a:lnTo>
                  <a:lnTo>
                    <a:pt x="59" y="318"/>
                  </a:lnTo>
                  <a:lnTo>
                    <a:pt x="79" y="311"/>
                  </a:lnTo>
                  <a:lnTo>
                    <a:pt x="92" y="314"/>
                  </a:lnTo>
                  <a:lnTo>
                    <a:pt x="111" y="293"/>
                  </a:lnTo>
                  <a:lnTo>
                    <a:pt x="111" y="285"/>
                  </a:lnTo>
                  <a:lnTo>
                    <a:pt x="108" y="281"/>
                  </a:lnTo>
                  <a:lnTo>
                    <a:pt x="109" y="276"/>
                  </a:lnTo>
                  <a:lnTo>
                    <a:pt x="119" y="273"/>
                  </a:lnTo>
                  <a:lnTo>
                    <a:pt x="112" y="268"/>
                  </a:lnTo>
                  <a:lnTo>
                    <a:pt x="128" y="257"/>
                  </a:lnTo>
                  <a:lnTo>
                    <a:pt x="125" y="249"/>
                  </a:lnTo>
                  <a:lnTo>
                    <a:pt x="119" y="260"/>
                  </a:lnTo>
                  <a:lnTo>
                    <a:pt x="109" y="260"/>
                  </a:lnTo>
                  <a:lnTo>
                    <a:pt x="101" y="266"/>
                  </a:lnTo>
                  <a:lnTo>
                    <a:pt x="96" y="260"/>
                  </a:lnTo>
                  <a:lnTo>
                    <a:pt x="87" y="261"/>
                  </a:lnTo>
                  <a:lnTo>
                    <a:pt x="84" y="255"/>
                  </a:lnTo>
                  <a:lnTo>
                    <a:pt x="84" y="245"/>
                  </a:lnTo>
                  <a:lnTo>
                    <a:pt x="93" y="239"/>
                  </a:lnTo>
                  <a:lnTo>
                    <a:pt x="98" y="231"/>
                  </a:lnTo>
                  <a:lnTo>
                    <a:pt x="112" y="228"/>
                  </a:lnTo>
                  <a:lnTo>
                    <a:pt x="112" y="221"/>
                  </a:lnTo>
                  <a:lnTo>
                    <a:pt x="133" y="194"/>
                  </a:lnTo>
                  <a:lnTo>
                    <a:pt x="144" y="189"/>
                  </a:lnTo>
                  <a:lnTo>
                    <a:pt x="157" y="197"/>
                  </a:lnTo>
                  <a:lnTo>
                    <a:pt x="165" y="192"/>
                  </a:lnTo>
                  <a:lnTo>
                    <a:pt x="164" y="178"/>
                  </a:lnTo>
                  <a:lnTo>
                    <a:pt x="172" y="168"/>
                  </a:lnTo>
                  <a:lnTo>
                    <a:pt x="167" y="154"/>
                  </a:lnTo>
                  <a:lnTo>
                    <a:pt x="181" y="140"/>
                  </a:lnTo>
                  <a:lnTo>
                    <a:pt x="194" y="144"/>
                  </a:lnTo>
                  <a:lnTo>
                    <a:pt x="196" y="157"/>
                  </a:lnTo>
                  <a:lnTo>
                    <a:pt x="213" y="176"/>
                  </a:lnTo>
                  <a:lnTo>
                    <a:pt x="215" y="173"/>
                  </a:lnTo>
                  <a:lnTo>
                    <a:pt x="213" y="165"/>
                  </a:lnTo>
                  <a:lnTo>
                    <a:pt x="191" y="136"/>
                  </a:lnTo>
                  <a:lnTo>
                    <a:pt x="252" y="107"/>
                  </a:lnTo>
                  <a:lnTo>
                    <a:pt x="258" y="123"/>
                  </a:lnTo>
                  <a:lnTo>
                    <a:pt x="260" y="138"/>
                  </a:lnTo>
                  <a:lnTo>
                    <a:pt x="255" y="159"/>
                  </a:lnTo>
                  <a:lnTo>
                    <a:pt x="255" y="165"/>
                  </a:lnTo>
                  <a:lnTo>
                    <a:pt x="258" y="164"/>
                  </a:lnTo>
                  <a:lnTo>
                    <a:pt x="260" y="154"/>
                  </a:lnTo>
                  <a:lnTo>
                    <a:pt x="266" y="146"/>
                  </a:lnTo>
                  <a:lnTo>
                    <a:pt x="266" y="133"/>
                  </a:lnTo>
                  <a:lnTo>
                    <a:pt x="298" y="154"/>
                  </a:lnTo>
                  <a:lnTo>
                    <a:pt x="287" y="138"/>
                  </a:lnTo>
                  <a:lnTo>
                    <a:pt x="305" y="140"/>
                  </a:lnTo>
                  <a:lnTo>
                    <a:pt x="292" y="117"/>
                  </a:lnTo>
                  <a:lnTo>
                    <a:pt x="294" y="104"/>
                  </a:lnTo>
                  <a:lnTo>
                    <a:pt x="290" y="96"/>
                  </a:lnTo>
                  <a:lnTo>
                    <a:pt x="292" y="95"/>
                  </a:lnTo>
                  <a:lnTo>
                    <a:pt x="313" y="96"/>
                  </a:lnTo>
                  <a:lnTo>
                    <a:pt x="327" y="120"/>
                  </a:lnTo>
                  <a:lnTo>
                    <a:pt x="340" y="125"/>
                  </a:lnTo>
                  <a:lnTo>
                    <a:pt x="359" y="151"/>
                  </a:lnTo>
                  <a:lnTo>
                    <a:pt x="364" y="143"/>
                  </a:lnTo>
                  <a:lnTo>
                    <a:pt x="358" y="131"/>
                  </a:lnTo>
                  <a:lnTo>
                    <a:pt x="363" y="112"/>
                  </a:lnTo>
                  <a:lnTo>
                    <a:pt x="371" y="107"/>
                  </a:lnTo>
                  <a:lnTo>
                    <a:pt x="374" y="103"/>
                  </a:lnTo>
                  <a:lnTo>
                    <a:pt x="355" y="74"/>
                  </a:lnTo>
                  <a:lnTo>
                    <a:pt x="395" y="80"/>
                  </a:lnTo>
                  <a:lnTo>
                    <a:pt x="395" y="98"/>
                  </a:lnTo>
                  <a:lnTo>
                    <a:pt x="396" y="95"/>
                  </a:lnTo>
                  <a:lnTo>
                    <a:pt x="396" y="75"/>
                  </a:lnTo>
                  <a:lnTo>
                    <a:pt x="398" y="74"/>
                  </a:lnTo>
                  <a:lnTo>
                    <a:pt x="415" y="103"/>
                  </a:lnTo>
                  <a:lnTo>
                    <a:pt x="417" y="95"/>
                  </a:lnTo>
                  <a:lnTo>
                    <a:pt x="415" y="90"/>
                  </a:lnTo>
                  <a:lnTo>
                    <a:pt x="417" y="82"/>
                  </a:lnTo>
                  <a:lnTo>
                    <a:pt x="404" y="72"/>
                  </a:lnTo>
                  <a:lnTo>
                    <a:pt x="367" y="67"/>
                  </a:lnTo>
                  <a:lnTo>
                    <a:pt x="364" y="63"/>
                  </a:lnTo>
                  <a:lnTo>
                    <a:pt x="366" y="58"/>
                  </a:lnTo>
                  <a:lnTo>
                    <a:pt x="361" y="53"/>
                  </a:lnTo>
                  <a:lnTo>
                    <a:pt x="358" y="47"/>
                  </a:lnTo>
                  <a:lnTo>
                    <a:pt x="359" y="43"/>
                  </a:lnTo>
                  <a:lnTo>
                    <a:pt x="377" y="38"/>
                  </a:lnTo>
                  <a:lnTo>
                    <a:pt x="390" y="32"/>
                  </a:lnTo>
                  <a:lnTo>
                    <a:pt x="399" y="40"/>
                  </a:lnTo>
                  <a:lnTo>
                    <a:pt x="396" y="47"/>
                  </a:lnTo>
                  <a:lnTo>
                    <a:pt x="425" y="59"/>
                  </a:lnTo>
                  <a:lnTo>
                    <a:pt x="431" y="74"/>
                  </a:lnTo>
                  <a:lnTo>
                    <a:pt x="433" y="69"/>
                  </a:lnTo>
                  <a:lnTo>
                    <a:pt x="428" y="56"/>
                  </a:lnTo>
                  <a:lnTo>
                    <a:pt x="433" y="50"/>
                  </a:lnTo>
                  <a:lnTo>
                    <a:pt x="451" y="42"/>
                  </a:lnTo>
                  <a:lnTo>
                    <a:pt x="433" y="37"/>
                  </a:lnTo>
                  <a:lnTo>
                    <a:pt x="431" y="34"/>
                  </a:lnTo>
                  <a:lnTo>
                    <a:pt x="433" y="30"/>
                  </a:lnTo>
                  <a:lnTo>
                    <a:pt x="433" y="22"/>
                  </a:lnTo>
                  <a:lnTo>
                    <a:pt x="435" y="21"/>
                  </a:lnTo>
                  <a:lnTo>
                    <a:pt x="435" y="16"/>
                  </a:lnTo>
                  <a:lnTo>
                    <a:pt x="443" y="18"/>
                  </a:lnTo>
                  <a:lnTo>
                    <a:pt x="448" y="10"/>
                  </a:lnTo>
                  <a:lnTo>
                    <a:pt x="460" y="24"/>
                  </a:lnTo>
                  <a:lnTo>
                    <a:pt x="457" y="10"/>
                  </a:lnTo>
                  <a:lnTo>
                    <a:pt x="464" y="5"/>
                  </a:lnTo>
                  <a:lnTo>
                    <a:pt x="481" y="2"/>
                  </a:lnTo>
                  <a:lnTo>
                    <a:pt x="489" y="13"/>
                  </a:lnTo>
                  <a:lnTo>
                    <a:pt x="488" y="5"/>
                  </a:lnTo>
                  <a:lnTo>
                    <a:pt x="494" y="0"/>
                  </a:lnTo>
                  <a:lnTo>
                    <a:pt x="528" y="2"/>
                  </a:lnTo>
                  <a:lnTo>
                    <a:pt x="547" y="10"/>
                  </a:lnTo>
                  <a:lnTo>
                    <a:pt x="544" y="13"/>
                  </a:lnTo>
                  <a:lnTo>
                    <a:pt x="547" y="18"/>
                  </a:lnTo>
                  <a:lnTo>
                    <a:pt x="573" y="16"/>
                  </a:lnTo>
                  <a:lnTo>
                    <a:pt x="582" y="26"/>
                  </a:lnTo>
                  <a:lnTo>
                    <a:pt x="577" y="35"/>
                  </a:lnTo>
                  <a:lnTo>
                    <a:pt x="524" y="40"/>
                  </a:lnTo>
                  <a:lnTo>
                    <a:pt x="508" y="50"/>
                  </a:lnTo>
                  <a:lnTo>
                    <a:pt x="500" y="50"/>
                  </a:lnTo>
                  <a:lnTo>
                    <a:pt x="470" y="63"/>
                  </a:lnTo>
                  <a:lnTo>
                    <a:pt x="468" y="69"/>
                  </a:lnTo>
                  <a:lnTo>
                    <a:pt x="478" y="61"/>
                  </a:lnTo>
                  <a:lnTo>
                    <a:pt x="484" y="63"/>
                  </a:lnTo>
                  <a:lnTo>
                    <a:pt x="484" y="71"/>
                  </a:lnTo>
                  <a:lnTo>
                    <a:pt x="491" y="59"/>
                  </a:lnTo>
                  <a:lnTo>
                    <a:pt x="510" y="61"/>
                  </a:lnTo>
                  <a:lnTo>
                    <a:pt x="533" y="43"/>
                  </a:lnTo>
                  <a:lnTo>
                    <a:pt x="550" y="47"/>
                  </a:lnTo>
                  <a:lnTo>
                    <a:pt x="549" y="53"/>
                  </a:lnTo>
                  <a:lnTo>
                    <a:pt x="589" y="40"/>
                  </a:lnTo>
                  <a:lnTo>
                    <a:pt x="593" y="45"/>
                  </a:lnTo>
                  <a:lnTo>
                    <a:pt x="592" y="47"/>
                  </a:lnTo>
                  <a:lnTo>
                    <a:pt x="593" y="55"/>
                  </a:lnTo>
                  <a:lnTo>
                    <a:pt x="593" y="58"/>
                  </a:lnTo>
                  <a:lnTo>
                    <a:pt x="576" y="74"/>
                  </a:lnTo>
                  <a:lnTo>
                    <a:pt x="603" y="63"/>
                  </a:lnTo>
                  <a:lnTo>
                    <a:pt x="603" y="74"/>
                  </a:lnTo>
                  <a:lnTo>
                    <a:pt x="611" y="66"/>
                  </a:lnTo>
                  <a:lnTo>
                    <a:pt x="621" y="69"/>
                  </a:lnTo>
                  <a:lnTo>
                    <a:pt x="635" y="87"/>
                  </a:lnTo>
                  <a:lnTo>
                    <a:pt x="617" y="107"/>
                  </a:lnTo>
                  <a:lnTo>
                    <a:pt x="585" y="120"/>
                  </a:lnTo>
                  <a:lnTo>
                    <a:pt x="524" y="127"/>
                  </a:lnTo>
                  <a:lnTo>
                    <a:pt x="492" y="143"/>
                  </a:lnTo>
                  <a:lnTo>
                    <a:pt x="491" y="148"/>
                  </a:lnTo>
                  <a:lnTo>
                    <a:pt x="491" y="157"/>
                  </a:lnTo>
                  <a:lnTo>
                    <a:pt x="541" y="133"/>
                  </a:lnTo>
                  <a:lnTo>
                    <a:pt x="579" y="131"/>
                  </a:lnTo>
                  <a:lnTo>
                    <a:pt x="584" y="136"/>
                  </a:lnTo>
                  <a:lnTo>
                    <a:pt x="584" y="144"/>
                  </a:lnTo>
                  <a:lnTo>
                    <a:pt x="560" y="165"/>
                  </a:lnTo>
                  <a:lnTo>
                    <a:pt x="558" y="168"/>
                  </a:lnTo>
                  <a:lnTo>
                    <a:pt x="565" y="172"/>
                  </a:lnTo>
                  <a:lnTo>
                    <a:pt x="600" y="151"/>
                  </a:lnTo>
                  <a:lnTo>
                    <a:pt x="601" y="149"/>
                  </a:lnTo>
                  <a:lnTo>
                    <a:pt x="600" y="136"/>
                  </a:lnTo>
                  <a:lnTo>
                    <a:pt x="603" y="130"/>
                  </a:lnTo>
                  <a:lnTo>
                    <a:pt x="624" y="127"/>
                  </a:lnTo>
                  <a:lnTo>
                    <a:pt x="627" y="143"/>
                  </a:lnTo>
                  <a:lnTo>
                    <a:pt x="624" y="167"/>
                  </a:lnTo>
                  <a:lnTo>
                    <a:pt x="619" y="178"/>
                  </a:lnTo>
                  <a:lnTo>
                    <a:pt x="616" y="181"/>
                  </a:lnTo>
                  <a:lnTo>
                    <a:pt x="593" y="234"/>
                  </a:lnTo>
                  <a:lnTo>
                    <a:pt x="606" y="218"/>
                  </a:lnTo>
                  <a:lnTo>
                    <a:pt x="609" y="210"/>
                  </a:lnTo>
                  <a:lnTo>
                    <a:pt x="608" y="207"/>
                  </a:lnTo>
                  <a:lnTo>
                    <a:pt x="616" y="202"/>
                  </a:lnTo>
                  <a:lnTo>
                    <a:pt x="640" y="164"/>
                  </a:lnTo>
                  <a:lnTo>
                    <a:pt x="651" y="154"/>
                  </a:lnTo>
                  <a:lnTo>
                    <a:pt x="650" y="170"/>
                  </a:lnTo>
                  <a:lnTo>
                    <a:pt x="658" y="162"/>
                  </a:lnTo>
                  <a:lnTo>
                    <a:pt x="675" y="167"/>
                  </a:lnTo>
                  <a:lnTo>
                    <a:pt x="675" y="162"/>
                  </a:lnTo>
                  <a:lnTo>
                    <a:pt x="680" y="159"/>
                  </a:lnTo>
                  <a:lnTo>
                    <a:pt x="677" y="149"/>
                  </a:lnTo>
                  <a:lnTo>
                    <a:pt x="682" y="149"/>
                  </a:lnTo>
                  <a:lnTo>
                    <a:pt x="683" y="141"/>
                  </a:lnTo>
                  <a:lnTo>
                    <a:pt x="712" y="136"/>
                  </a:lnTo>
                  <a:lnTo>
                    <a:pt x="738" y="148"/>
                  </a:lnTo>
                  <a:lnTo>
                    <a:pt x="746" y="159"/>
                  </a:lnTo>
                  <a:lnTo>
                    <a:pt x="723" y="191"/>
                  </a:lnTo>
                  <a:lnTo>
                    <a:pt x="712" y="192"/>
                  </a:lnTo>
                  <a:lnTo>
                    <a:pt x="715" y="204"/>
                  </a:lnTo>
                  <a:lnTo>
                    <a:pt x="714" y="207"/>
                  </a:lnTo>
                  <a:lnTo>
                    <a:pt x="696" y="216"/>
                  </a:lnTo>
                  <a:lnTo>
                    <a:pt x="678" y="212"/>
                  </a:lnTo>
                  <a:lnTo>
                    <a:pt x="669" y="221"/>
                  </a:lnTo>
                  <a:lnTo>
                    <a:pt x="653" y="218"/>
                  </a:lnTo>
                  <a:lnTo>
                    <a:pt x="635" y="226"/>
                  </a:lnTo>
                  <a:lnTo>
                    <a:pt x="642" y="231"/>
                  </a:lnTo>
                  <a:lnTo>
                    <a:pt x="653" y="221"/>
                  </a:lnTo>
                  <a:lnTo>
                    <a:pt x="698" y="226"/>
                  </a:lnTo>
                  <a:lnTo>
                    <a:pt x="686" y="245"/>
                  </a:lnTo>
                  <a:lnTo>
                    <a:pt x="653" y="244"/>
                  </a:lnTo>
                  <a:lnTo>
                    <a:pt x="646" y="255"/>
                  </a:lnTo>
                  <a:lnTo>
                    <a:pt x="643" y="268"/>
                  </a:lnTo>
                  <a:lnTo>
                    <a:pt x="648" y="274"/>
                  </a:lnTo>
                  <a:lnTo>
                    <a:pt x="650" y="271"/>
                  </a:lnTo>
                  <a:lnTo>
                    <a:pt x="651" y="265"/>
                  </a:lnTo>
                  <a:lnTo>
                    <a:pt x="658" y="258"/>
                  </a:lnTo>
                  <a:lnTo>
                    <a:pt x="675" y="252"/>
                  </a:lnTo>
                  <a:lnTo>
                    <a:pt x="682" y="258"/>
                  </a:lnTo>
                  <a:lnTo>
                    <a:pt x="674" y="274"/>
                  </a:lnTo>
                  <a:lnTo>
                    <a:pt x="661" y="273"/>
                  </a:lnTo>
                  <a:lnTo>
                    <a:pt x="656" y="279"/>
                  </a:lnTo>
                  <a:lnTo>
                    <a:pt x="651" y="308"/>
                  </a:lnTo>
                  <a:lnTo>
                    <a:pt x="654" y="298"/>
                  </a:lnTo>
                  <a:lnTo>
                    <a:pt x="661" y="298"/>
                  </a:lnTo>
                  <a:lnTo>
                    <a:pt x="659" y="305"/>
                  </a:lnTo>
                  <a:lnTo>
                    <a:pt x="656" y="303"/>
                  </a:lnTo>
                  <a:lnTo>
                    <a:pt x="654" y="309"/>
                  </a:lnTo>
                  <a:lnTo>
                    <a:pt x="651" y="309"/>
                  </a:lnTo>
                  <a:lnTo>
                    <a:pt x="651" y="321"/>
                  </a:lnTo>
                  <a:lnTo>
                    <a:pt x="635" y="327"/>
                  </a:lnTo>
                  <a:lnTo>
                    <a:pt x="635" y="334"/>
                  </a:lnTo>
                  <a:lnTo>
                    <a:pt x="637" y="335"/>
                  </a:lnTo>
                  <a:lnTo>
                    <a:pt x="634" y="346"/>
                  </a:lnTo>
                  <a:lnTo>
                    <a:pt x="630" y="359"/>
                  </a:lnTo>
                  <a:lnTo>
                    <a:pt x="632" y="361"/>
                  </a:lnTo>
                  <a:lnTo>
                    <a:pt x="627" y="370"/>
                  </a:lnTo>
                  <a:lnTo>
                    <a:pt x="627" y="374"/>
                  </a:lnTo>
                  <a:lnTo>
                    <a:pt x="624" y="380"/>
                  </a:lnTo>
                  <a:lnTo>
                    <a:pt x="629" y="383"/>
                  </a:lnTo>
                  <a:lnTo>
                    <a:pt x="638" y="367"/>
                  </a:lnTo>
                  <a:lnTo>
                    <a:pt x="656" y="378"/>
                  </a:lnTo>
                  <a:lnTo>
                    <a:pt x="659" y="385"/>
                  </a:lnTo>
                  <a:lnTo>
                    <a:pt x="656" y="386"/>
                  </a:lnTo>
                  <a:lnTo>
                    <a:pt x="640" y="380"/>
                  </a:lnTo>
                  <a:lnTo>
                    <a:pt x="638" y="383"/>
                  </a:lnTo>
                  <a:lnTo>
                    <a:pt x="645" y="388"/>
                  </a:lnTo>
                  <a:lnTo>
                    <a:pt x="638" y="391"/>
                  </a:lnTo>
                  <a:lnTo>
                    <a:pt x="645" y="394"/>
                  </a:lnTo>
                  <a:lnTo>
                    <a:pt x="650" y="396"/>
                  </a:lnTo>
                  <a:lnTo>
                    <a:pt x="658" y="402"/>
                  </a:lnTo>
                  <a:lnTo>
                    <a:pt x="661" y="396"/>
                  </a:lnTo>
                  <a:lnTo>
                    <a:pt x="667" y="399"/>
                  </a:lnTo>
                  <a:lnTo>
                    <a:pt x="669" y="414"/>
                  </a:lnTo>
                  <a:lnTo>
                    <a:pt x="664" y="423"/>
                  </a:lnTo>
                  <a:lnTo>
                    <a:pt x="637" y="417"/>
                  </a:lnTo>
                  <a:lnTo>
                    <a:pt x="635" y="422"/>
                  </a:lnTo>
                  <a:lnTo>
                    <a:pt x="624" y="430"/>
                  </a:lnTo>
                  <a:lnTo>
                    <a:pt x="619" y="423"/>
                  </a:lnTo>
                  <a:lnTo>
                    <a:pt x="611" y="428"/>
                  </a:lnTo>
                  <a:lnTo>
                    <a:pt x="614" y="435"/>
                  </a:lnTo>
                  <a:lnTo>
                    <a:pt x="617" y="433"/>
                  </a:lnTo>
                  <a:lnTo>
                    <a:pt x="622" y="439"/>
                  </a:lnTo>
                  <a:lnTo>
                    <a:pt x="624" y="439"/>
                  </a:lnTo>
                  <a:lnTo>
                    <a:pt x="624" y="447"/>
                  </a:lnTo>
                  <a:lnTo>
                    <a:pt x="637" y="451"/>
                  </a:lnTo>
                  <a:lnTo>
                    <a:pt x="632" y="444"/>
                  </a:lnTo>
                  <a:lnTo>
                    <a:pt x="645" y="447"/>
                  </a:lnTo>
                  <a:lnTo>
                    <a:pt x="646" y="452"/>
                  </a:lnTo>
                  <a:lnTo>
                    <a:pt x="630" y="459"/>
                  </a:lnTo>
                  <a:lnTo>
                    <a:pt x="643" y="462"/>
                  </a:lnTo>
                  <a:lnTo>
                    <a:pt x="650" y="468"/>
                  </a:lnTo>
                  <a:lnTo>
                    <a:pt x="650" y="486"/>
                  </a:lnTo>
                  <a:lnTo>
                    <a:pt x="648" y="492"/>
                  </a:lnTo>
                  <a:lnTo>
                    <a:pt x="643" y="491"/>
                  </a:lnTo>
                  <a:lnTo>
                    <a:pt x="642" y="484"/>
                  </a:lnTo>
                  <a:lnTo>
                    <a:pt x="624" y="479"/>
                  </a:lnTo>
                  <a:lnTo>
                    <a:pt x="616" y="479"/>
                  </a:lnTo>
                  <a:lnTo>
                    <a:pt x="635" y="489"/>
                  </a:lnTo>
                  <a:lnTo>
                    <a:pt x="635" y="492"/>
                  </a:lnTo>
                  <a:lnTo>
                    <a:pt x="634" y="497"/>
                  </a:lnTo>
                  <a:lnTo>
                    <a:pt x="632" y="510"/>
                  </a:lnTo>
                  <a:lnTo>
                    <a:pt x="650" y="512"/>
                  </a:lnTo>
                  <a:lnTo>
                    <a:pt x="653" y="520"/>
                  </a:lnTo>
                  <a:lnTo>
                    <a:pt x="646" y="528"/>
                  </a:lnTo>
                  <a:lnTo>
                    <a:pt x="642" y="526"/>
                  </a:lnTo>
                  <a:lnTo>
                    <a:pt x="635" y="518"/>
                  </a:lnTo>
                  <a:lnTo>
                    <a:pt x="616" y="516"/>
                  </a:lnTo>
                  <a:lnTo>
                    <a:pt x="617" y="523"/>
                  </a:lnTo>
                  <a:lnTo>
                    <a:pt x="614" y="526"/>
                  </a:lnTo>
                  <a:lnTo>
                    <a:pt x="611" y="534"/>
                  </a:lnTo>
                  <a:lnTo>
                    <a:pt x="621" y="534"/>
                  </a:lnTo>
                  <a:lnTo>
                    <a:pt x="637" y="542"/>
                  </a:lnTo>
                  <a:lnTo>
                    <a:pt x="634" y="545"/>
                  </a:lnTo>
                  <a:lnTo>
                    <a:pt x="635" y="553"/>
                  </a:lnTo>
                  <a:lnTo>
                    <a:pt x="622" y="555"/>
                  </a:lnTo>
                  <a:lnTo>
                    <a:pt x="609" y="563"/>
                  </a:lnTo>
                  <a:lnTo>
                    <a:pt x="593" y="553"/>
                  </a:lnTo>
                  <a:lnTo>
                    <a:pt x="587" y="544"/>
                  </a:lnTo>
                  <a:lnTo>
                    <a:pt x="585" y="545"/>
                  </a:lnTo>
                  <a:lnTo>
                    <a:pt x="584" y="552"/>
                  </a:lnTo>
                  <a:lnTo>
                    <a:pt x="577" y="548"/>
                  </a:lnTo>
                  <a:lnTo>
                    <a:pt x="579" y="555"/>
                  </a:lnTo>
                  <a:lnTo>
                    <a:pt x="576" y="555"/>
                  </a:lnTo>
                  <a:lnTo>
                    <a:pt x="565" y="563"/>
                  </a:lnTo>
                  <a:lnTo>
                    <a:pt x="558" y="563"/>
                  </a:lnTo>
                  <a:lnTo>
                    <a:pt x="550" y="566"/>
                  </a:lnTo>
                  <a:lnTo>
                    <a:pt x="553" y="568"/>
                  </a:lnTo>
                  <a:lnTo>
                    <a:pt x="561" y="564"/>
                  </a:lnTo>
                  <a:lnTo>
                    <a:pt x="568" y="569"/>
                  </a:lnTo>
                  <a:lnTo>
                    <a:pt x="576" y="571"/>
                  </a:lnTo>
                  <a:lnTo>
                    <a:pt x="565" y="577"/>
                  </a:lnTo>
                  <a:lnTo>
                    <a:pt x="553" y="579"/>
                  </a:lnTo>
                  <a:lnTo>
                    <a:pt x="552" y="582"/>
                  </a:lnTo>
                  <a:lnTo>
                    <a:pt x="557" y="582"/>
                  </a:lnTo>
                  <a:lnTo>
                    <a:pt x="558" y="585"/>
                  </a:lnTo>
                  <a:lnTo>
                    <a:pt x="569" y="579"/>
                  </a:lnTo>
                  <a:lnTo>
                    <a:pt x="577" y="582"/>
                  </a:lnTo>
                  <a:lnTo>
                    <a:pt x="577" y="589"/>
                  </a:lnTo>
                  <a:lnTo>
                    <a:pt x="568" y="592"/>
                  </a:lnTo>
                  <a:lnTo>
                    <a:pt x="569" y="593"/>
                  </a:lnTo>
                  <a:lnTo>
                    <a:pt x="568" y="603"/>
                  </a:lnTo>
                  <a:lnTo>
                    <a:pt x="573" y="593"/>
                  </a:lnTo>
                  <a:lnTo>
                    <a:pt x="579" y="592"/>
                  </a:lnTo>
                  <a:lnTo>
                    <a:pt x="590" y="601"/>
                  </a:lnTo>
                  <a:lnTo>
                    <a:pt x="605" y="608"/>
                  </a:lnTo>
                  <a:lnTo>
                    <a:pt x="606" y="613"/>
                  </a:lnTo>
                  <a:lnTo>
                    <a:pt x="611" y="614"/>
                  </a:lnTo>
                  <a:lnTo>
                    <a:pt x="605" y="622"/>
                  </a:lnTo>
                  <a:lnTo>
                    <a:pt x="605" y="629"/>
                  </a:lnTo>
                  <a:lnTo>
                    <a:pt x="608" y="624"/>
                  </a:lnTo>
                  <a:lnTo>
                    <a:pt x="616" y="622"/>
                  </a:lnTo>
                  <a:lnTo>
                    <a:pt x="614" y="633"/>
                  </a:lnTo>
                  <a:lnTo>
                    <a:pt x="611" y="635"/>
                  </a:lnTo>
                  <a:lnTo>
                    <a:pt x="614" y="637"/>
                  </a:lnTo>
                  <a:lnTo>
                    <a:pt x="614" y="641"/>
                  </a:lnTo>
                  <a:lnTo>
                    <a:pt x="613" y="643"/>
                  </a:lnTo>
                  <a:lnTo>
                    <a:pt x="614" y="649"/>
                  </a:lnTo>
                  <a:lnTo>
                    <a:pt x="616" y="649"/>
                  </a:lnTo>
                  <a:lnTo>
                    <a:pt x="616" y="653"/>
                  </a:lnTo>
                  <a:lnTo>
                    <a:pt x="606" y="653"/>
                  </a:lnTo>
                  <a:lnTo>
                    <a:pt x="606" y="643"/>
                  </a:lnTo>
                  <a:lnTo>
                    <a:pt x="605" y="643"/>
                  </a:lnTo>
                  <a:lnTo>
                    <a:pt x="603" y="654"/>
                  </a:lnTo>
                  <a:lnTo>
                    <a:pt x="592" y="653"/>
                  </a:lnTo>
                  <a:lnTo>
                    <a:pt x="584" y="645"/>
                  </a:lnTo>
                  <a:lnTo>
                    <a:pt x="582" y="635"/>
                  </a:lnTo>
                  <a:lnTo>
                    <a:pt x="577" y="627"/>
                  </a:lnTo>
                  <a:lnTo>
                    <a:pt x="573" y="627"/>
                  </a:lnTo>
                  <a:lnTo>
                    <a:pt x="557" y="617"/>
                  </a:lnTo>
                  <a:lnTo>
                    <a:pt x="549" y="619"/>
                  </a:lnTo>
                  <a:lnTo>
                    <a:pt x="541" y="611"/>
                  </a:lnTo>
                  <a:lnTo>
                    <a:pt x="541" y="617"/>
                  </a:lnTo>
                  <a:lnTo>
                    <a:pt x="537" y="617"/>
                  </a:lnTo>
                  <a:lnTo>
                    <a:pt x="544" y="621"/>
                  </a:lnTo>
                  <a:lnTo>
                    <a:pt x="544" y="622"/>
                  </a:lnTo>
                  <a:lnTo>
                    <a:pt x="563" y="622"/>
                  </a:lnTo>
                  <a:lnTo>
                    <a:pt x="566" y="625"/>
                  </a:lnTo>
                  <a:lnTo>
                    <a:pt x="566" y="630"/>
                  </a:lnTo>
                  <a:lnTo>
                    <a:pt x="561" y="629"/>
                  </a:lnTo>
                  <a:lnTo>
                    <a:pt x="563" y="632"/>
                  </a:lnTo>
                  <a:lnTo>
                    <a:pt x="552" y="638"/>
                  </a:lnTo>
                  <a:lnTo>
                    <a:pt x="542" y="638"/>
                  </a:lnTo>
                  <a:lnTo>
                    <a:pt x="537" y="637"/>
                  </a:lnTo>
                  <a:lnTo>
                    <a:pt x="537" y="640"/>
                  </a:lnTo>
                  <a:lnTo>
                    <a:pt x="531" y="638"/>
                  </a:lnTo>
                  <a:lnTo>
                    <a:pt x="529" y="640"/>
                  </a:lnTo>
                  <a:lnTo>
                    <a:pt x="533" y="645"/>
                  </a:lnTo>
                  <a:lnTo>
                    <a:pt x="531" y="649"/>
                  </a:lnTo>
                  <a:lnTo>
                    <a:pt x="521" y="654"/>
                  </a:lnTo>
                  <a:lnTo>
                    <a:pt x="531" y="657"/>
                  </a:lnTo>
                  <a:lnTo>
                    <a:pt x="550" y="656"/>
                  </a:lnTo>
                  <a:lnTo>
                    <a:pt x="552" y="657"/>
                  </a:lnTo>
                  <a:lnTo>
                    <a:pt x="524" y="667"/>
                  </a:lnTo>
                  <a:lnTo>
                    <a:pt x="533" y="667"/>
                  </a:lnTo>
                  <a:lnTo>
                    <a:pt x="541" y="667"/>
                  </a:lnTo>
                  <a:lnTo>
                    <a:pt x="544" y="662"/>
                  </a:lnTo>
                  <a:lnTo>
                    <a:pt x="553" y="662"/>
                  </a:lnTo>
                  <a:lnTo>
                    <a:pt x="566" y="656"/>
                  </a:lnTo>
                  <a:lnTo>
                    <a:pt x="587" y="664"/>
                  </a:lnTo>
                  <a:lnTo>
                    <a:pt x="609" y="662"/>
                  </a:lnTo>
                  <a:lnTo>
                    <a:pt x="605" y="669"/>
                  </a:lnTo>
                  <a:lnTo>
                    <a:pt x="597" y="669"/>
                  </a:lnTo>
                  <a:lnTo>
                    <a:pt x="595" y="672"/>
                  </a:lnTo>
                  <a:lnTo>
                    <a:pt x="593" y="672"/>
                  </a:lnTo>
                  <a:lnTo>
                    <a:pt x="585" y="675"/>
                  </a:lnTo>
                  <a:lnTo>
                    <a:pt x="589" y="678"/>
                  </a:lnTo>
                  <a:lnTo>
                    <a:pt x="587" y="682"/>
                  </a:lnTo>
                  <a:lnTo>
                    <a:pt x="579" y="680"/>
                  </a:lnTo>
                  <a:lnTo>
                    <a:pt x="582" y="685"/>
                  </a:lnTo>
                  <a:lnTo>
                    <a:pt x="579" y="683"/>
                  </a:lnTo>
                  <a:lnTo>
                    <a:pt x="573" y="690"/>
                  </a:lnTo>
                  <a:lnTo>
                    <a:pt x="569" y="691"/>
                  </a:lnTo>
                  <a:lnTo>
                    <a:pt x="569" y="694"/>
                  </a:lnTo>
                  <a:lnTo>
                    <a:pt x="561" y="694"/>
                  </a:lnTo>
                  <a:lnTo>
                    <a:pt x="563" y="698"/>
                  </a:lnTo>
                  <a:lnTo>
                    <a:pt x="553" y="702"/>
                  </a:lnTo>
                  <a:lnTo>
                    <a:pt x="552" y="706"/>
                  </a:lnTo>
                  <a:lnTo>
                    <a:pt x="544" y="706"/>
                  </a:lnTo>
                  <a:lnTo>
                    <a:pt x="542" y="709"/>
                  </a:lnTo>
                  <a:lnTo>
                    <a:pt x="533" y="712"/>
                  </a:lnTo>
                  <a:lnTo>
                    <a:pt x="529" y="709"/>
                  </a:lnTo>
                  <a:lnTo>
                    <a:pt x="510" y="718"/>
                  </a:lnTo>
                  <a:lnTo>
                    <a:pt x="505" y="714"/>
                  </a:lnTo>
                  <a:lnTo>
                    <a:pt x="502" y="715"/>
                  </a:lnTo>
                  <a:lnTo>
                    <a:pt x="502" y="718"/>
                  </a:lnTo>
                  <a:lnTo>
                    <a:pt x="500" y="718"/>
                  </a:lnTo>
                  <a:lnTo>
                    <a:pt x="502" y="720"/>
                  </a:lnTo>
                  <a:lnTo>
                    <a:pt x="499" y="722"/>
                  </a:lnTo>
                  <a:lnTo>
                    <a:pt x="497" y="718"/>
                  </a:lnTo>
                  <a:lnTo>
                    <a:pt x="492" y="717"/>
                  </a:lnTo>
                  <a:lnTo>
                    <a:pt x="496" y="723"/>
                  </a:lnTo>
                  <a:lnTo>
                    <a:pt x="489" y="720"/>
                  </a:lnTo>
                  <a:lnTo>
                    <a:pt x="488" y="722"/>
                  </a:lnTo>
                  <a:lnTo>
                    <a:pt x="489" y="723"/>
                  </a:lnTo>
                  <a:lnTo>
                    <a:pt x="481" y="723"/>
                  </a:lnTo>
                  <a:lnTo>
                    <a:pt x="478" y="718"/>
                  </a:lnTo>
                  <a:lnTo>
                    <a:pt x="481" y="718"/>
                  </a:lnTo>
                  <a:lnTo>
                    <a:pt x="476" y="717"/>
                  </a:lnTo>
                  <a:lnTo>
                    <a:pt x="473" y="712"/>
                  </a:lnTo>
                  <a:lnTo>
                    <a:pt x="472" y="714"/>
                  </a:lnTo>
                  <a:lnTo>
                    <a:pt x="472" y="709"/>
                  </a:lnTo>
                  <a:lnTo>
                    <a:pt x="470" y="707"/>
                  </a:lnTo>
                  <a:lnTo>
                    <a:pt x="470" y="710"/>
                  </a:lnTo>
                  <a:lnTo>
                    <a:pt x="467" y="710"/>
                  </a:lnTo>
                  <a:lnTo>
                    <a:pt x="472" y="718"/>
                  </a:lnTo>
                  <a:lnTo>
                    <a:pt x="470" y="718"/>
                  </a:lnTo>
                  <a:lnTo>
                    <a:pt x="476" y="723"/>
                  </a:lnTo>
                  <a:lnTo>
                    <a:pt x="473" y="723"/>
                  </a:lnTo>
                  <a:lnTo>
                    <a:pt x="473" y="728"/>
                  </a:lnTo>
                  <a:lnTo>
                    <a:pt x="470" y="726"/>
                  </a:lnTo>
                  <a:lnTo>
                    <a:pt x="465" y="731"/>
                  </a:lnTo>
                  <a:lnTo>
                    <a:pt x="459" y="733"/>
                  </a:lnTo>
                  <a:lnTo>
                    <a:pt x="459" y="736"/>
                  </a:lnTo>
                  <a:lnTo>
                    <a:pt x="457" y="736"/>
                  </a:lnTo>
                  <a:lnTo>
                    <a:pt x="456" y="741"/>
                  </a:lnTo>
                  <a:lnTo>
                    <a:pt x="454" y="741"/>
                  </a:lnTo>
                  <a:lnTo>
                    <a:pt x="456" y="744"/>
                  </a:lnTo>
                  <a:lnTo>
                    <a:pt x="454" y="749"/>
                  </a:lnTo>
                  <a:lnTo>
                    <a:pt x="448" y="754"/>
                  </a:lnTo>
                  <a:lnTo>
                    <a:pt x="449" y="757"/>
                  </a:lnTo>
                  <a:lnTo>
                    <a:pt x="446" y="755"/>
                  </a:lnTo>
                  <a:lnTo>
                    <a:pt x="444" y="760"/>
                  </a:lnTo>
                  <a:lnTo>
                    <a:pt x="441" y="757"/>
                  </a:lnTo>
                  <a:lnTo>
                    <a:pt x="436" y="768"/>
                  </a:lnTo>
                  <a:lnTo>
                    <a:pt x="433" y="768"/>
                  </a:lnTo>
                  <a:lnTo>
                    <a:pt x="431" y="765"/>
                  </a:lnTo>
                  <a:lnTo>
                    <a:pt x="430" y="768"/>
                  </a:lnTo>
                  <a:lnTo>
                    <a:pt x="431" y="770"/>
                  </a:lnTo>
                  <a:lnTo>
                    <a:pt x="430" y="770"/>
                  </a:lnTo>
                  <a:lnTo>
                    <a:pt x="422" y="766"/>
                  </a:lnTo>
                  <a:lnTo>
                    <a:pt x="422" y="768"/>
                  </a:lnTo>
                  <a:lnTo>
                    <a:pt x="423" y="771"/>
                  </a:lnTo>
                  <a:lnTo>
                    <a:pt x="419" y="779"/>
                  </a:lnTo>
                  <a:lnTo>
                    <a:pt x="414" y="778"/>
                  </a:lnTo>
                  <a:lnTo>
                    <a:pt x="414" y="776"/>
                  </a:lnTo>
                  <a:lnTo>
                    <a:pt x="412" y="776"/>
                  </a:lnTo>
                  <a:lnTo>
                    <a:pt x="411" y="781"/>
                  </a:lnTo>
                  <a:lnTo>
                    <a:pt x="403" y="775"/>
                  </a:lnTo>
                  <a:lnTo>
                    <a:pt x="403" y="779"/>
                  </a:lnTo>
                  <a:lnTo>
                    <a:pt x="401" y="778"/>
                  </a:lnTo>
                  <a:lnTo>
                    <a:pt x="403" y="781"/>
                  </a:lnTo>
                  <a:lnTo>
                    <a:pt x="395" y="776"/>
                  </a:lnTo>
                  <a:lnTo>
                    <a:pt x="404" y="768"/>
                  </a:lnTo>
                  <a:lnTo>
                    <a:pt x="398" y="770"/>
                  </a:lnTo>
                  <a:lnTo>
                    <a:pt x="396" y="766"/>
                  </a:lnTo>
                  <a:lnTo>
                    <a:pt x="395" y="768"/>
                  </a:lnTo>
                  <a:lnTo>
                    <a:pt x="393" y="768"/>
                  </a:lnTo>
                  <a:lnTo>
                    <a:pt x="396" y="771"/>
                  </a:lnTo>
                  <a:lnTo>
                    <a:pt x="390" y="775"/>
                  </a:lnTo>
                  <a:lnTo>
                    <a:pt x="393" y="776"/>
                  </a:lnTo>
                  <a:lnTo>
                    <a:pt x="391" y="778"/>
                  </a:lnTo>
                  <a:lnTo>
                    <a:pt x="387" y="776"/>
                  </a:lnTo>
                  <a:lnTo>
                    <a:pt x="387" y="779"/>
                  </a:lnTo>
                  <a:lnTo>
                    <a:pt x="390" y="783"/>
                  </a:lnTo>
                  <a:lnTo>
                    <a:pt x="388" y="786"/>
                  </a:lnTo>
                  <a:lnTo>
                    <a:pt x="382" y="786"/>
                  </a:lnTo>
                  <a:lnTo>
                    <a:pt x="383" y="787"/>
                  </a:lnTo>
                  <a:lnTo>
                    <a:pt x="377" y="787"/>
                  </a:lnTo>
                  <a:lnTo>
                    <a:pt x="374" y="784"/>
                  </a:lnTo>
                  <a:lnTo>
                    <a:pt x="372" y="787"/>
                  </a:lnTo>
                  <a:lnTo>
                    <a:pt x="369" y="786"/>
                  </a:lnTo>
                  <a:lnTo>
                    <a:pt x="366" y="789"/>
                  </a:lnTo>
                  <a:lnTo>
                    <a:pt x="363" y="789"/>
                  </a:lnTo>
                  <a:lnTo>
                    <a:pt x="366" y="791"/>
                  </a:lnTo>
                  <a:lnTo>
                    <a:pt x="366" y="795"/>
                  </a:lnTo>
                  <a:lnTo>
                    <a:pt x="361" y="800"/>
                  </a:lnTo>
                  <a:lnTo>
                    <a:pt x="348" y="799"/>
                  </a:lnTo>
                  <a:lnTo>
                    <a:pt x="346" y="803"/>
                  </a:lnTo>
                  <a:lnTo>
                    <a:pt x="348" y="803"/>
                  </a:lnTo>
                  <a:lnTo>
                    <a:pt x="353" y="810"/>
                  </a:lnTo>
                  <a:lnTo>
                    <a:pt x="355" y="815"/>
                  </a:lnTo>
                  <a:lnTo>
                    <a:pt x="358" y="816"/>
                  </a:lnTo>
                  <a:lnTo>
                    <a:pt x="342" y="818"/>
                  </a:lnTo>
                  <a:lnTo>
                    <a:pt x="342" y="821"/>
                  </a:lnTo>
                  <a:lnTo>
                    <a:pt x="351" y="821"/>
                  </a:lnTo>
                  <a:lnTo>
                    <a:pt x="353" y="823"/>
                  </a:lnTo>
                  <a:lnTo>
                    <a:pt x="351" y="824"/>
                  </a:lnTo>
                  <a:lnTo>
                    <a:pt x="353" y="831"/>
                  </a:lnTo>
                  <a:lnTo>
                    <a:pt x="342" y="829"/>
                  </a:lnTo>
                  <a:lnTo>
                    <a:pt x="350" y="832"/>
                  </a:lnTo>
                  <a:lnTo>
                    <a:pt x="350" y="835"/>
                  </a:lnTo>
                  <a:lnTo>
                    <a:pt x="348" y="839"/>
                  </a:lnTo>
                  <a:lnTo>
                    <a:pt x="345" y="839"/>
                  </a:lnTo>
                  <a:lnTo>
                    <a:pt x="345" y="840"/>
                  </a:lnTo>
                  <a:lnTo>
                    <a:pt x="343" y="840"/>
                  </a:lnTo>
                  <a:lnTo>
                    <a:pt x="343" y="842"/>
                  </a:lnTo>
                  <a:lnTo>
                    <a:pt x="338" y="840"/>
                  </a:lnTo>
                  <a:lnTo>
                    <a:pt x="340" y="842"/>
                  </a:lnTo>
                  <a:lnTo>
                    <a:pt x="337" y="843"/>
                  </a:lnTo>
                  <a:lnTo>
                    <a:pt x="338" y="845"/>
                  </a:lnTo>
                  <a:lnTo>
                    <a:pt x="342" y="847"/>
                  </a:lnTo>
                  <a:lnTo>
                    <a:pt x="330" y="845"/>
                  </a:lnTo>
                  <a:lnTo>
                    <a:pt x="337" y="848"/>
                  </a:lnTo>
                  <a:lnTo>
                    <a:pt x="337" y="8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87" name="Forma Livre 564">
              <a:extLst>
                <a:ext uri="{FF2B5EF4-FFF2-40B4-BE49-F238E27FC236}">
                  <a16:creationId xmlns:a16="http://schemas.microsoft.com/office/drawing/2014/main" id="{15E9F3CB-0D0D-DB3D-8864-405C7E848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6846" y="-2646284"/>
              <a:ext cx="679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88" name="Forma Livre 565">
              <a:extLst>
                <a:ext uri="{FF2B5EF4-FFF2-40B4-BE49-F238E27FC236}">
                  <a16:creationId xmlns:a16="http://schemas.microsoft.com/office/drawing/2014/main" id="{76960FDF-B2EA-CBED-B390-468DD7C25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9565" y="-2647643"/>
              <a:ext cx="14956" cy="136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1" h="1">
                  <a:moveTo>
                    <a:pt x="11" y="0"/>
                  </a:moveTo>
                  <a:lnTo>
                    <a:pt x="0" y="0"/>
                  </a:lnTo>
                  <a:lnTo>
                    <a:pt x="3" y="1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89" name="Forma Livre 566">
              <a:extLst>
                <a:ext uri="{FF2B5EF4-FFF2-40B4-BE49-F238E27FC236}">
                  <a16:creationId xmlns:a16="http://schemas.microsoft.com/office/drawing/2014/main" id="{1DA4A20F-8E43-0EFC-19AA-AC7CFCE0A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4782" y="-2715621"/>
              <a:ext cx="8157" cy="9517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6" y="7"/>
                </a:cxn>
                <a:cxn ang="0">
                  <a:pos x="6" y="7"/>
                </a:cxn>
              </a:cxnLst>
              <a:rect l="0" t="0" r="r" b="b"/>
              <a:pathLst>
                <a:path w="6" h="7">
                  <a:moveTo>
                    <a:pt x="6" y="7"/>
                  </a:moveTo>
                  <a:lnTo>
                    <a:pt x="3" y="2"/>
                  </a:lnTo>
                  <a:lnTo>
                    <a:pt x="1" y="0"/>
                  </a:lnTo>
                  <a:lnTo>
                    <a:pt x="0" y="2"/>
                  </a:lnTo>
                  <a:lnTo>
                    <a:pt x="6" y="7"/>
                  </a:lnTo>
                  <a:lnTo>
                    <a:pt x="6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90" name="Forma Livre 567">
              <a:extLst>
                <a:ext uri="{FF2B5EF4-FFF2-40B4-BE49-F238E27FC236}">
                  <a16:creationId xmlns:a16="http://schemas.microsoft.com/office/drawing/2014/main" id="{5E2AA86B-8D13-FD26-2B5E-1C04F2B37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939" y="-2702025"/>
              <a:ext cx="4079" cy="1360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3" y="1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1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91" name="Forma Livre 568">
              <a:extLst>
                <a:ext uri="{FF2B5EF4-FFF2-40B4-BE49-F238E27FC236}">
                  <a16:creationId xmlns:a16="http://schemas.microsoft.com/office/drawing/2014/main" id="{E6BB6EA7-9F19-1860-02F7-B29AA7A64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220" y="-2695228"/>
              <a:ext cx="543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0" y="3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92" name="Forma Livre 569">
              <a:extLst>
                <a:ext uri="{FF2B5EF4-FFF2-40B4-BE49-F238E27FC236}">
                  <a16:creationId xmlns:a16="http://schemas.microsoft.com/office/drawing/2014/main" id="{C91F04C8-2110-8146-BFAD-FBC528F69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367" y="-2957622"/>
              <a:ext cx="28551" cy="28551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5" y="11"/>
                </a:cxn>
                <a:cxn ang="0">
                  <a:pos x="3" y="8"/>
                </a:cxn>
                <a:cxn ang="0">
                  <a:pos x="10" y="8"/>
                </a:cxn>
                <a:cxn ang="0">
                  <a:pos x="10" y="7"/>
                </a:cxn>
                <a:cxn ang="0">
                  <a:pos x="13" y="3"/>
                </a:cxn>
                <a:cxn ang="0">
                  <a:pos x="13" y="0"/>
                </a:cxn>
                <a:cxn ang="0">
                  <a:pos x="14" y="0"/>
                </a:cxn>
                <a:cxn ang="0">
                  <a:pos x="14" y="7"/>
                </a:cxn>
                <a:cxn ang="0">
                  <a:pos x="21" y="5"/>
                </a:cxn>
                <a:cxn ang="0">
                  <a:pos x="18" y="10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3" y="18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3" y="11"/>
                </a:cxn>
                <a:cxn ang="0">
                  <a:pos x="3" y="11"/>
                </a:cxn>
              </a:cxnLst>
              <a:rect l="0" t="0" r="r" b="b"/>
              <a:pathLst>
                <a:path w="21" h="21">
                  <a:moveTo>
                    <a:pt x="3" y="11"/>
                  </a:moveTo>
                  <a:lnTo>
                    <a:pt x="5" y="11"/>
                  </a:lnTo>
                  <a:lnTo>
                    <a:pt x="3" y="8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3" y="3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4" y="7"/>
                  </a:lnTo>
                  <a:lnTo>
                    <a:pt x="21" y="5"/>
                  </a:lnTo>
                  <a:lnTo>
                    <a:pt x="18" y="10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3" y="18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3" y="11"/>
                  </a:lnTo>
                  <a:lnTo>
                    <a:pt x="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93" name="Forma Livre 570">
              <a:extLst>
                <a:ext uri="{FF2B5EF4-FFF2-40B4-BE49-F238E27FC236}">
                  <a16:creationId xmlns:a16="http://schemas.microsoft.com/office/drawing/2014/main" id="{19640CD1-4CE7-A4C3-C9C0-D52F5A9A0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412" y="-2939948"/>
              <a:ext cx="12236" cy="13596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5"/>
                </a:cxn>
                <a:cxn ang="0">
                  <a:pos x="1" y="8"/>
                </a:cxn>
                <a:cxn ang="0">
                  <a:pos x="9" y="1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9" h="10">
                  <a:moveTo>
                    <a:pt x="1" y="2"/>
                  </a:moveTo>
                  <a:lnTo>
                    <a:pt x="0" y="5"/>
                  </a:lnTo>
                  <a:lnTo>
                    <a:pt x="1" y="8"/>
                  </a:lnTo>
                  <a:lnTo>
                    <a:pt x="9" y="10"/>
                  </a:lnTo>
                  <a:lnTo>
                    <a:pt x="3" y="0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94" name="Forma Livre 571">
              <a:extLst>
                <a:ext uri="{FF2B5EF4-FFF2-40B4-BE49-F238E27FC236}">
                  <a16:creationId xmlns:a16="http://schemas.microsoft.com/office/drawing/2014/main" id="{B3EB1CA1-3187-3934-64B6-432679938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9222" y="-3177870"/>
              <a:ext cx="209372" cy="163147"/>
            </a:xfrm>
            <a:custGeom>
              <a:avLst/>
              <a:gdLst/>
              <a:ahLst/>
              <a:cxnLst>
                <a:cxn ang="0">
                  <a:pos x="45" y="23"/>
                </a:cxn>
                <a:cxn ang="0">
                  <a:pos x="49" y="27"/>
                </a:cxn>
                <a:cxn ang="0">
                  <a:pos x="42" y="35"/>
                </a:cxn>
                <a:cxn ang="0">
                  <a:pos x="26" y="55"/>
                </a:cxn>
                <a:cxn ang="0">
                  <a:pos x="28" y="59"/>
                </a:cxn>
                <a:cxn ang="0">
                  <a:pos x="21" y="61"/>
                </a:cxn>
                <a:cxn ang="0">
                  <a:pos x="20" y="68"/>
                </a:cxn>
                <a:cxn ang="0">
                  <a:pos x="18" y="71"/>
                </a:cxn>
                <a:cxn ang="0">
                  <a:pos x="20" y="72"/>
                </a:cxn>
                <a:cxn ang="0">
                  <a:pos x="17" y="76"/>
                </a:cxn>
                <a:cxn ang="0">
                  <a:pos x="12" y="77"/>
                </a:cxn>
                <a:cxn ang="0">
                  <a:pos x="10" y="80"/>
                </a:cxn>
                <a:cxn ang="0">
                  <a:pos x="10" y="84"/>
                </a:cxn>
                <a:cxn ang="0">
                  <a:pos x="7" y="85"/>
                </a:cxn>
                <a:cxn ang="0">
                  <a:pos x="7" y="87"/>
                </a:cxn>
                <a:cxn ang="0">
                  <a:pos x="5" y="88"/>
                </a:cxn>
                <a:cxn ang="0">
                  <a:pos x="5" y="90"/>
                </a:cxn>
                <a:cxn ang="0">
                  <a:pos x="0" y="93"/>
                </a:cxn>
                <a:cxn ang="0">
                  <a:pos x="10" y="95"/>
                </a:cxn>
                <a:cxn ang="0">
                  <a:pos x="15" y="98"/>
                </a:cxn>
                <a:cxn ang="0">
                  <a:pos x="17" y="96"/>
                </a:cxn>
                <a:cxn ang="0">
                  <a:pos x="21" y="100"/>
                </a:cxn>
                <a:cxn ang="0">
                  <a:pos x="28" y="120"/>
                </a:cxn>
                <a:cxn ang="0">
                  <a:pos x="50" y="108"/>
                </a:cxn>
                <a:cxn ang="0">
                  <a:pos x="53" y="111"/>
                </a:cxn>
                <a:cxn ang="0">
                  <a:pos x="65" y="106"/>
                </a:cxn>
                <a:cxn ang="0">
                  <a:pos x="69" y="100"/>
                </a:cxn>
                <a:cxn ang="0">
                  <a:pos x="71" y="93"/>
                </a:cxn>
                <a:cxn ang="0">
                  <a:pos x="77" y="84"/>
                </a:cxn>
                <a:cxn ang="0">
                  <a:pos x="90" y="80"/>
                </a:cxn>
                <a:cxn ang="0">
                  <a:pos x="95" y="71"/>
                </a:cxn>
                <a:cxn ang="0">
                  <a:pos x="97" y="69"/>
                </a:cxn>
                <a:cxn ang="0">
                  <a:pos x="153" y="42"/>
                </a:cxn>
                <a:cxn ang="0">
                  <a:pos x="154" y="37"/>
                </a:cxn>
                <a:cxn ang="0">
                  <a:pos x="134" y="13"/>
                </a:cxn>
                <a:cxn ang="0">
                  <a:pos x="118" y="13"/>
                </a:cxn>
                <a:cxn ang="0">
                  <a:pos x="114" y="16"/>
                </a:cxn>
                <a:cxn ang="0">
                  <a:pos x="116" y="18"/>
                </a:cxn>
                <a:cxn ang="0">
                  <a:pos x="113" y="21"/>
                </a:cxn>
                <a:cxn ang="0">
                  <a:pos x="110" y="23"/>
                </a:cxn>
                <a:cxn ang="0">
                  <a:pos x="113" y="15"/>
                </a:cxn>
                <a:cxn ang="0">
                  <a:pos x="110" y="15"/>
                </a:cxn>
                <a:cxn ang="0">
                  <a:pos x="103" y="21"/>
                </a:cxn>
                <a:cxn ang="0">
                  <a:pos x="103" y="16"/>
                </a:cxn>
                <a:cxn ang="0">
                  <a:pos x="106" y="15"/>
                </a:cxn>
                <a:cxn ang="0">
                  <a:pos x="87" y="0"/>
                </a:cxn>
                <a:cxn ang="0">
                  <a:pos x="66" y="3"/>
                </a:cxn>
                <a:cxn ang="0">
                  <a:pos x="65" y="8"/>
                </a:cxn>
                <a:cxn ang="0">
                  <a:pos x="63" y="3"/>
                </a:cxn>
                <a:cxn ang="0">
                  <a:pos x="45" y="8"/>
                </a:cxn>
                <a:cxn ang="0">
                  <a:pos x="49" y="15"/>
                </a:cxn>
                <a:cxn ang="0">
                  <a:pos x="45" y="18"/>
                </a:cxn>
                <a:cxn ang="0">
                  <a:pos x="45" y="23"/>
                </a:cxn>
                <a:cxn ang="0">
                  <a:pos x="45" y="23"/>
                </a:cxn>
              </a:cxnLst>
              <a:rect l="0" t="0" r="r" b="b"/>
              <a:pathLst>
                <a:path w="154" h="120">
                  <a:moveTo>
                    <a:pt x="45" y="23"/>
                  </a:moveTo>
                  <a:lnTo>
                    <a:pt x="49" y="27"/>
                  </a:lnTo>
                  <a:lnTo>
                    <a:pt x="42" y="35"/>
                  </a:lnTo>
                  <a:lnTo>
                    <a:pt x="26" y="55"/>
                  </a:lnTo>
                  <a:lnTo>
                    <a:pt x="28" y="59"/>
                  </a:lnTo>
                  <a:lnTo>
                    <a:pt x="21" y="61"/>
                  </a:lnTo>
                  <a:lnTo>
                    <a:pt x="20" y="68"/>
                  </a:lnTo>
                  <a:lnTo>
                    <a:pt x="18" y="71"/>
                  </a:lnTo>
                  <a:lnTo>
                    <a:pt x="20" y="72"/>
                  </a:lnTo>
                  <a:lnTo>
                    <a:pt x="17" y="76"/>
                  </a:lnTo>
                  <a:lnTo>
                    <a:pt x="12" y="77"/>
                  </a:lnTo>
                  <a:lnTo>
                    <a:pt x="10" y="80"/>
                  </a:lnTo>
                  <a:lnTo>
                    <a:pt x="10" y="84"/>
                  </a:lnTo>
                  <a:lnTo>
                    <a:pt x="7" y="85"/>
                  </a:lnTo>
                  <a:lnTo>
                    <a:pt x="7" y="87"/>
                  </a:lnTo>
                  <a:lnTo>
                    <a:pt x="5" y="88"/>
                  </a:lnTo>
                  <a:lnTo>
                    <a:pt x="5" y="90"/>
                  </a:lnTo>
                  <a:lnTo>
                    <a:pt x="0" y="93"/>
                  </a:lnTo>
                  <a:lnTo>
                    <a:pt x="10" y="95"/>
                  </a:lnTo>
                  <a:lnTo>
                    <a:pt x="15" y="98"/>
                  </a:lnTo>
                  <a:lnTo>
                    <a:pt x="17" y="96"/>
                  </a:lnTo>
                  <a:lnTo>
                    <a:pt x="21" y="100"/>
                  </a:lnTo>
                  <a:lnTo>
                    <a:pt x="28" y="120"/>
                  </a:lnTo>
                  <a:lnTo>
                    <a:pt x="50" y="108"/>
                  </a:lnTo>
                  <a:lnTo>
                    <a:pt x="53" y="111"/>
                  </a:lnTo>
                  <a:lnTo>
                    <a:pt x="65" y="106"/>
                  </a:lnTo>
                  <a:lnTo>
                    <a:pt x="69" y="100"/>
                  </a:lnTo>
                  <a:lnTo>
                    <a:pt x="71" y="93"/>
                  </a:lnTo>
                  <a:lnTo>
                    <a:pt x="77" y="84"/>
                  </a:lnTo>
                  <a:lnTo>
                    <a:pt x="90" y="80"/>
                  </a:lnTo>
                  <a:lnTo>
                    <a:pt x="95" y="71"/>
                  </a:lnTo>
                  <a:lnTo>
                    <a:pt x="97" y="69"/>
                  </a:lnTo>
                  <a:lnTo>
                    <a:pt x="153" y="42"/>
                  </a:lnTo>
                  <a:lnTo>
                    <a:pt x="154" y="37"/>
                  </a:lnTo>
                  <a:lnTo>
                    <a:pt x="134" y="13"/>
                  </a:lnTo>
                  <a:lnTo>
                    <a:pt x="118" y="13"/>
                  </a:lnTo>
                  <a:lnTo>
                    <a:pt x="114" y="16"/>
                  </a:lnTo>
                  <a:lnTo>
                    <a:pt x="116" y="18"/>
                  </a:lnTo>
                  <a:lnTo>
                    <a:pt x="113" y="21"/>
                  </a:lnTo>
                  <a:lnTo>
                    <a:pt x="110" y="23"/>
                  </a:lnTo>
                  <a:lnTo>
                    <a:pt x="113" y="15"/>
                  </a:lnTo>
                  <a:lnTo>
                    <a:pt x="110" y="15"/>
                  </a:lnTo>
                  <a:lnTo>
                    <a:pt x="103" y="21"/>
                  </a:lnTo>
                  <a:lnTo>
                    <a:pt x="103" y="16"/>
                  </a:lnTo>
                  <a:lnTo>
                    <a:pt x="106" y="15"/>
                  </a:lnTo>
                  <a:lnTo>
                    <a:pt x="87" y="0"/>
                  </a:lnTo>
                  <a:lnTo>
                    <a:pt x="66" y="3"/>
                  </a:lnTo>
                  <a:lnTo>
                    <a:pt x="65" y="8"/>
                  </a:lnTo>
                  <a:lnTo>
                    <a:pt x="63" y="3"/>
                  </a:lnTo>
                  <a:lnTo>
                    <a:pt x="45" y="8"/>
                  </a:lnTo>
                  <a:lnTo>
                    <a:pt x="49" y="15"/>
                  </a:lnTo>
                  <a:lnTo>
                    <a:pt x="45" y="18"/>
                  </a:lnTo>
                  <a:lnTo>
                    <a:pt x="45" y="23"/>
                  </a:lnTo>
                  <a:lnTo>
                    <a:pt x="45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95" name="Forma Livre 572">
              <a:extLst>
                <a:ext uri="{FF2B5EF4-FFF2-40B4-BE49-F238E27FC236}">
                  <a16:creationId xmlns:a16="http://schemas.microsoft.com/office/drawing/2014/main" id="{80160227-3400-FD15-D03D-D381965D3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23" y="-3116691"/>
              <a:ext cx="300463" cy="205294"/>
            </a:xfrm>
            <a:custGeom>
              <a:avLst/>
              <a:gdLst/>
              <a:ahLst/>
              <a:cxnLst>
                <a:cxn ang="0">
                  <a:pos x="11" y="124"/>
                </a:cxn>
                <a:cxn ang="0">
                  <a:pos x="46" y="98"/>
                </a:cxn>
                <a:cxn ang="0">
                  <a:pos x="73" y="96"/>
                </a:cxn>
                <a:cxn ang="0">
                  <a:pos x="25" y="90"/>
                </a:cxn>
                <a:cxn ang="0">
                  <a:pos x="13" y="72"/>
                </a:cxn>
                <a:cxn ang="0">
                  <a:pos x="35" y="66"/>
                </a:cxn>
                <a:cxn ang="0">
                  <a:pos x="13" y="63"/>
                </a:cxn>
                <a:cxn ang="0">
                  <a:pos x="0" y="51"/>
                </a:cxn>
                <a:cxn ang="0">
                  <a:pos x="16" y="35"/>
                </a:cxn>
                <a:cxn ang="0">
                  <a:pos x="19" y="26"/>
                </a:cxn>
                <a:cxn ang="0">
                  <a:pos x="75" y="3"/>
                </a:cxn>
                <a:cxn ang="0">
                  <a:pos x="64" y="26"/>
                </a:cxn>
                <a:cxn ang="0">
                  <a:pos x="80" y="21"/>
                </a:cxn>
                <a:cxn ang="0">
                  <a:pos x="89" y="11"/>
                </a:cxn>
                <a:cxn ang="0">
                  <a:pos x="96" y="35"/>
                </a:cxn>
                <a:cxn ang="0">
                  <a:pos x="106" y="35"/>
                </a:cxn>
                <a:cxn ang="0">
                  <a:pos x="120" y="27"/>
                </a:cxn>
                <a:cxn ang="0">
                  <a:pos x="126" y="23"/>
                </a:cxn>
                <a:cxn ang="0">
                  <a:pos x="139" y="29"/>
                </a:cxn>
                <a:cxn ang="0">
                  <a:pos x="141" y="48"/>
                </a:cxn>
                <a:cxn ang="0">
                  <a:pos x="139" y="58"/>
                </a:cxn>
                <a:cxn ang="0">
                  <a:pos x="149" y="45"/>
                </a:cxn>
                <a:cxn ang="0">
                  <a:pos x="150" y="11"/>
                </a:cxn>
                <a:cxn ang="0">
                  <a:pos x="155" y="5"/>
                </a:cxn>
                <a:cxn ang="0">
                  <a:pos x="168" y="6"/>
                </a:cxn>
                <a:cxn ang="0">
                  <a:pos x="173" y="3"/>
                </a:cxn>
                <a:cxn ang="0">
                  <a:pos x="184" y="26"/>
                </a:cxn>
                <a:cxn ang="0">
                  <a:pos x="186" y="64"/>
                </a:cxn>
                <a:cxn ang="0">
                  <a:pos x="181" y="75"/>
                </a:cxn>
                <a:cxn ang="0">
                  <a:pos x="208" y="98"/>
                </a:cxn>
                <a:cxn ang="0">
                  <a:pos x="221" y="103"/>
                </a:cxn>
                <a:cxn ang="0">
                  <a:pos x="213" y="117"/>
                </a:cxn>
                <a:cxn ang="0">
                  <a:pos x="208" y="117"/>
                </a:cxn>
                <a:cxn ang="0">
                  <a:pos x="195" y="114"/>
                </a:cxn>
                <a:cxn ang="0">
                  <a:pos x="186" y="128"/>
                </a:cxn>
                <a:cxn ang="0">
                  <a:pos x="202" y="124"/>
                </a:cxn>
                <a:cxn ang="0">
                  <a:pos x="200" y="128"/>
                </a:cxn>
                <a:cxn ang="0">
                  <a:pos x="187" y="140"/>
                </a:cxn>
                <a:cxn ang="0">
                  <a:pos x="160" y="133"/>
                </a:cxn>
                <a:cxn ang="0">
                  <a:pos x="141" y="122"/>
                </a:cxn>
                <a:cxn ang="0">
                  <a:pos x="126" y="136"/>
                </a:cxn>
                <a:cxn ang="0">
                  <a:pos x="96" y="146"/>
                </a:cxn>
                <a:cxn ang="0">
                  <a:pos x="45" y="144"/>
                </a:cxn>
                <a:cxn ang="0">
                  <a:pos x="41" y="130"/>
                </a:cxn>
              </a:cxnLst>
              <a:rect l="0" t="0" r="r" b="b"/>
              <a:pathLst>
                <a:path w="221" h="151">
                  <a:moveTo>
                    <a:pt x="30" y="128"/>
                  </a:moveTo>
                  <a:lnTo>
                    <a:pt x="17" y="128"/>
                  </a:lnTo>
                  <a:lnTo>
                    <a:pt x="11" y="124"/>
                  </a:lnTo>
                  <a:lnTo>
                    <a:pt x="8" y="120"/>
                  </a:lnTo>
                  <a:lnTo>
                    <a:pt x="5" y="107"/>
                  </a:lnTo>
                  <a:lnTo>
                    <a:pt x="46" y="98"/>
                  </a:lnTo>
                  <a:lnTo>
                    <a:pt x="70" y="101"/>
                  </a:lnTo>
                  <a:lnTo>
                    <a:pt x="73" y="98"/>
                  </a:lnTo>
                  <a:lnTo>
                    <a:pt x="73" y="96"/>
                  </a:lnTo>
                  <a:lnTo>
                    <a:pt x="56" y="88"/>
                  </a:lnTo>
                  <a:lnTo>
                    <a:pt x="33" y="93"/>
                  </a:lnTo>
                  <a:lnTo>
                    <a:pt x="25" y="90"/>
                  </a:lnTo>
                  <a:lnTo>
                    <a:pt x="8" y="90"/>
                  </a:lnTo>
                  <a:lnTo>
                    <a:pt x="1" y="77"/>
                  </a:lnTo>
                  <a:lnTo>
                    <a:pt x="13" y="72"/>
                  </a:lnTo>
                  <a:lnTo>
                    <a:pt x="27" y="69"/>
                  </a:lnTo>
                  <a:lnTo>
                    <a:pt x="37" y="67"/>
                  </a:lnTo>
                  <a:lnTo>
                    <a:pt x="35" y="66"/>
                  </a:lnTo>
                  <a:lnTo>
                    <a:pt x="8" y="67"/>
                  </a:lnTo>
                  <a:lnTo>
                    <a:pt x="6" y="64"/>
                  </a:lnTo>
                  <a:lnTo>
                    <a:pt x="13" y="63"/>
                  </a:lnTo>
                  <a:lnTo>
                    <a:pt x="14" y="58"/>
                  </a:lnTo>
                  <a:lnTo>
                    <a:pt x="0" y="59"/>
                  </a:lnTo>
                  <a:lnTo>
                    <a:pt x="0" y="51"/>
                  </a:lnTo>
                  <a:lnTo>
                    <a:pt x="11" y="40"/>
                  </a:lnTo>
                  <a:lnTo>
                    <a:pt x="16" y="39"/>
                  </a:lnTo>
                  <a:lnTo>
                    <a:pt x="16" y="35"/>
                  </a:lnTo>
                  <a:lnTo>
                    <a:pt x="13" y="34"/>
                  </a:lnTo>
                  <a:lnTo>
                    <a:pt x="16" y="29"/>
                  </a:lnTo>
                  <a:lnTo>
                    <a:pt x="19" y="26"/>
                  </a:lnTo>
                  <a:lnTo>
                    <a:pt x="48" y="8"/>
                  </a:lnTo>
                  <a:lnTo>
                    <a:pt x="70" y="0"/>
                  </a:lnTo>
                  <a:lnTo>
                    <a:pt x="75" y="3"/>
                  </a:lnTo>
                  <a:lnTo>
                    <a:pt x="75" y="13"/>
                  </a:lnTo>
                  <a:lnTo>
                    <a:pt x="73" y="18"/>
                  </a:lnTo>
                  <a:lnTo>
                    <a:pt x="64" y="26"/>
                  </a:lnTo>
                  <a:lnTo>
                    <a:pt x="64" y="27"/>
                  </a:lnTo>
                  <a:lnTo>
                    <a:pt x="77" y="24"/>
                  </a:lnTo>
                  <a:lnTo>
                    <a:pt x="80" y="21"/>
                  </a:lnTo>
                  <a:lnTo>
                    <a:pt x="78" y="18"/>
                  </a:lnTo>
                  <a:lnTo>
                    <a:pt x="81" y="16"/>
                  </a:lnTo>
                  <a:lnTo>
                    <a:pt x="89" y="11"/>
                  </a:lnTo>
                  <a:lnTo>
                    <a:pt x="107" y="24"/>
                  </a:lnTo>
                  <a:lnTo>
                    <a:pt x="107" y="27"/>
                  </a:lnTo>
                  <a:lnTo>
                    <a:pt x="96" y="35"/>
                  </a:lnTo>
                  <a:lnTo>
                    <a:pt x="106" y="31"/>
                  </a:lnTo>
                  <a:lnTo>
                    <a:pt x="104" y="35"/>
                  </a:lnTo>
                  <a:lnTo>
                    <a:pt x="106" y="35"/>
                  </a:lnTo>
                  <a:lnTo>
                    <a:pt x="114" y="27"/>
                  </a:lnTo>
                  <a:lnTo>
                    <a:pt x="120" y="31"/>
                  </a:lnTo>
                  <a:lnTo>
                    <a:pt x="120" y="27"/>
                  </a:lnTo>
                  <a:lnTo>
                    <a:pt x="123" y="27"/>
                  </a:lnTo>
                  <a:lnTo>
                    <a:pt x="122" y="23"/>
                  </a:lnTo>
                  <a:lnTo>
                    <a:pt x="126" y="23"/>
                  </a:lnTo>
                  <a:lnTo>
                    <a:pt x="122" y="13"/>
                  </a:lnTo>
                  <a:lnTo>
                    <a:pt x="131" y="16"/>
                  </a:lnTo>
                  <a:lnTo>
                    <a:pt x="139" y="29"/>
                  </a:lnTo>
                  <a:lnTo>
                    <a:pt x="138" y="34"/>
                  </a:lnTo>
                  <a:lnTo>
                    <a:pt x="138" y="45"/>
                  </a:lnTo>
                  <a:lnTo>
                    <a:pt x="141" y="48"/>
                  </a:lnTo>
                  <a:lnTo>
                    <a:pt x="138" y="50"/>
                  </a:lnTo>
                  <a:lnTo>
                    <a:pt x="136" y="55"/>
                  </a:lnTo>
                  <a:lnTo>
                    <a:pt x="139" y="58"/>
                  </a:lnTo>
                  <a:lnTo>
                    <a:pt x="144" y="55"/>
                  </a:lnTo>
                  <a:lnTo>
                    <a:pt x="150" y="48"/>
                  </a:lnTo>
                  <a:lnTo>
                    <a:pt x="149" y="45"/>
                  </a:lnTo>
                  <a:lnTo>
                    <a:pt x="149" y="37"/>
                  </a:lnTo>
                  <a:lnTo>
                    <a:pt x="150" y="31"/>
                  </a:lnTo>
                  <a:lnTo>
                    <a:pt x="150" y="11"/>
                  </a:lnTo>
                  <a:lnTo>
                    <a:pt x="152" y="10"/>
                  </a:lnTo>
                  <a:lnTo>
                    <a:pt x="152" y="6"/>
                  </a:lnTo>
                  <a:lnTo>
                    <a:pt x="155" y="5"/>
                  </a:lnTo>
                  <a:lnTo>
                    <a:pt x="155" y="2"/>
                  </a:lnTo>
                  <a:lnTo>
                    <a:pt x="162" y="2"/>
                  </a:lnTo>
                  <a:lnTo>
                    <a:pt x="168" y="6"/>
                  </a:lnTo>
                  <a:lnTo>
                    <a:pt x="170" y="5"/>
                  </a:lnTo>
                  <a:lnTo>
                    <a:pt x="168" y="3"/>
                  </a:lnTo>
                  <a:lnTo>
                    <a:pt x="173" y="3"/>
                  </a:lnTo>
                  <a:lnTo>
                    <a:pt x="186" y="19"/>
                  </a:lnTo>
                  <a:lnTo>
                    <a:pt x="183" y="23"/>
                  </a:lnTo>
                  <a:lnTo>
                    <a:pt x="184" y="26"/>
                  </a:lnTo>
                  <a:lnTo>
                    <a:pt x="183" y="45"/>
                  </a:lnTo>
                  <a:lnTo>
                    <a:pt x="187" y="59"/>
                  </a:lnTo>
                  <a:lnTo>
                    <a:pt x="186" y="64"/>
                  </a:lnTo>
                  <a:lnTo>
                    <a:pt x="184" y="66"/>
                  </a:lnTo>
                  <a:lnTo>
                    <a:pt x="181" y="72"/>
                  </a:lnTo>
                  <a:lnTo>
                    <a:pt x="181" y="75"/>
                  </a:lnTo>
                  <a:lnTo>
                    <a:pt x="192" y="88"/>
                  </a:lnTo>
                  <a:lnTo>
                    <a:pt x="200" y="88"/>
                  </a:lnTo>
                  <a:lnTo>
                    <a:pt x="208" y="98"/>
                  </a:lnTo>
                  <a:lnTo>
                    <a:pt x="213" y="98"/>
                  </a:lnTo>
                  <a:lnTo>
                    <a:pt x="213" y="103"/>
                  </a:lnTo>
                  <a:lnTo>
                    <a:pt x="221" y="103"/>
                  </a:lnTo>
                  <a:lnTo>
                    <a:pt x="221" y="107"/>
                  </a:lnTo>
                  <a:lnTo>
                    <a:pt x="216" y="117"/>
                  </a:lnTo>
                  <a:lnTo>
                    <a:pt x="213" y="117"/>
                  </a:lnTo>
                  <a:lnTo>
                    <a:pt x="211" y="114"/>
                  </a:lnTo>
                  <a:lnTo>
                    <a:pt x="213" y="109"/>
                  </a:lnTo>
                  <a:lnTo>
                    <a:pt x="208" y="117"/>
                  </a:lnTo>
                  <a:lnTo>
                    <a:pt x="205" y="116"/>
                  </a:lnTo>
                  <a:lnTo>
                    <a:pt x="205" y="109"/>
                  </a:lnTo>
                  <a:lnTo>
                    <a:pt x="195" y="114"/>
                  </a:lnTo>
                  <a:lnTo>
                    <a:pt x="195" y="120"/>
                  </a:lnTo>
                  <a:lnTo>
                    <a:pt x="187" y="120"/>
                  </a:lnTo>
                  <a:lnTo>
                    <a:pt x="186" y="128"/>
                  </a:lnTo>
                  <a:lnTo>
                    <a:pt x="194" y="122"/>
                  </a:lnTo>
                  <a:lnTo>
                    <a:pt x="200" y="122"/>
                  </a:lnTo>
                  <a:lnTo>
                    <a:pt x="202" y="124"/>
                  </a:lnTo>
                  <a:lnTo>
                    <a:pt x="197" y="127"/>
                  </a:lnTo>
                  <a:lnTo>
                    <a:pt x="197" y="130"/>
                  </a:lnTo>
                  <a:lnTo>
                    <a:pt x="200" y="128"/>
                  </a:lnTo>
                  <a:lnTo>
                    <a:pt x="205" y="132"/>
                  </a:lnTo>
                  <a:lnTo>
                    <a:pt x="200" y="136"/>
                  </a:lnTo>
                  <a:lnTo>
                    <a:pt x="187" y="140"/>
                  </a:lnTo>
                  <a:lnTo>
                    <a:pt x="184" y="143"/>
                  </a:lnTo>
                  <a:lnTo>
                    <a:pt x="155" y="138"/>
                  </a:lnTo>
                  <a:lnTo>
                    <a:pt x="160" y="133"/>
                  </a:lnTo>
                  <a:lnTo>
                    <a:pt x="142" y="130"/>
                  </a:lnTo>
                  <a:lnTo>
                    <a:pt x="144" y="125"/>
                  </a:lnTo>
                  <a:lnTo>
                    <a:pt x="141" y="122"/>
                  </a:lnTo>
                  <a:lnTo>
                    <a:pt x="134" y="127"/>
                  </a:lnTo>
                  <a:lnTo>
                    <a:pt x="134" y="130"/>
                  </a:lnTo>
                  <a:lnTo>
                    <a:pt x="126" y="136"/>
                  </a:lnTo>
                  <a:lnTo>
                    <a:pt x="112" y="138"/>
                  </a:lnTo>
                  <a:lnTo>
                    <a:pt x="109" y="141"/>
                  </a:lnTo>
                  <a:lnTo>
                    <a:pt x="96" y="146"/>
                  </a:lnTo>
                  <a:lnTo>
                    <a:pt x="46" y="151"/>
                  </a:lnTo>
                  <a:lnTo>
                    <a:pt x="49" y="149"/>
                  </a:lnTo>
                  <a:lnTo>
                    <a:pt x="45" y="144"/>
                  </a:lnTo>
                  <a:lnTo>
                    <a:pt x="43" y="140"/>
                  </a:lnTo>
                  <a:lnTo>
                    <a:pt x="46" y="135"/>
                  </a:lnTo>
                  <a:lnTo>
                    <a:pt x="41" y="130"/>
                  </a:lnTo>
                  <a:lnTo>
                    <a:pt x="30" y="128"/>
                  </a:lnTo>
                  <a:lnTo>
                    <a:pt x="30" y="12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96" name="Forma Livre 573">
              <a:extLst>
                <a:ext uri="{FF2B5EF4-FFF2-40B4-BE49-F238E27FC236}">
                  <a16:creationId xmlns:a16="http://schemas.microsoft.com/office/drawing/2014/main" id="{FFE3A684-D05D-7281-B1A6-8EB057388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1347" y="-3135725"/>
              <a:ext cx="44866" cy="40787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33" y="6"/>
                </a:cxn>
                <a:cxn ang="0">
                  <a:pos x="30" y="1"/>
                </a:cxn>
                <a:cxn ang="0">
                  <a:pos x="11" y="0"/>
                </a:cxn>
                <a:cxn ang="0">
                  <a:pos x="0" y="9"/>
                </a:cxn>
                <a:cxn ang="0">
                  <a:pos x="9" y="16"/>
                </a:cxn>
                <a:cxn ang="0">
                  <a:pos x="16" y="3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3" h="30">
                  <a:moveTo>
                    <a:pt x="24" y="24"/>
                  </a:moveTo>
                  <a:lnTo>
                    <a:pt x="33" y="6"/>
                  </a:lnTo>
                  <a:lnTo>
                    <a:pt x="30" y="1"/>
                  </a:lnTo>
                  <a:lnTo>
                    <a:pt x="11" y="0"/>
                  </a:lnTo>
                  <a:lnTo>
                    <a:pt x="0" y="9"/>
                  </a:lnTo>
                  <a:lnTo>
                    <a:pt x="9" y="16"/>
                  </a:lnTo>
                  <a:lnTo>
                    <a:pt x="16" y="3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97" name="Forma Livre 574">
              <a:extLst>
                <a:ext uri="{FF2B5EF4-FFF2-40B4-BE49-F238E27FC236}">
                  <a16:creationId xmlns:a16="http://schemas.microsoft.com/office/drawing/2014/main" id="{7AFEB40E-44FC-16B3-64D2-0DC90B7D8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0684" y="-3142522"/>
              <a:ext cx="107405" cy="119641"/>
            </a:xfrm>
            <a:custGeom>
              <a:avLst/>
              <a:gdLst/>
              <a:ahLst/>
              <a:cxnLst>
                <a:cxn ang="0">
                  <a:pos x="26" y="69"/>
                </a:cxn>
                <a:cxn ang="0">
                  <a:pos x="24" y="61"/>
                </a:cxn>
                <a:cxn ang="0">
                  <a:pos x="19" y="62"/>
                </a:cxn>
                <a:cxn ang="0">
                  <a:pos x="18" y="58"/>
                </a:cxn>
                <a:cxn ang="0">
                  <a:pos x="10" y="59"/>
                </a:cxn>
                <a:cxn ang="0">
                  <a:pos x="0" y="45"/>
                </a:cxn>
                <a:cxn ang="0">
                  <a:pos x="2" y="42"/>
                </a:cxn>
                <a:cxn ang="0">
                  <a:pos x="5" y="33"/>
                </a:cxn>
                <a:cxn ang="0">
                  <a:pos x="10" y="32"/>
                </a:cxn>
                <a:cxn ang="0">
                  <a:pos x="16" y="40"/>
                </a:cxn>
                <a:cxn ang="0">
                  <a:pos x="18" y="45"/>
                </a:cxn>
                <a:cxn ang="0">
                  <a:pos x="30" y="40"/>
                </a:cxn>
                <a:cxn ang="0">
                  <a:pos x="30" y="35"/>
                </a:cxn>
                <a:cxn ang="0">
                  <a:pos x="32" y="37"/>
                </a:cxn>
                <a:cxn ang="0">
                  <a:pos x="34" y="33"/>
                </a:cxn>
                <a:cxn ang="0">
                  <a:pos x="30" y="30"/>
                </a:cxn>
                <a:cxn ang="0">
                  <a:pos x="30" y="25"/>
                </a:cxn>
                <a:cxn ang="0">
                  <a:pos x="38" y="25"/>
                </a:cxn>
                <a:cxn ang="0">
                  <a:pos x="34" y="21"/>
                </a:cxn>
                <a:cxn ang="0">
                  <a:pos x="30" y="24"/>
                </a:cxn>
                <a:cxn ang="0">
                  <a:pos x="24" y="22"/>
                </a:cxn>
                <a:cxn ang="0">
                  <a:pos x="21" y="16"/>
                </a:cxn>
                <a:cxn ang="0">
                  <a:pos x="27" y="14"/>
                </a:cxn>
                <a:cxn ang="0">
                  <a:pos x="30" y="17"/>
                </a:cxn>
                <a:cxn ang="0">
                  <a:pos x="32" y="13"/>
                </a:cxn>
                <a:cxn ang="0">
                  <a:pos x="26" y="8"/>
                </a:cxn>
                <a:cxn ang="0">
                  <a:pos x="34" y="3"/>
                </a:cxn>
                <a:cxn ang="0">
                  <a:pos x="38" y="6"/>
                </a:cxn>
                <a:cxn ang="0">
                  <a:pos x="40" y="3"/>
                </a:cxn>
                <a:cxn ang="0">
                  <a:pos x="37" y="1"/>
                </a:cxn>
                <a:cxn ang="0">
                  <a:pos x="40" y="0"/>
                </a:cxn>
                <a:cxn ang="0">
                  <a:pos x="55" y="6"/>
                </a:cxn>
                <a:cxn ang="0">
                  <a:pos x="75" y="0"/>
                </a:cxn>
                <a:cxn ang="0">
                  <a:pos x="79" y="5"/>
                </a:cxn>
                <a:cxn ang="0">
                  <a:pos x="77" y="8"/>
                </a:cxn>
                <a:cxn ang="0">
                  <a:pos x="69" y="13"/>
                </a:cxn>
                <a:cxn ang="0">
                  <a:pos x="74" y="14"/>
                </a:cxn>
                <a:cxn ang="0">
                  <a:pos x="72" y="19"/>
                </a:cxn>
                <a:cxn ang="0">
                  <a:pos x="64" y="22"/>
                </a:cxn>
                <a:cxn ang="0">
                  <a:pos x="56" y="30"/>
                </a:cxn>
                <a:cxn ang="0">
                  <a:pos x="55" y="35"/>
                </a:cxn>
                <a:cxn ang="0">
                  <a:pos x="66" y="30"/>
                </a:cxn>
                <a:cxn ang="0">
                  <a:pos x="71" y="40"/>
                </a:cxn>
                <a:cxn ang="0">
                  <a:pos x="67" y="45"/>
                </a:cxn>
                <a:cxn ang="0">
                  <a:pos x="75" y="40"/>
                </a:cxn>
                <a:cxn ang="0">
                  <a:pos x="77" y="50"/>
                </a:cxn>
                <a:cxn ang="0">
                  <a:pos x="72" y="54"/>
                </a:cxn>
                <a:cxn ang="0">
                  <a:pos x="72" y="61"/>
                </a:cxn>
                <a:cxn ang="0">
                  <a:pos x="69" y="64"/>
                </a:cxn>
                <a:cxn ang="0">
                  <a:pos x="72" y="66"/>
                </a:cxn>
                <a:cxn ang="0">
                  <a:pos x="71" y="70"/>
                </a:cxn>
                <a:cxn ang="0">
                  <a:pos x="58" y="78"/>
                </a:cxn>
                <a:cxn ang="0">
                  <a:pos x="48" y="77"/>
                </a:cxn>
                <a:cxn ang="0">
                  <a:pos x="48" y="83"/>
                </a:cxn>
                <a:cxn ang="0">
                  <a:pos x="42" y="88"/>
                </a:cxn>
                <a:cxn ang="0">
                  <a:pos x="38" y="85"/>
                </a:cxn>
                <a:cxn ang="0">
                  <a:pos x="34" y="86"/>
                </a:cxn>
                <a:cxn ang="0">
                  <a:pos x="32" y="74"/>
                </a:cxn>
                <a:cxn ang="0">
                  <a:pos x="26" y="69"/>
                </a:cxn>
                <a:cxn ang="0">
                  <a:pos x="26" y="69"/>
                </a:cxn>
              </a:cxnLst>
              <a:rect l="0" t="0" r="r" b="b"/>
              <a:pathLst>
                <a:path w="79" h="88">
                  <a:moveTo>
                    <a:pt x="26" y="69"/>
                  </a:moveTo>
                  <a:lnTo>
                    <a:pt x="24" y="61"/>
                  </a:lnTo>
                  <a:lnTo>
                    <a:pt x="19" y="62"/>
                  </a:lnTo>
                  <a:lnTo>
                    <a:pt x="18" y="58"/>
                  </a:lnTo>
                  <a:lnTo>
                    <a:pt x="10" y="59"/>
                  </a:lnTo>
                  <a:lnTo>
                    <a:pt x="0" y="45"/>
                  </a:lnTo>
                  <a:lnTo>
                    <a:pt x="2" y="42"/>
                  </a:lnTo>
                  <a:lnTo>
                    <a:pt x="5" y="33"/>
                  </a:lnTo>
                  <a:lnTo>
                    <a:pt x="10" y="32"/>
                  </a:lnTo>
                  <a:lnTo>
                    <a:pt x="16" y="40"/>
                  </a:lnTo>
                  <a:lnTo>
                    <a:pt x="18" y="45"/>
                  </a:lnTo>
                  <a:lnTo>
                    <a:pt x="30" y="40"/>
                  </a:lnTo>
                  <a:lnTo>
                    <a:pt x="30" y="35"/>
                  </a:lnTo>
                  <a:lnTo>
                    <a:pt x="32" y="37"/>
                  </a:lnTo>
                  <a:lnTo>
                    <a:pt x="34" y="33"/>
                  </a:lnTo>
                  <a:lnTo>
                    <a:pt x="30" y="30"/>
                  </a:lnTo>
                  <a:lnTo>
                    <a:pt x="30" y="25"/>
                  </a:lnTo>
                  <a:lnTo>
                    <a:pt x="38" y="25"/>
                  </a:lnTo>
                  <a:lnTo>
                    <a:pt x="34" y="21"/>
                  </a:lnTo>
                  <a:lnTo>
                    <a:pt x="30" y="24"/>
                  </a:lnTo>
                  <a:lnTo>
                    <a:pt x="24" y="22"/>
                  </a:lnTo>
                  <a:lnTo>
                    <a:pt x="21" y="16"/>
                  </a:lnTo>
                  <a:lnTo>
                    <a:pt x="27" y="14"/>
                  </a:lnTo>
                  <a:lnTo>
                    <a:pt x="30" y="17"/>
                  </a:lnTo>
                  <a:lnTo>
                    <a:pt x="32" y="13"/>
                  </a:lnTo>
                  <a:lnTo>
                    <a:pt x="26" y="8"/>
                  </a:lnTo>
                  <a:lnTo>
                    <a:pt x="34" y="3"/>
                  </a:lnTo>
                  <a:lnTo>
                    <a:pt x="38" y="6"/>
                  </a:lnTo>
                  <a:lnTo>
                    <a:pt x="40" y="3"/>
                  </a:lnTo>
                  <a:lnTo>
                    <a:pt x="37" y="1"/>
                  </a:lnTo>
                  <a:lnTo>
                    <a:pt x="40" y="0"/>
                  </a:lnTo>
                  <a:lnTo>
                    <a:pt x="55" y="6"/>
                  </a:lnTo>
                  <a:lnTo>
                    <a:pt x="75" y="0"/>
                  </a:lnTo>
                  <a:lnTo>
                    <a:pt x="79" y="5"/>
                  </a:lnTo>
                  <a:lnTo>
                    <a:pt x="77" y="8"/>
                  </a:lnTo>
                  <a:lnTo>
                    <a:pt x="69" y="13"/>
                  </a:lnTo>
                  <a:lnTo>
                    <a:pt x="74" y="14"/>
                  </a:lnTo>
                  <a:lnTo>
                    <a:pt x="72" y="19"/>
                  </a:lnTo>
                  <a:lnTo>
                    <a:pt x="64" y="22"/>
                  </a:lnTo>
                  <a:lnTo>
                    <a:pt x="56" y="30"/>
                  </a:lnTo>
                  <a:lnTo>
                    <a:pt x="55" y="35"/>
                  </a:lnTo>
                  <a:lnTo>
                    <a:pt x="66" y="30"/>
                  </a:lnTo>
                  <a:lnTo>
                    <a:pt x="71" y="40"/>
                  </a:lnTo>
                  <a:lnTo>
                    <a:pt x="67" y="45"/>
                  </a:lnTo>
                  <a:lnTo>
                    <a:pt x="75" y="40"/>
                  </a:lnTo>
                  <a:lnTo>
                    <a:pt x="77" y="50"/>
                  </a:lnTo>
                  <a:lnTo>
                    <a:pt x="72" y="54"/>
                  </a:lnTo>
                  <a:lnTo>
                    <a:pt x="72" y="61"/>
                  </a:lnTo>
                  <a:lnTo>
                    <a:pt x="69" y="64"/>
                  </a:lnTo>
                  <a:lnTo>
                    <a:pt x="72" y="66"/>
                  </a:lnTo>
                  <a:lnTo>
                    <a:pt x="71" y="70"/>
                  </a:lnTo>
                  <a:lnTo>
                    <a:pt x="58" y="78"/>
                  </a:lnTo>
                  <a:lnTo>
                    <a:pt x="48" y="77"/>
                  </a:lnTo>
                  <a:lnTo>
                    <a:pt x="48" y="83"/>
                  </a:lnTo>
                  <a:lnTo>
                    <a:pt x="42" y="88"/>
                  </a:lnTo>
                  <a:lnTo>
                    <a:pt x="38" y="85"/>
                  </a:lnTo>
                  <a:lnTo>
                    <a:pt x="34" y="86"/>
                  </a:lnTo>
                  <a:lnTo>
                    <a:pt x="32" y="74"/>
                  </a:lnTo>
                  <a:lnTo>
                    <a:pt x="26" y="69"/>
                  </a:lnTo>
                  <a:lnTo>
                    <a:pt x="26" y="6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98" name="Forma Livre 575">
              <a:extLst>
                <a:ext uri="{FF2B5EF4-FFF2-40B4-BE49-F238E27FC236}">
                  <a16:creationId xmlns:a16="http://schemas.microsoft.com/office/drawing/2014/main" id="{A042D3D6-2736-C05D-D1E1-9E9723800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3108533"/>
              <a:ext cx="10876" cy="13596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8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1" y="10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8" h="10">
                  <a:moveTo>
                    <a:pt x="6" y="5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1" y="10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99" name="Forma Livre 576">
              <a:extLst>
                <a:ext uri="{FF2B5EF4-FFF2-40B4-BE49-F238E27FC236}">
                  <a16:creationId xmlns:a16="http://schemas.microsoft.com/office/drawing/2014/main" id="{4AEFBF60-440A-9495-03C5-5CF4EF4F94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8662" y="-3153398"/>
              <a:ext cx="29910" cy="12236"/>
            </a:xfrm>
            <a:custGeom>
              <a:avLst/>
              <a:gdLst/>
              <a:ahLst/>
              <a:cxnLst>
                <a:cxn ang="0">
                  <a:pos x="9" y="9"/>
                </a:cxn>
                <a:cxn ang="0">
                  <a:pos x="17" y="6"/>
                </a:cxn>
                <a:cxn ang="0">
                  <a:pos x="22" y="0"/>
                </a:cxn>
                <a:cxn ang="0">
                  <a:pos x="0" y="8"/>
                </a:cxn>
                <a:cxn ang="0">
                  <a:pos x="9" y="9"/>
                </a:cxn>
                <a:cxn ang="0">
                  <a:pos x="9" y="9"/>
                </a:cxn>
              </a:cxnLst>
              <a:rect l="0" t="0" r="r" b="b"/>
              <a:pathLst>
                <a:path w="22" h="9">
                  <a:moveTo>
                    <a:pt x="9" y="9"/>
                  </a:moveTo>
                  <a:lnTo>
                    <a:pt x="17" y="6"/>
                  </a:lnTo>
                  <a:lnTo>
                    <a:pt x="22" y="0"/>
                  </a:lnTo>
                  <a:lnTo>
                    <a:pt x="0" y="8"/>
                  </a:lnTo>
                  <a:lnTo>
                    <a:pt x="9" y="9"/>
                  </a:lnTo>
                  <a:lnTo>
                    <a:pt x="9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00" name="Forma Livre 577">
              <a:extLst>
                <a:ext uri="{FF2B5EF4-FFF2-40B4-BE49-F238E27FC236}">
                  <a16:creationId xmlns:a16="http://schemas.microsoft.com/office/drawing/2014/main" id="{8AB0A3F7-AF2C-6598-D786-7C028946B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2965779"/>
              <a:ext cx="76135" cy="54382"/>
            </a:xfrm>
            <a:custGeom>
              <a:avLst/>
              <a:gdLst/>
              <a:ahLst/>
              <a:cxnLst>
                <a:cxn ang="0">
                  <a:pos x="38" y="9"/>
                </a:cxn>
                <a:cxn ang="0">
                  <a:pos x="33" y="6"/>
                </a:cxn>
                <a:cxn ang="0">
                  <a:pos x="33" y="3"/>
                </a:cxn>
                <a:cxn ang="0">
                  <a:pos x="27" y="0"/>
                </a:cxn>
                <a:cxn ang="0">
                  <a:pos x="20" y="8"/>
                </a:cxn>
                <a:cxn ang="0">
                  <a:pos x="20" y="11"/>
                </a:cxn>
                <a:cxn ang="0">
                  <a:pos x="16" y="11"/>
                </a:cxn>
                <a:cxn ang="0">
                  <a:pos x="16" y="16"/>
                </a:cxn>
                <a:cxn ang="0">
                  <a:pos x="12" y="19"/>
                </a:cxn>
                <a:cxn ang="0">
                  <a:pos x="1" y="22"/>
                </a:cxn>
                <a:cxn ang="0">
                  <a:pos x="0" y="27"/>
                </a:cxn>
                <a:cxn ang="0">
                  <a:pos x="3" y="30"/>
                </a:cxn>
                <a:cxn ang="0">
                  <a:pos x="8" y="27"/>
                </a:cxn>
                <a:cxn ang="0">
                  <a:pos x="24" y="37"/>
                </a:cxn>
                <a:cxn ang="0">
                  <a:pos x="38" y="40"/>
                </a:cxn>
                <a:cxn ang="0">
                  <a:pos x="43" y="35"/>
                </a:cxn>
                <a:cxn ang="0">
                  <a:pos x="51" y="33"/>
                </a:cxn>
                <a:cxn ang="0">
                  <a:pos x="56" y="30"/>
                </a:cxn>
                <a:cxn ang="0">
                  <a:pos x="51" y="30"/>
                </a:cxn>
                <a:cxn ang="0">
                  <a:pos x="46" y="19"/>
                </a:cxn>
                <a:cxn ang="0">
                  <a:pos x="38" y="9"/>
                </a:cxn>
                <a:cxn ang="0">
                  <a:pos x="38" y="9"/>
                </a:cxn>
              </a:cxnLst>
              <a:rect l="0" t="0" r="r" b="b"/>
              <a:pathLst>
                <a:path w="56" h="40">
                  <a:moveTo>
                    <a:pt x="38" y="9"/>
                  </a:moveTo>
                  <a:lnTo>
                    <a:pt x="33" y="6"/>
                  </a:lnTo>
                  <a:lnTo>
                    <a:pt x="33" y="3"/>
                  </a:lnTo>
                  <a:lnTo>
                    <a:pt x="27" y="0"/>
                  </a:lnTo>
                  <a:lnTo>
                    <a:pt x="20" y="8"/>
                  </a:lnTo>
                  <a:lnTo>
                    <a:pt x="20" y="11"/>
                  </a:lnTo>
                  <a:lnTo>
                    <a:pt x="16" y="11"/>
                  </a:lnTo>
                  <a:lnTo>
                    <a:pt x="16" y="16"/>
                  </a:lnTo>
                  <a:lnTo>
                    <a:pt x="12" y="19"/>
                  </a:lnTo>
                  <a:lnTo>
                    <a:pt x="1" y="22"/>
                  </a:lnTo>
                  <a:lnTo>
                    <a:pt x="0" y="27"/>
                  </a:lnTo>
                  <a:lnTo>
                    <a:pt x="3" y="30"/>
                  </a:lnTo>
                  <a:lnTo>
                    <a:pt x="8" y="27"/>
                  </a:lnTo>
                  <a:lnTo>
                    <a:pt x="24" y="37"/>
                  </a:lnTo>
                  <a:lnTo>
                    <a:pt x="38" y="40"/>
                  </a:lnTo>
                  <a:lnTo>
                    <a:pt x="43" y="35"/>
                  </a:lnTo>
                  <a:lnTo>
                    <a:pt x="51" y="33"/>
                  </a:lnTo>
                  <a:lnTo>
                    <a:pt x="56" y="30"/>
                  </a:lnTo>
                  <a:lnTo>
                    <a:pt x="51" y="30"/>
                  </a:lnTo>
                  <a:lnTo>
                    <a:pt x="46" y="19"/>
                  </a:lnTo>
                  <a:lnTo>
                    <a:pt x="38" y="9"/>
                  </a:lnTo>
                  <a:lnTo>
                    <a:pt x="38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01" name="Forma Livre 578">
              <a:extLst>
                <a:ext uri="{FF2B5EF4-FFF2-40B4-BE49-F238E27FC236}">
                  <a16:creationId xmlns:a16="http://schemas.microsoft.com/office/drawing/2014/main" id="{372130D0-F9C6-8941-6D05-1A5B27DE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843" y="-3240410"/>
              <a:ext cx="19034" cy="16315"/>
            </a:xfrm>
            <a:custGeom>
              <a:avLst/>
              <a:gdLst/>
              <a:ahLst/>
              <a:cxnLst>
                <a:cxn ang="0">
                  <a:pos x="11" y="3"/>
                </a:cxn>
                <a:cxn ang="0">
                  <a:pos x="4" y="12"/>
                </a:cxn>
                <a:cxn ang="0">
                  <a:pos x="1" y="11"/>
                </a:cxn>
                <a:cxn ang="0">
                  <a:pos x="0" y="8"/>
                </a:cxn>
                <a:cxn ang="0">
                  <a:pos x="11" y="0"/>
                </a:cxn>
                <a:cxn ang="0">
                  <a:pos x="14" y="3"/>
                </a:cxn>
                <a:cxn ang="0">
                  <a:pos x="14" y="6"/>
                </a:cxn>
                <a:cxn ang="0">
                  <a:pos x="12" y="8"/>
                </a:cxn>
                <a:cxn ang="0">
                  <a:pos x="11" y="3"/>
                </a:cxn>
                <a:cxn ang="0">
                  <a:pos x="11" y="3"/>
                </a:cxn>
              </a:cxnLst>
              <a:rect l="0" t="0" r="r" b="b"/>
              <a:pathLst>
                <a:path w="14" h="12">
                  <a:moveTo>
                    <a:pt x="11" y="3"/>
                  </a:moveTo>
                  <a:lnTo>
                    <a:pt x="4" y="12"/>
                  </a:lnTo>
                  <a:lnTo>
                    <a:pt x="1" y="11"/>
                  </a:lnTo>
                  <a:lnTo>
                    <a:pt x="0" y="8"/>
                  </a:lnTo>
                  <a:lnTo>
                    <a:pt x="11" y="0"/>
                  </a:lnTo>
                  <a:lnTo>
                    <a:pt x="14" y="3"/>
                  </a:lnTo>
                  <a:lnTo>
                    <a:pt x="14" y="6"/>
                  </a:lnTo>
                  <a:lnTo>
                    <a:pt x="12" y="8"/>
                  </a:lnTo>
                  <a:lnTo>
                    <a:pt x="11" y="3"/>
                  </a:lnTo>
                  <a:lnTo>
                    <a:pt x="1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02" name="Forma Livre 579">
              <a:extLst>
                <a:ext uri="{FF2B5EF4-FFF2-40B4-BE49-F238E27FC236}">
                  <a16:creationId xmlns:a16="http://schemas.microsoft.com/office/drawing/2014/main" id="{90C30C5C-B9A1-FF4D-B43C-18D0C5FBC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3314" y="-3294792"/>
              <a:ext cx="100607" cy="93810"/>
            </a:xfrm>
            <a:custGeom>
              <a:avLst/>
              <a:gdLst/>
              <a:ahLst/>
              <a:cxnLst>
                <a:cxn ang="0">
                  <a:pos x="69" y="28"/>
                </a:cxn>
                <a:cxn ang="0">
                  <a:pos x="67" y="33"/>
                </a:cxn>
                <a:cxn ang="0">
                  <a:pos x="64" y="36"/>
                </a:cxn>
                <a:cxn ang="0">
                  <a:pos x="69" y="38"/>
                </a:cxn>
                <a:cxn ang="0">
                  <a:pos x="66" y="51"/>
                </a:cxn>
                <a:cxn ang="0">
                  <a:pos x="64" y="44"/>
                </a:cxn>
                <a:cxn ang="0">
                  <a:pos x="61" y="43"/>
                </a:cxn>
                <a:cxn ang="0">
                  <a:pos x="61" y="48"/>
                </a:cxn>
                <a:cxn ang="0">
                  <a:pos x="59" y="48"/>
                </a:cxn>
                <a:cxn ang="0">
                  <a:pos x="59" y="51"/>
                </a:cxn>
                <a:cxn ang="0">
                  <a:pos x="55" y="54"/>
                </a:cxn>
                <a:cxn ang="0">
                  <a:pos x="59" y="62"/>
                </a:cxn>
                <a:cxn ang="0">
                  <a:pos x="53" y="60"/>
                </a:cxn>
                <a:cxn ang="0">
                  <a:pos x="53" y="67"/>
                </a:cxn>
                <a:cxn ang="0">
                  <a:pos x="35" y="69"/>
                </a:cxn>
                <a:cxn ang="0">
                  <a:pos x="37" y="64"/>
                </a:cxn>
                <a:cxn ang="0">
                  <a:pos x="32" y="69"/>
                </a:cxn>
                <a:cxn ang="0">
                  <a:pos x="27" y="69"/>
                </a:cxn>
                <a:cxn ang="0">
                  <a:pos x="22" y="67"/>
                </a:cxn>
                <a:cxn ang="0">
                  <a:pos x="24" y="59"/>
                </a:cxn>
                <a:cxn ang="0">
                  <a:pos x="24" y="54"/>
                </a:cxn>
                <a:cxn ang="0">
                  <a:pos x="26" y="51"/>
                </a:cxn>
                <a:cxn ang="0">
                  <a:pos x="32" y="48"/>
                </a:cxn>
                <a:cxn ang="0">
                  <a:pos x="40" y="43"/>
                </a:cxn>
                <a:cxn ang="0">
                  <a:pos x="40" y="41"/>
                </a:cxn>
                <a:cxn ang="0">
                  <a:pos x="3" y="48"/>
                </a:cxn>
                <a:cxn ang="0">
                  <a:pos x="0" y="44"/>
                </a:cxn>
                <a:cxn ang="0">
                  <a:pos x="5" y="40"/>
                </a:cxn>
                <a:cxn ang="0">
                  <a:pos x="11" y="41"/>
                </a:cxn>
                <a:cxn ang="0">
                  <a:pos x="8" y="36"/>
                </a:cxn>
                <a:cxn ang="0">
                  <a:pos x="13" y="33"/>
                </a:cxn>
                <a:cxn ang="0">
                  <a:pos x="19" y="38"/>
                </a:cxn>
                <a:cxn ang="0">
                  <a:pos x="21" y="36"/>
                </a:cxn>
                <a:cxn ang="0">
                  <a:pos x="19" y="32"/>
                </a:cxn>
                <a:cxn ang="0">
                  <a:pos x="22" y="27"/>
                </a:cxn>
                <a:cxn ang="0">
                  <a:pos x="16" y="28"/>
                </a:cxn>
                <a:cxn ang="0">
                  <a:pos x="16" y="24"/>
                </a:cxn>
                <a:cxn ang="0">
                  <a:pos x="18" y="19"/>
                </a:cxn>
                <a:cxn ang="0">
                  <a:pos x="14" y="19"/>
                </a:cxn>
                <a:cxn ang="0">
                  <a:pos x="16" y="16"/>
                </a:cxn>
                <a:cxn ang="0">
                  <a:pos x="22" y="9"/>
                </a:cxn>
                <a:cxn ang="0">
                  <a:pos x="27" y="9"/>
                </a:cxn>
                <a:cxn ang="0">
                  <a:pos x="32" y="24"/>
                </a:cxn>
                <a:cxn ang="0">
                  <a:pos x="35" y="24"/>
                </a:cxn>
                <a:cxn ang="0">
                  <a:pos x="34" y="25"/>
                </a:cxn>
                <a:cxn ang="0">
                  <a:pos x="43" y="28"/>
                </a:cxn>
                <a:cxn ang="0">
                  <a:pos x="39" y="20"/>
                </a:cxn>
                <a:cxn ang="0">
                  <a:pos x="42" y="19"/>
                </a:cxn>
                <a:cxn ang="0">
                  <a:pos x="42" y="16"/>
                </a:cxn>
                <a:cxn ang="0">
                  <a:pos x="32" y="8"/>
                </a:cxn>
                <a:cxn ang="0">
                  <a:pos x="42" y="1"/>
                </a:cxn>
                <a:cxn ang="0">
                  <a:pos x="50" y="0"/>
                </a:cxn>
                <a:cxn ang="0">
                  <a:pos x="58" y="6"/>
                </a:cxn>
                <a:cxn ang="0">
                  <a:pos x="56" y="9"/>
                </a:cxn>
                <a:cxn ang="0">
                  <a:pos x="61" y="6"/>
                </a:cxn>
                <a:cxn ang="0">
                  <a:pos x="61" y="1"/>
                </a:cxn>
                <a:cxn ang="0">
                  <a:pos x="63" y="0"/>
                </a:cxn>
                <a:cxn ang="0">
                  <a:pos x="66" y="0"/>
                </a:cxn>
                <a:cxn ang="0">
                  <a:pos x="74" y="8"/>
                </a:cxn>
                <a:cxn ang="0">
                  <a:pos x="71" y="16"/>
                </a:cxn>
                <a:cxn ang="0">
                  <a:pos x="71" y="22"/>
                </a:cxn>
                <a:cxn ang="0">
                  <a:pos x="69" y="28"/>
                </a:cxn>
                <a:cxn ang="0">
                  <a:pos x="69" y="28"/>
                </a:cxn>
              </a:cxnLst>
              <a:rect l="0" t="0" r="r" b="b"/>
              <a:pathLst>
                <a:path w="74" h="69">
                  <a:moveTo>
                    <a:pt x="69" y="28"/>
                  </a:moveTo>
                  <a:lnTo>
                    <a:pt x="67" y="33"/>
                  </a:lnTo>
                  <a:lnTo>
                    <a:pt x="64" y="36"/>
                  </a:lnTo>
                  <a:lnTo>
                    <a:pt x="69" y="38"/>
                  </a:lnTo>
                  <a:lnTo>
                    <a:pt x="66" y="51"/>
                  </a:lnTo>
                  <a:lnTo>
                    <a:pt x="64" y="44"/>
                  </a:lnTo>
                  <a:lnTo>
                    <a:pt x="61" y="43"/>
                  </a:lnTo>
                  <a:lnTo>
                    <a:pt x="61" y="48"/>
                  </a:lnTo>
                  <a:lnTo>
                    <a:pt x="59" y="48"/>
                  </a:lnTo>
                  <a:lnTo>
                    <a:pt x="59" y="51"/>
                  </a:lnTo>
                  <a:lnTo>
                    <a:pt x="55" y="54"/>
                  </a:lnTo>
                  <a:lnTo>
                    <a:pt x="59" y="62"/>
                  </a:lnTo>
                  <a:lnTo>
                    <a:pt x="53" y="60"/>
                  </a:lnTo>
                  <a:lnTo>
                    <a:pt x="53" y="67"/>
                  </a:lnTo>
                  <a:lnTo>
                    <a:pt x="35" y="69"/>
                  </a:lnTo>
                  <a:lnTo>
                    <a:pt x="37" y="64"/>
                  </a:lnTo>
                  <a:lnTo>
                    <a:pt x="32" y="69"/>
                  </a:lnTo>
                  <a:lnTo>
                    <a:pt x="27" y="69"/>
                  </a:lnTo>
                  <a:lnTo>
                    <a:pt x="22" y="67"/>
                  </a:lnTo>
                  <a:lnTo>
                    <a:pt x="24" y="59"/>
                  </a:lnTo>
                  <a:lnTo>
                    <a:pt x="24" y="54"/>
                  </a:lnTo>
                  <a:lnTo>
                    <a:pt x="26" y="51"/>
                  </a:lnTo>
                  <a:lnTo>
                    <a:pt x="32" y="48"/>
                  </a:lnTo>
                  <a:lnTo>
                    <a:pt x="40" y="43"/>
                  </a:lnTo>
                  <a:lnTo>
                    <a:pt x="40" y="41"/>
                  </a:lnTo>
                  <a:lnTo>
                    <a:pt x="3" y="48"/>
                  </a:lnTo>
                  <a:lnTo>
                    <a:pt x="0" y="44"/>
                  </a:lnTo>
                  <a:lnTo>
                    <a:pt x="5" y="40"/>
                  </a:lnTo>
                  <a:lnTo>
                    <a:pt x="11" y="41"/>
                  </a:lnTo>
                  <a:lnTo>
                    <a:pt x="8" y="36"/>
                  </a:lnTo>
                  <a:lnTo>
                    <a:pt x="13" y="33"/>
                  </a:lnTo>
                  <a:lnTo>
                    <a:pt x="19" y="38"/>
                  </a:lnTo>
                  <a:lnTo>
                    <a:pt x="21" y="36"/>
                  </a:lnTo>
                  <a:lnTo>
                    <a:pt x="19" y="32"/>
                  </a:lnTo>
                  <a:lnTo>
                    <a:pt x="22" y="27"/>
                  </a:lnTo>
                  <a:lnTo>
                    <a:pt x="16" y="28"/>
                  </a:lnTo>
                  <a:lnTo>
                    <a:pt x="16" y="24"/>
                  </a:lnTo>
                  <a:lnTo>
                    <a:pt x="18" y="19"/>
                  </a:lnTo>
                  <a:lnTo>
                    <a:pt x="14" y="19"/>
                  </a:lnTo>
                  <a:lnTo>
                    <a:pt x="16" y="16"/>
                  </a:lnTo>
                  <a:lnTo>
                    <a:pt x="22" y="9"/>
                  </a:lnTo>
                  <a:lnTo>
                    <a:pt x="27" y="9"/>
                  </a:lnTo>
                  <a:lnTo>
                    <a:pt x="32" y="24"/>
                  </a:lnTo>
                  <a:lnTo>
                    <a:pt x="35" y="24"/>
                  </a:lnTo>
                  <a:lnTo>
                    <a:pt x="34" y="25"/>
                  </a:lnTo>
                  <a:lnTo>
                    <a:pt x="43" y="28"/>
                  </a:lnTo>
                  <a:lnTo>
                    <a:pt x="39" y="20"/>
                  </a:lnTo>
                  <a:lnTo>
                    <a:pt x="42" y="19"/>
                  </a:lnTo>
                  <a:lnTo>
                    <a:pt x="42" y="16"/>
                  </a:lnTo>
                  <a:lnTo>
                    <a:pt x="32" y="8"/>
                  </a:lnTo>
                  <a:lnTo>
                    <a:pt x="42" y="1"/>
                  </a:lnTo>
                  <a:lnTo>
                    <a:pt x="50" y="0"/>
                  </a:lnTo>
                  <a:lnTo>
                    <a:pt x="58" y="6"/>
                  </a:lnTo>
                  <a:lnTo>
                    <a:pt x="56" y="9"/>
                  </a:lnTo>
                  <a:lnTo>
                    <a:pt x="61" y="6"/>
                  </a:lnTo>
                  <a:lnTo>
                    <a:pt x="61" y="1"/>
                  </a:lnTo>
                  <a:lnTo>
                    <a:pt x="63" y="0"/>
                  </a:lnTo>
                  <a:lnTo>
                    <a:pt x="66" y="0"/>
                  </a:lnTo>
                  <a:lnTo>
                    <a:pt x="74" y="8"/>
                  </a:lnTo>
                  <a:lnTo>
                    <a:pt x="71" y="16"/>
                  </a:lnTo>
                  <a:lnTo>
                    <a:pt x="71" y="22"/>
                  </a:lnTo>
                  <a:lnTo>
                    <a:pt x="69" y="28"/>
                  </a:lnTo>
                  <a:lnTo>
                    <a:pt x="69" y="2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03" name="Forma Livre 580">
              <a:extLst>
                <a:ext uri="{FF2B5EF4-FFF2-40B4-BE49-F238E27FC236}">
                  <a16:creationId xmlns:a16="http://schemas.microsoft.com/office/drawing/2014/main" id="{4878B03D-9B50-9595-251D-83967131D7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5674" y="-3441624"/>
              <a:ext cx="57101" cy="78854"/>
            </a:xfrm>
            <a:custGeom>
              <a:avLst/>
              <a:gdLst/>
              <a:ahLst/>
              <a:cxnLst>
                <a:cxn ang="0">
                  <a:pos x="34" y="50"/>
                </a:cxn>
                <a:cxn ang="0">
                  <a:pos x="16" y="50"/>
                </a:cxn>
                <a:cxn ang="0">
                  <a:pos x="9" y="58"/>
                </a:cxn>
                <a:cxn ang="0">
                  <a:pos x="5" y="56"/>
                </a:cxn>
                <a:cxn ang="0">
                  <a:pos x="8" y="51"/>
                </a:cxn>
                <a:cxn ang="0">
                  <a:pos x="1" y="43"/>
                </a:cxn>
                <a:cxn ang="0">
                  <a:pos x="11" y="42"/>
                </a:cxn>
                <a:cxn ang="0">
                  <a:pos x="14" y="39"/>
                </a:cxn>
                <a:cxn ang="0">
                  <a:pos x="14" y="37"/>
                </a:cxn>
                <a:cxn ang="0">
                  <a:pos x="3" y="34"/>
                </a:cxn>
                <a:cxn ang="0">
                  <a:pos x="5" y="32"/>
                </a:cxn>
                <a:cxn ang="0">
                  <a:pos x="1" y="29"/>
                </a:cxn>
                <a:cxn ang="0">
                  <a:pos x="3" y="23"/>
                </a:cxn>
                <a:cxn ang="0">
                  <a:pos x="0" y="18"/>
                </a:cxn>
                <a:cxn ang="0">
                  <a:pos x="5" y="15"/>
                </a:cxn>
                <a:cxn ang="0">
                  <a:pos x="3" y="10"/>
                </a:cxn>
                <a:cxn ang="0">
                  <a:pos x="5" y="3"/>
                </a:cxn>
                <a:cxn ang="0">
                  <a:pos x="9" y="0"/>
                </a:cxn>
                <a:cxn ang="0">
                  <a:pos x="30" y="11"/>
                </a:cxn>
                <a:cxn ang="0">
                  <a:pos x="30" y="13"/>
                </a:cxn>
                <a:cxn ang="0">
                  <a:pos x="29" y="19"/>
                </a:cxn>
                <a:cxn ang="0">
                  <a:pos x="35" y="18"/>
                </a:cxn>
                <a:cxn ang="0">
                  <a:pos x="42" y="27"/>
                </a:cxn>
                <a:cxn ang="0">
                  <a:pos x="38" y="32"/>
                </a:cxn>
                <a:cxn ang="0">
                  <a:pos x="37" y="40"/>
                </a:cxn>
                <a:cxn ang="0">
                  <a:pos x="37" y="45"/>
                </a:cxn>
                <a:cxn ang="0">
                  <a:pos x="34" y="50"/>
                </a:cxn>
                <a:cxn ang="0">
                  <a:pos x="34" y="50"/>
                </a:cxn>
              </a:cxnLst>
              <a:rect l="0" t="0" r="r" b="b"/>
              <a:pathLst>
                <a:path w="42" h="58">
                  <a:moveTo>
                    <a:pt x="34" y="50"/>
                  </a:moveTo>
                  <a:lnTo>
                    <a:pt x="16" y="50"/>
                  </a:lnTo>
                  <a:lnTo>
                    <a:pt x="9" y="58"/>
                  </a:lnTo>
                  <a:lnTo>
                    <a:pt x="5" y="56"/>
                  </a:lnTo>
                  <a:lnTo>
                    <a:pt x="8" y="51"/>
                  </a:lnTo>
                  <a:lnTo>
                    <a:pt x="1" y="43"/>
                  </a:lnTo>
                  <a:lnTo>
                    <a:pt x="11" y="42"/>
                  </a:lnTo>
                  <a:lnTo>
                    <a:pt x="14" y="39"/>
                  </a:lnTo>
                  <a:lnTo>
                    <a:pt x="14" y="37"/>
                  </a:lnTo>
                  <a:lnTo>
                    <a:pt x="3" y="34"/>
                  </a:lnTo>
                  <a:lnTo>
                    <a:pt x="5" y="32"/>
                  </a:lnTo>
                  <a:lnTo>
                    <a:pt x="1" y="29"/>
                  </a:lnTo>
                  <a:lnTo>
                    <a:pt x="3" y="23"/>
                  </a:lnTo>
                  <a:lnTo>
                    <a:pt x="0" y="18"/>
                  </a:lnTo>
                  <a:lnTo>
                    <a:pt x="5" y="15"/>
                  </a:lnTo>
                  <a:lnTo>
                    <a:pt x="3" y="10"/>
                  </a:lnTo>
                  <a:lnTo>
                    <a:pt x="5" y="3"/>
                  </a:lnTo>
                  <a:lnTo>
                    <a:pt x="9" y="0"/>
                  </a:lnTo>
                  <a:lnTo>
                    <a:pt x="30" y="11"/>
                  </a:lnTo>
                  <a:lnTo>
                    <a:pt x="30" y="13"/>
                  </a:lnTo>
                  <a:lnTo>
                    <a:pt x="29" y="19"/>
                  </a:lnTo>
                  <a:lnTo>
                    <a:pt x="35" y="18"/>
                  </a:lnTo>
                  <a:lnTo>
                    <a:pt x="42" y="27"/>
                  </a:lnTo>
                  <a:lnTo>
                    <a:pt x="38" y="32"/>
                  </a:lnTo>
                  <a:lnTo>
                    <a:pt x="37" y="40"/>
                  </a:lnTo>
                  <a:lnTo>
                    <a:pt x="37" y="45"/>
                  </a:lnTo>
                  <a:lnTo>
                    <a:pt x="34" y="50"/>
                  </a:lnTo>
                  <a:lnTo>
                    <a:pt x="34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04" name="Forma Livre 581">
              <a:extLst>
                <a:ext uri="{FF2B5EF4-FFF2-40B4-BE49-F238E27FC236}">
                  <a16:creationId xmlns:a16="http://schemas.microsoft.com/office/drawing/2014/main" id="{1E22972E-87A5-8FB6-4D42-ABD1826BD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4190" y="-3471535"/>
              <a:ext cx="91091" cy="106045"/>
            </a:xfrm>
            <a:custGeom>
              <a:avLst/>
              <a:gdLst/>
              <a:ahLst/>
              <a:cxnLst>
                <a:cxn ang="0">
                  <a:pos x="64" y="32"/>
                </a:cxn>
                <a:cxn ang="0">
                  <a:pos x="67" y="37"/>
                </a:cxn>
                <a:cxn ang="0">
                  <a:pos x="61" y="45"/>
                </a:cxn>
                <a:cxn ang="0">
                  <a:pos x="61" y="51"/>
                </a:cxn>
                <a:cxn ang="0">
                  <a:pos x="67" y="65"/>
                </a:cxn>
                <a:cxn ang="0">
                  <a:pos x="63" y="75"/>
                </a:cxn>
                <a:cxn ang="0">
                  <a:pos x="53" y="78"/>
                </a:cxn>
                <a:cxn ang="0">
                  <a:pos x="45" y="73"/>
                </a:cxn>
                <a:cxn ang="0">
                  <a:pos x="45" y="57"/>
                </a:cxn>
                <a:cxn ang="0">
                  <a:pos x="26" y="56"/>
                </a:cxn>
                <a:cxn ang="0">
                  <a:pos x="26" y="49"/>
                </a:cxn>
                <a:cxn ang="0">
                  <a:pos x="11" y="57"/>
                </a:cxn>
                <a:cxn ang="0">
                  <a:pos x="2" y="53"/>
                </a:cxn>
                <a:cxn ang="0">
                  <a:pos x="0" y="49"/>
                </a:cxn>
                <a:cxn ang="0">
                  <a:pos x="2" y="43"/>
                </a:cxn>
                <a:cxn ang="0">
                  <a:pos x="18" y="45"/>
                </a:cxn>
                <a:cxn ang="0">
                  <a:pos x="21" y="40"/>
                </a:cxn>
                <a:cxn ang="0">
                  <a:pos x="14" y="38"/>
                </a:cxn>
                <a:cxn ang="0">
                  <a:pos x="23" y="30"/>
                </a:cxn>
                <a:cxn ang="0">
                  <a:pos x="13" y="30"/>
                </a:cxn>
                <a:cxn ang="0">
                  <a:pos x="18" y="24"/>
                </a:cxn>
                <a:cxn ang="0">
                  <a:pos x="16" y="19"/>
                </a:cxn>
                <a:cxn ang="0">
                  <a:pos x="5" y="29"/>
                </a:cxn>
                <a:cxn ang="0">
                  <a:pos x="3" y="27"/>
                </a:cxn>
                <a:cxn ang="0">
                  <a:pos x="10" y="17"/>
                </a:cxn>
                <a:cxn ang="0">
                  <a:pos x="0" y="19"/>
                </a:cxn>
                <a:cxn ang="0">
                  <a:pos x="0" y="9"/>
                </a:cxn>
                <a:cxn ang="0">
                  <a:pos x="5" y="3"/>
                </a:cxn>
                <a:cxn ang="0">
                  <a:pos x="24" y="0"/>
                </a:cxn>
                <a:cxn ang="0">
                  <a:pos x="31" y="3"/>
                </a:cxn>
                <a:cxn ang="0">
                  <a:pos x="27" y="17"/>
                </a:cxn>
                <a:cxn ang="0">
                  <a:pos x="29" y="21"/>
                </a:cxn>
                <a:cxn ang="0">
                  <a:pos x="34" y="11"/>
                </a:cxn>
                <a:cxn ang="0">
                  <a:pos x="40" y="8"/>
                </a:cxn>
                <a:cxn ang="0">
                  <a:pos x="50" y="14"/>
                </a:cxn>
                <a:cxn ang="0">
                  <a:pos x="48" y="22"/>
                </a:cxn>
                <a:cxn ang="0">
                  <a:pos x="50" y="25"/>
                </a:cxn>
                <a:cxn ang="0">
                  <a:pos x="56" y="21"/>
                </a:cxn>
                <a:cxn ang="0">
                  <a:pos x="64" y="32"/>
                </a:cxn>
                <a:cxn ang="0">
                  <a:pos x="64" y="32"/>
                </a:cxn>
              </a:cxnLst>
              <a:rect l="0" t="0" r="r" b="b"/>
              <a:pathLst>
                <a:path w="67" h="78">
                  <a:moveTo>
                    <a:pt x="64" y="32"/>
                  </a:moveTo>
                  <a:lnTo>
                    <a:pt x="67" y="37"/>
                  </a:lnTo>
                  <a:lnTo>
                    <a:pt x="61" y="45"/>
                  </a:lnTo>
                  <a:lnTo>
                    <a:pt x="61" y="51"/>
                  </a:lnTo>
                  <a:lnTo>
                    <a:pt x="67" y="65"/>
                  </a:lnTo>
                  <a:lnTo>
                    <a:pt x="63" y="75"/>
                  </a:lnTo>
                  <a:lnTo>
                    <a:pt x="53" y="78"/>
                  </a:lnTo>
                  <a:lnTo>
                    <a:pt x="45" y="73"/>
                  </a:lnTo>
                  <a:lnTo>
                    <a:pt x="45" y="57"/>
                  </a:lnTo>
                  <a:lnTo>
                    <a:pt x="26" y="56"/>
                  </a:lnTo>
                  <a:lnTo>
                    <a:pt x="26" y="49"/>
                  </a:lnTo>
                  <a:lnTo>
                    <a:pt x="11" y="57"/>
                  </a:lnTo>
                  <a:lnTo>
                    <a:pt x="2" y="53"/>
                  </a:lnTo>
                  <a:lnTo>
                    <a:pt x="0" y="49"/>
                  </a:lnTo>
                  <a:lnTo>
                    <a:pt x="2" y="43"/>
                  </a:lnTo>
                  <a:lnTo>
                    <a:pt x="18" y="45"/>
                  </a:lnTo>
                  <a:lnTo>
                    <a:pt x="21" y="40"/>
                  </a:lnTo>
                  <a:lnTo>
                    <a:pt x="14" y="38"/>
                  </a:lnTo>
                  <a:lnTo>
                    <a:pt x="23" y="30"/>
                  </a:lnTo>
                  <a:lnTo>
                    <a:pt x="13" y="30"/>
                  </a:lnTo>
                  <a:lnTo>
                    <a:pt x="18" y="24"/>
                  </a:lnTo>
                  <a:lnTo>
                    <a:pt x="16" y="19"/>
                  </a:lnTo>
                  <a:lnTo>
                    <a:pt x="5" y="29"/>
                  </a:lnTo>
                  <a:lnTo>
                    <a:pt x="3" y="27"/>
                  </a:lnTo>
                  <a:lnTo>
                    <a:pt x="10" y="17"/>
                  </a:lnTo>
                  <a:lnTo>
                    <a:pt x="0" y="19"/>
                  </a:lnTo>
                  <a:lnTo>
                    <a:pt x="0" y="9"/>
                  </a:lnTo>
                  <a:lnTo>
                    <a:pt x="5" y="3"/>
                  </a:lnTo>
                  <a:lnTo>
                    <a:pt x="24" y="0"/>
                  </a:lnTo>
                  <a:lnTo>
                    <a:pt x="31" y="3"/>
                  </a:lnTo>
                  <a:lnTo>
                    <a:pt x="27" y="17"/>
                  </a:lnTo>
                  <a:lnTo>
                    <a:pt x="29" y="21"/>
                  </a:lnTo>
                  <a:lnTo>
                    <a:pt x="34" y="11"/>
                  </a:lnTo>
                  <a:lnTo>
                    <a:pt x="40" y="8"/>
                  </a:lnTo>
                  <a:lnTo>
                    <a:pt x="50" y="14"/>
                  </a:lnTo>
                  <a:lnTo>
                    <a:pt x="48" y="22"/>
                  </a:lnTo>
                  <a:lnTo>
                    <a:pt x="50" y="25"/>
                  </a:lnTo>
                  <a:lnTo>
                    <a:pt x="56" y="21"/>
                  </a:lnTo>
                  <a:lnTo>
                    <a:pt x="64" y="32"/>
                  </a:lnTo>
                  <a:lnTo>
                    <a:pt x="64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05" name="Forma Livre 582">
              <a:extLst>
                <a:ext uri="{FF2B5EF4-FFF2-40B4-BE49-F238E27FC236}">
                  <a16:creationId xmlns:a16="http://schemas.microsoft.com/office/drawing/2014/main" id="{061FC532-69CF-59E5-AAD5-D4E83CB653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3373647"/>
              <a:ext cx="25832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9" y="6"/>
                </a:cxn>
                <a:cxn ang="0">
                  <a:pos x="3" y="8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9" h="8">
                  <a:moveTo>
                    <a:pt x="8" y="0"/>
                  </a:moveTo>
                  <a:lnTo>
                    <a:pt x="19" y="6"/>
                  </a:lnTo>
                  <a:lnTo>
                    <a:pt x="3" y="8"/>
                  </a:lnTo>
                  <a:lnTo>
                    <a:pt x="0" y="1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06" name="Forma Livre 583">
              <a:extLst>
                <a:ext uri="{FF2B5EF4-FFF2-40B4-BE49-F238E27FC236}">
                  <a16:creationId xmlns:a16="http://schemas.microsoft.com/office/drawing/2014/main" id="{1252B22F-8F2D-FD89-7B23-0B5732BE7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3361411"/>
              <a:ext cx="21753" cy="39428"/>
            </a:xfrm>
            <a:custGeom>
              <a:avLst/>
              <a:gdLst/>
              <a:ahLst/>
              <a:cxnLst>
                <a:cxn ang="0">
                  <a:pos x="9" y="8"/>
                </a:cxn>
                <a:cxn ang="0">
                  <a:pos x="9" y="15"/>
                </a:cxn>
                <a:cxn ang="0">
                  <a:pos x="16" y="20"/>
                </a:cxn>
                <a:cxn ang="0">
                  <a:pos x="12" y="21"/>
                </a:cxn>
                <a:cxn ang="0">
                  <a:pos x="14" y="26"/>
                </a:cxn>
                <a:cxn ang="0">
                  <a:pos x="9" y="29"/>
                </a:cxn>
                <a:cxn ang="0">
                  <a:pos x="4" y="28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9" y="8"/>
                </a:cxn>
                <a:cxn ang="0">
                  <a:pos x="9" y="8"/>
                </a:cxn>
              </a:cxnLst>
              <a:rect l="0" t="0" r="r" b="b"/>
              <a:pathLst>
                <a:path w="16" h="29">
                  <a:moveTo>
                    <a:pt x="9" y="8"/>
                  </a:moveTo>
                  <a:lnTo>
                    <a:pt x="9" y="15"/>
                  </a:lnTo>
                  <a:lnTo>
                    <a:pt x="16" y="20"/>
                  </a:lnTo>
                  <a:lnTo>
                    <a:pt x="12" y="21"/>
                  </a:lnTo>
                  <a:lnTo>
                    <a:pt x="14" y="26"/>
                  </a:lnTo>
                  <a:lnTo>
                    <a:pt x="9" y="29"/>
                  </a:lnTo>
                  <a:lnTo>
                    <a:pt x="4" y="28"/>
                  </a:lnTo>
                  <a:lnTo>
                    <a:pt x="0" y="0"/>
                  </a:lnTo>
                  <a:lnTo>
                    <a:pt x="6" y="0"/>
                  </a:lnTo>
                  <a:lnTo>
                    <a:pt x="9" y="8"/>
                  </a:lnTo>
                  <a:lnTo>
                    <a:pt x="9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07" name="Forma Livre 584">
              <a:extLst>
                <a:ext uri="{FF2B5EF4-FFF2-40B4-BE49-F238E27FC236}">
                  <a16:creationId xmlns:a16="http://schemas.microsoft.com/office/drawing/2014/main" id="{D14A3106-D19A-BA91-963F-1BB2AA6B8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8359" y="-3294792"/>
              <a:ext cx="23113" cy="21753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17" y="11"/>
                </a:cxn>
                <a:cxn ang="0">
                  <a:pos x="1" y="16"/>
                </a:cxn>
                <a:cxn ang="0">
                  <a:pos x="3" y="14"/>
                </a:cxn>
                <a:cxn ang="0">
                  <a:pos x="0" y="11"/>
                </a:cxn>
                <a:cxn ang="0">
                  <a:pos x="1" y="6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8" y="3"/>
                </a:cxn>
              </a:cxnLst>
              <a:rect l="0" t="0" r="r" b="b"/>
              <a:pathLst>
                <a:path w="17" h="16">
                  <a:moveTo>
                    <a:pt x="8" y="3"/>
                  </a:moveTo>
                  <a:lnTo>
                    <a:pt x="17" y="11"/>
                  </a:lnTo>
                  <a:lnTo>
                    <a:pt x="1" y="16"/>
                  </a:lnTo>
                  <a:lnTo>
                    <a:pt x="3" y="14"/>
                  </a:lnTo>
                  <a:lnTo>
                    <a:pt x="0" y="11"/>
                  </a:lnTo>
                  <a:lnTo>
                    <a:pt x="1" y="6"/>
                  </a:lnTo>
                  <a:lnTo>
                    <a:pt x="0" y="4"/>
                  </a:lnTo>
                  <a:lnTo>
                    <a:pt x="6" y="0"/>
                  </a:lnTo>
                  <a:lnTo>
                    <a:pt x="8" y="3"/>
                  </a:lnTo>
                  <a:lnTo>
                    <a:pt x="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08" name="Forma Livre 585">
              <a:extLst>
                <a:ext uri="{FF2B5EF4-FFF2-40B4-BE49-F238E27FC236}">
                  <a16:creationId xmlns:a16="http://schemas.microsoft.com/office/drawing/2014/main" id="{C078AB44-8F81-AD46-EB0A-543111E32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3273039"/>
              <a:ext cx="33989" cy="1495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5" y="3"/>
                </a:cxn>
                <a:cxn ang="0">
                  <a:pos x="22" y="6"/>
                </a:cxn>
                <a:cxn ang="0">
                  <a:pos x="16" y="9"/>
                </a:cxn>
                <a:cxn ang="0">
                  <a:pos x="3" y="11"/>
                </a:cxn>
                <a:cxn ang="0">
                  <a:pos x="0" y="6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25" h="11">
                  <a:moveTo>
                    <a:pt x="20" y="0"/>
                  </a:moveTo>
                  <a:lnTo>
                    <a:pt x="25" y="3"/>
                  </a:lnTo>
                  <a:lnTo>
                    <a:pt x="22" y="6"/>
                  </a:lnTo>
                  <a:lnTo>
                    <a:pt x="16" y="9"/>
                  </a:lnTo>
                  <a:lnTo>
                    <a:pt x="3" y="11"/>
                  </a:lnTo>
                  <a:lnTo>
                    <a:pt x="0" y="6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09" name="Forma Livre 586">
              <a:extLst>
                <a:ext uri="{FF2B5EF4-FFF2-40B4-BE49-F238E27FC236}">
                  <a16:creationId xmlns:a16="http://schemas.microsoft.com/office/drawing/2014/main" id="{BF63207A-8668-92C0-7380-2953E0A76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718" y="-3260804"/>
              <a:ext cx="28551" cy="10876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1" y="0"/>
                </a:cxn>
                <a:cxn ang="0">
                  <a:pos x="18" y="3"/>
                </a:cxn>
                <a:cxn ang="0">
                  <a:pos x="0" y="8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1" h="8">
                  <a:moveTo>
                    <a:pt x="13" y="0"/>
                  </a:moveTo>
                  <a:lnTo>
                    <a:pt x="21" y="0"/>
                  </a:lnTo>
                  <a:lnTo>
                    <a:pt x="18" y="3"/>
                  </a:lnTo>
                  <a:lnTo>
                    <a:pt x="0" y="8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10" name="Forma Livre 587">
              <a:extLst>
                <a:ext uri="{FF2B5EF4-FFF2-40B4-BE49-F238E27FC236}">
                  <a16:creationId xmlns:a16="http://schemas.microsoft.com/office/drawing/2014/main" id="{EADFF2CC-7A17-E09B-5E06-074FC48E0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6516" y="-3251286"/>
              <a:ext cx="24472" cy="1087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8" y="0"/>
                </a:cxn>
                <a:cxn ang="0">
                  <a:pos x="10" y="6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8" h="8">
                  <a:moveTo>
                    <a:pt x="7" y="0"/>
                  </a:moveTo>
                  <a:lnTo>
                    <a:pt x="18" y="0"/>
                  </a:lnTo>
                  <a:lnTo>
                    <a:pt x="10" y="6"/>
                  </a:lnTo>
                  <a:lnTo>
                    <a:pt x="3" y="8"/>
                  </a:lnTo>
                  <a:lnTo>
                    <a:pt x="0" y="6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11" name="Forma Livre 588">
              <a:extLst>
                <a:ext uri="{FF2B5EF4-FFF2-40B4-BE49-F238E27FC236}">
                  <a16:creationId xmlns:a16="http://schemas.microsoft.com/office/drawing/2014/main" id="{7B06D87A-DC75-E3D8-718B-35C215B5D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2527" y="-3225455"/>
              <a:ext cx="21753" cy="21753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6" y="11"/>
                </a:cxn>
                <a:cxn ang="0">
                  <a:pos x="12" y="14"/>
                </a:cxn>
                <a:cxn ang="0">
                  <a:pos x="8" y="16"/>
                </a:cxn>
                <a:cxn ang="0">
                  <a:pos x="0" y="11"/>
                </a:cxn>
                <a:cxn ang="0">
                  <a:pos x="6" y="1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6" h="16">
                  <a:moveTo>
                    <a:pt x="12" y="0"/>
                  </a:moveTo>
                  <a:lnTo>
                    <a:pt x="16" y="11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0" y="11"/>
                  </a:lnTo>
                  <a:lnTo>
                    <a:pt x="6" y="1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12" name="Forma Livre 589">
              <a:extLst>
                <a:ext uri="{FF2B5EF4-FFF2-40B4-BE49-F238E27FC236}">
                  <a16:creationId xmlns:a16="http://schemas.microsoft.com/office/drawing/2014/main" id="{1441B7D3-A532-E899-9738-E101DC2D3B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3639" y="-3304310"/>
              <a:ext cx="218889" cy="133237"/>
            </a:xfrm>
            <a:custGeom>
              <a:avLst/>
              <a:gdLst/>
              <a:ahLst/>
              <a:cxnLst>
                <a:cxn ang="0">
                  <a:pos x="116" y="13"/>
                </a:cxn>
                <a:cxn ang="0">
                  <a:pos x="132" y="0"/>
                </a:cxn>
                <a:cxn ang="0">
                  <a:pos x="130" y="8"/>
                </a:cxn>
                <a:cxn ang="0">
                  <a:pos x="130" y="18"/>
                </a:cxn>
                <a:cxn ang="0">
                  <a:pos x="125" y="32"/>
                </a:cxn>
                <a:cxn ang="0">
                  <a:pos x="129" y="45"/>
                </a:cxn>
                <a:cxn ang="0">
                  <a:pos x="141" y="48"/>
                </a:cxn>
                <a:cxn ang="0">
                  <a:pos x="145" y="37"/>
                </a:cxn>
                <a:cxn ang="0">
                  <a:pos x="159" y="39"/>
                </a:cxn>
                <a:cxn ang="0">
                  <a:pos x="159" y="51"/>
                </a:cxn>
                <a:cxn ang="0">
                  <a:pos x="129" y="79"/>
                </a:cxn>
                <a:cxn ang="0">
                  <a:pos x="125" y="72"/>
                </a:cxn>
                <a:cxn ang="0">
                  <a:pos x="111" y="77"/>
                </a:cxn>
                <a:cxn ang="0">
                  <a:pos x="112" y="71"/>
                </a:cxn>
                <a:cxn ang="0">
                  <a:pos x="84" y="84"/>
                </a:cxn>
                <a:cxn ang="0">
                  <a:pos x="55" y="98"/>
                </a:cxn>
                <a:cxn ang="0">
                  <a:pos x="34" y="90"/>
                </a:cxn>
                <a:cxn ang="0">
                  <a:pos x="50" y="82"/>
                </a:cxn>
                <a:cxn ang="0">
                  <a:pos x="72" y="77"/>
                </a:cxn>
                <a:cxn ang="0">
                  <a:pos x="68" y="71"/>
                </a:cxn>
                <a:cxn ang="0">
                  <a:pos x="63" y="66"/>
                </a:cxn>
                <a:cxn ang="0">
                  <a:pos x="56" y="71"/>
                </a:cxn>
                <a:cxn ang="0">
                  <a:pos x="45" y="74"/>
                </a:cxn>
                <a:cxn ang="0">
                  <a:pos x="50" y="63"/>
                </a:cxn>
                <a:cxn ang="0">
                  <a:pos x="48" y="59"/>
                </a:cxn>
                <a:cxn ang="0">
                  <a:pos x="40" y="64"/>
                </a:cxn>
                <a:cxn ang="0">
                  <a:pos x="34" y="77"/>
                </a:cxn>
                <a:cxn ang="0">
                  <a:pos x="31" y="71"/>
                </a:cxn>
                <a:cxn ang="0">
                  <a:pos x="24" y="77"/>
                </a:cxn>
                <a:cxn ang="0">
                  <a:pos x="18" y="72"/>
                </a:cxn>
                <a:cxn ang="0">
                  <a:pos x="13" y="72"/>
                </a:cxn>
                <a:cxn ang="0">
                  <a:pos x="8" y="58"/>
                </a:cxn>
                <a:cxn ang="0">
                  <a:pos x="39" y="48"/>
                </a:cxn>
                <a:cxn ang="0">
                  <a:pos x="10" y="55"/>
                </a:cxn>
                <a:cxn ang="0">
                  <a:pos x="15" y="45"/>
                </a:cxn>
                <a:cxn ang="0">
                  <a:pos x="24" y="37"/>
                </a:cxn>
                <a:cxn ang="0">
                  <a:pos x="26" y="29"/>
                </a:cxn>
                <a:cxn ang="0">
                  <a:pos x="42" y="16"/>
                </a:cxn>
                <a:cxn ang="0">
                  <a:pos x="60" y="18"/>
                </a:cxn>
                <a:cxn ang="0">
                  <a:pos x="56" y="27"/>
                </a:cxn>
                <a:cxn ang="0">
                  <a:pos x="76" y="27"/>
                </a:cxn>
                <a:cxn ang="0">
                  <a:pos x="76" y="43"/>
                </a:cxn>
                <a:cxn ang="0">
                  <a:pos x="85" y="47"/>
                </a:cxn>
                <a:cxn ang="0">
                  <a:pos x="84" y="55"/>
                </a:cxn>
                <a:cxn ang="0">
                  <a:pos x="116" y="48"/>
                </a:cxn>
                <a:cxn ang="0">
                  <a:pos x="116" y="35"/>
                </a:cxn>
                <a:cxn ang="0">
                  <a:pos x="106" y="23"/>
                </a:cxn>
                <a:cxn ang="0">
                  <a:pos x="111" y="15"/>
                </a:cxn>
              </a:cxnLst>
              <a:rect l="0" t="0" r="r" b="b"/>
              <a:pathLst>
                <a:path w="161" h="98">
                  <a:moveTo>
                    <a:pt x="111" y="15"/>
                  </a:moveTo>
                  <a:lnTo>
                    <a:pt x="116" y="13"/>
                  </a:lnTo>
                  <a:lnTo>
                    <a:pt x="124" y="2"/>
                  </a:lnTo>
                  <a:lnTo>
                    <a:pt x="132" y="0"/>
                  </a:lnTo>
                  <a:lnTo>
                    <a:pt x="133" y="5"/>
                  </a:lnTo>
                  <a:lnTo>
                    <a:pt x="130" y="8"/>
                  </a:lnTo>
                  <a:lnTo>
                    <a:pt x="130" y="13"/>
                  </a:lnTo>
                  <a:lnTo>
                    <a:pt x="130" y="18"/>
                  </a:lnTo>
                  <a:lnTo>
                    <a:pt x="133" y="23"/>
                  </a:lnTo>
                  <a:lnTo>
                    <a:pt x="125" y="32"/>
                  </a:lnTo>
                  <a:lnTo>
                    <a:pt x="137" y="35"/>
                  </a:lnTo>
                  <a:lnTo>
                    <a:pt x="129" y="45"/>
                  </a:lnTo>
                  <a:lnTo>
                    <a:pt x="141" y="40"/>
                  </a:lnTo>
                  <a:lnTo>
                    <a:pt x="141" y="48"/>
                  </a:lnTo>
                  <a:lnTo>
                    <a:pt x="146" y="43"/>
                  </a:lnTo>
                  <a:lnTo>
                    <a:pt x="145" y="37"/>
                  </a:lnTo>
                  <a:lnTo>
                    <a:pt x="148" y="34"/>
                  </a:lnTo>
                  <a:lnTo>
                    <a:pt x="159" y="39"/>
                  </a:lnTo>
                  <a:lnTo>
                    <a:pt x="161" y="45"/>
                  </a:lnTo>
                  <a:lnTo>
                    <a:pt x="159" y="51"/>
                  </a:lnTo>
                  <a:lnTo>
                    <a:pt x="145" y="74"/>
                  </a:lnTo>
                  <a:lnTo>
                    <a:pt x="129" y="79"/>
                  </a:lnTo>
                  <a:lnTo>
                    <a:pt x="124" y="76"/>
                  </a:lnTo>
                  <a:lnTo>
                    <a:pt x="125" y="72"/>
                  </a:lnTo>
                  <a:lnTo>
                    <a:pt x="114" y="79"/>
                  </a:lnTo>
                  <a:lnTo>
                    <a:pt x="111" y="77"/>
                  </a:lnTo>
                  <a:lnTo>
                    <a:pt x="112" y="76"/>
                  </a:lnTo>
                  <a:lnTo>
                    <a:pt x="112" y="71"/>
                  </a:lnTo>
                  <a:lnTo>
                    <a:pt x="100" y="80"/>
                  </a:lnTo>
                  <a:lnTo>
                    <a:pt x="84" y="84"/>
                  </a:lnTo>
                  <a:lnTo>
                    <a:pt x="80" y="88"/>
                  </a:lnTo>
                  <a:lnTo>
                    <a:pt x="55" y="98"/>
                  </a:lnTo>
                  <a:lnTo>
                    <a:pt x="39" y="95"/>
                  </a:lnTo>
                  <a:lnTo>
                    <a:pt x="34" y="90"/>
                  </a:lnTo>
                  <a:lnTo>
                    <a:pt x="37" y="87"/>
                  </a:lnTo>
                  <a:lnTo>
                    <a:pt x="50" y="82"/>
                  </a:lnTo>
                  <a:lnTo>
                    <a:pt x="56" y="77"/>
                  </a:lnTo>
                  <a:lnTo>
                    <a:pt x="72" y="77"/>
                  </a:lnTo>
                  <a:lnTo>
                    <a:pt x="85" y="64"/>
                  </a:lnTo>
                  <a:lnTo>
                    <a:pt x="68" y="71"/>
                  </a:lnTo>
                  <a:lnTo>
                    <a:pt x="68" y="66"/>
                  </a:lnTo>
                  <a:lnTo>
                    <a:pt x="63" y="66"/>
                  </a:lnTo>
                  <a:lnTo>
                    <a:pt x="60" y="72"/>
                  </a:lnTo>
                  <a:lnTo>
                    <a:pt x="56" y="71"/>
                  </a:lnTo>
                  <a:lnTo>
                    <a:pt x="45" y="76"/>
                  </a:lnTo>
                  <a:lnTo>
                    <a:pt x="45" y="74"/>
                  </a:lnTo>
                  <a:lnTo>
                    <a:pt x="50" y="69"/>
                  </a:lnTo>
                  <a:lnTo>
                    <a:pt x="50" y="63"/>
                  </a:lnTo>
                  <a:lnTo>
                    <a:pt x="56" y="59"/>
                  </a:lnTo>
                  <a:lnTo>
                    <a:pt x="48" y="59"/>
                  </a:lnTo>
                  <a:lnTo>
                    <a:pt x="45" y="67"/>
                  </a:lnTo>
                  <a:lnTo>
                    <a:pt x="40" y="64"/>
                  </a:lnTo>
                  <a:lnTo>
                    <a:pt x="40" y="72"/>
                  </a:lnTo>
                  <a:lnTo>
                    <a:pt x="34" y="77"/>
                  </a:lnTo>
                  <a:lnTo>
                    <a:pt x="31" y="77"/>
                  </a:lnTo>
                  <a:lnTo>
                    <a:pt x="31" y="71"/>
                  </a:lnTo>
                  <a:lnTo>
                    <a:pt x="26" y="72"/>
                  </a:lnTo>
                  <a:lnTo>
                    <a:pt x="24" y="77"/>
                  </a:lnTo>
                  <a:lnTo>
                    <a:pt x="16" y="74"/>
                  </a:lnTo>
                  <a:lnTo>
                    <a:pt x="18" y="72"/>
                  </a:lnTo>
                  <a:lnTo>
                    <a:pt x="18" y="69"/>
                  </a:lnTo>
                  <a:lnTo>
                    <a:pt x="13" y="72"/>
                  </a:lnTo>
                  <a:lnTo>
                    <a:pt x="0" y="66"/>
                  </a:lnTo>
                  <a:lnTo>
                    <a:pt x="8" y="58"/>
                  </a:lnTo>
                  <a:lnTo>
                    <a:pt x="23" y="58"/>
                  </a:lnTo>
                  <a:lnTo>
                    <a:pt x="39" y="48"/>
                  </a:lnTo>
                  <a:lnTo>
                    <a:pt x="18" y="55"/>
                  </a:lnTo>
                  <a:lnTo>
                    <a:pt x="10" y="55"/>
                  </a:lnTo>
                  <a:lnTo>
                    <a:pt x="11" y="50"/>
                  </a:lnTo>
                  <a:lnTo>
                    <a:pt x="15" y="45"/>
                  </a:lnTo>
                  <a:lnTo>
                    <a:pt x="19" y="42"/>
                  </a:lnTo>
                  <a:lnTo>
                    <a:pt x="24" y="37"/>
                  </a:lnTo>
                  <a:lnTo>
                    <a:pt x="23" y="34"/>
                  </a:lnTo>
                  <a:lnTo>
                    <a:pt x="26" y="29"/>
                  </a:lnTo>
                  <a:lnTo>
                    <a:pt x="35" y="24"/>
                  </a:lnTo>
                  <a:lnTo>
                    <a:pt x="42" y="16"/>
                  </a:lnTo>
                  <a:lnTo>
                    <a:pt x="50" y="15"/>
                  </a:lnTo>
                  <a:lnTo>
                    <a:pt x="60" y="18"/>
                  </a:lnTo>
                  <a:lnTo>
                    <a:pt x="56" y="23"/>
                  </a:lnTo>
                  <a:lnTo>
                    <a:pt x="56" y="27"/>
                  </a:lnTo>
                  <a:lnTo>
                    <a:pt x="72" y="24"/>
                  </a:lnTo>
                  <a:lnTo>
                    <a:pt x="76" y="27"/>
                  </a:lnTo>
                  <a:lnTo>
                    <a:pt x="82" y="39"/>
                  </a:lnTo>
                  <a:lnTo>
                    <a:pt x="76" y="43"/>
                  </a:lnTo>
                  <a:lnTo>
                    <a:pt x="85" y="42"/>
                  </a:lnTo>
                  <a:lnTo>
                    <a:pt x="85" y="47"/>
                  </a:lnTo>
                  <a:lnTo>
                    <a:pt x="84" y="47"/>
                  </a:lnTo>
                  <a:lnTo>
                    <a:pt x="84" y="55"/>
                  </a:lnTo>
                  <a:lnTo>
                    <a:pt x="114" y="55"/>
                  </a:lnTo>
                  <a:lnTo>
                    <a:pt x="116" y="48"/>
                  </a:lnTo>
                  <a:lnTo>
                    <a:pt x="106" y="40"/>
                  </a:lnTo>
                  <a:lnTo>
                    <a:pt x="116" y="35"/>
                  </a:lnTo>
                  <a:lnTo>
                    <a:pt x="114" y="27"/>
                  </a:lnTo>
                  <a:lnTo>
                    <a:pt x="106" y="23"/>
                  </a:lnTo>
                  <a:lnTo>
                    <a:pt x="106" y="18"/>
                  </a:lnTo>
                  <a:lnTo>
                    <a:pt x="111" y="15"/>
                  </a:lnTo>
                  <a:lnTo>
                    <a:pt x="111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13" name="Forma Livre 590">
              <a:extLst>
                <a:ext uri="{FF2B5EF4-FFF2-40B4-BE49-F238E27FC236}">
                  <a16:creationId xmlns:a16="http://schemas.microsoft.com/office/drawing/2014/main" id="{477E5563-0385-4975-991F-C590C11265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1886" y="-3260804"/>
              <a:ext cx="36708" cy="32629"/>
            </a:xfrm>
            <a:custGeom>
              <a:avLst/>
              <a:gdLst/>
              <a:ahLst/>
              <a:cxnLst>
                <a:cxn ang="0">
                  <a:pos x="23" y="3"/>
                </a:cxn>
                <a:cxn ang="0">
                  <a:pos x="27" y="0"/>
                </a:cxn>
                <a:cxn ang="0">
                  <a:pos x="27" y="3"/>
                </a:cxn>
                <a:cxn ang="0">
                  <a:pos x="10" y="24"/>
                </a:cxn>
                <a:cxn ang="0">
                  <a:pos x="0" y="18"/>
                </a:cxn>
                <a:cxn ang="0">
                  <a:pos x="23" y="3"/>
                </a:cxn>
                <a:cxn ang="0">
                  <a:pos x="23" y="3"/>
                </a:cxn>
              </a:cxnLst>
              <a:rect l="0" t="0" r="r" b="b"/>
              <a:pathLst>
                <a:path w="27" h="24">
                  <a:moveTo>
                    <a:pt x="23" y="3"/>
                  </a:moveTo>
                  <a:lnTo>
                    <a:pt x="27" y="0"/>
                  </a:lnTo>
                  <a:lnTo>
                    <a:pt x="27" y="3"/>
                  </a:lnTo>
                  <a:lnTo>
                    <a:pt x="10" y="24"/>
                  </a:lnTo>
                  <a:lnTo>
                    <a:pt x="0" y="18"/>
                  </a:lnTo>
                  <a:lnTo>
                    <a:pt x="23" y="3"/>
                  </a:lnTo>
                  <a:lnTo>
                    <a:pt x="2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14" name="Forma Livre 591">
              <a:extLst>
                <a:ext uri="{FF2B5EF4-FFF2-40B4-BE49-F238E27FC236}">
                  <a16:creationId xmlns:a16="http://schemas.microsoft.com/office/drawing/2014/main" id="{A58B2A56-E3C6-68E5-F74C-E713692FE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23" y="-3347815"/>
              <a:ext cx="145473" cy="104686"/>
            </a:xfrm>
            <a:custGeom>
              <a:avLst/>
              <a:gdLst/>
              <a:ahLst/>
              <a:cxnLst>
                <a:cxn ang="0">
                  <a:pos x="46" y="26"/>
                </a:cxn>
                <a:cxn ang="0">
                  <a:pos x="67" y="10"/>
                </a:cxn>
                <a:cxn ang="0">
                  <a:pos x="78" y="8"/>
                </a:cxn>
                <a:cxn ang="0">
                  <a:pos x="77" y="15"/>
                </a:cxn>
                <a:cxn ang="0">
                  <a:pos x="80" y="10"/>
                </a:cxn>
                <a:cxn ang="0">
                  <a:pos x="88" y="11"/>
                </a:cxn>
                <a:cxn ang="0">
                  <a:pos x="91" y="8"/>
                </a:cxn>
                <a:cxn ang="0">
                  <a:pos x="88" y="5"/>
                </a:cxn>
                <a:cxn ang="0">
                  <a:pos x="98" y="0"/>
                </a:cxn>
                <a:cxn ang="0">
                  <a:pos x="107" y="13"/>
                </a:cxn>
                <a:cxn ang="0">
                  <a:pos x="93" y="19"/>
                </a:cxn>
                <a:cxn ang="0">
                  <a:pos x="96" y="27"/>
                </a:cxn>
                <a:cxn ang="0">
                  <a:pos x="91" y="31"/>
                </a:cxn>
                <a:cxn ang="0">
                  <a:pos x="93" y="39"/>
                </a:cxn>
                <a:cxn ang="0">
                  <a:pos x="78" y="47"/>
                </a:cxn>
                <a:cxn ang="0">
                  <a:pos x="73" y="56"/>
                </a:cxn>
                <a:cxn ang="0">
                  <a:pos x="67" y="58"/>
                </a:cxn>
                <a:cxn ang="0">
                  <a:pos x="65" y="50"/>
                </a:cxn>
                <a:cxn ang="0">
                  <a:pos x="72" y="34"/>
                </a:cxn>
                <a:cxn ang="0">
                  <a:pos x="65" y="35"/>
                </a:cxn>
                <a:cxn ang="0">
                  <a:pos x="62" y="40"/>
                </a:cxn>
                <a:cxn ang="0">
                  <a:pos x="62" y="47"/>
                </a:cxn>
                <a:cxn ang="0">
                  <a:pos x="53" y="48"/>
                </a:cxn>
                <a:cxn ang="0">
                  <a:pos x="56" y="55"/>
                </a:cxn>
                <a:cxn ang="0">
                  <a:pos x="51" y="58"/>
                </a:cxn>
                <a:cxn ang="0">
                  <a:pos x="48" y="64"/>
                </a:cxn>
                <a:cxn ang="0">
                  <a:pos x="46" y="64"/>
                </a:cxn>
                <a:cxn ang="0">
                  <a:pos x="46" y="53"/>
                </a:cxn>
                <a:cxn ang="0">
                  <a:pos x="43" y="55"/>
                </a:cxn>
                <a:cxn ang="0">
                  <a:pos x="41" y="61"/>
                </a:cxn>
                <a:cxn ang="0">
                  <a:pos x="40" y="63"/>
                </a:cxn>
                <a:cxn ang="0">
                  <a:pos x="37" y="64"/>
                </a:cxn>
                <a:cxn ang="0">
                  <a:pos x="40" y="71"/>
                </a:cxn>
                <a:cxn ang="0">
                  <a:pos x="33" y="74"/>
                </a:cxn>
                <a:cxn ang="0">
                  <a:pos x="30" y="72"/>
                </a:cxn>
                <a:cxn ang="0">
                  <a:pos x="29" y="77"/>
                </a:cxn>
                <a:cxn ang="0">
                  <a:pos x="29" y="69"/>
                </a:cxn>
                <a:cxn ang="0">
                  <a:pos x="25" y="66"/>
                </a:cxn>
                <a:cxn ang="0">
                  <a:pos x="27" y="59"/>
                </a:cxn>
                <a:cxn ang="0">
                  <a:pos x="24" y="61"/>
                </a:cxn>
                <a:cxn ang="0">
                  <a:pos x="19" y="72"/>
                </a:cxn>
                <a:cxn ang="0">
                  <a:pos x="13" y="67"/>
                </a:cxn>
                <a:cxn ang="0">
                  <a:pos x="14" y="63"/>
                </a:cxn>
                <a:cxn ang="0">
                  <a:pos x="3" y="72"/>
                </a:cxn>
                <a:cxn ang="0">
                  <a:pos x="1" y="71"/>
                </a:cxn>
                <a:cxn ang="0">
                  <a:pos x="6" y="63"/>
                </a:cxn>
                <a:cxn ang="0">
                  <a:pos x="0" y="64"/>
                </a:cxn>
                <a:cxn ang="0">
                  <a:pos x="1" y="61"/>
                </a:cxn>
                <a:cxn ang="0">
                  <a:pos x="11" y="51"/>
                </a:cxn>
                <a:cxn ang="0">
                  <a:pos x="21" y="51"/>
                </a:cxn>
                <a:cxn ang="0">
                  <a:pos x="27" y="43"/>
                </a:cxn>
                <a:cxn ang="0">
                  <a:pos x="29" y="40"/>
                </a:cxn>
                <a:cxn ang="0">
                  <a:pos x="41" y="32"/>
                </a:cxn>
                <a:cxn ang="0">
                  <a:pos x="46" y="26"/>
                </a:cxn>
                <a:cxn ang="0">
                  <a:pos x="46" y="26"/>
                </a:cxn>
              </a:cxnLst>
              <a:rect l="0" t="0" r="r" b="b"/>
              <a:pathLst>
                <a:path w="107" h="77">
                  <a:moveTo>
                    <a:pt x="46" y="26"/>
                  </a:moveTo>
                  <a:lnTo>
                    <a:pt x="67" y="10"/>
                  </a:lnTo>
                  <a:lnTo>
                    <a:pt x="78" y="8"/>
                  </a:lnTo>
                  <a:lnTo>
                    <a:pt x="77" y="15"/>
                  </a:lnTo>
                  <a:lnTo>
                    <a:pt x="80" y="10"/>
                  </a:lnTo>
                  <a:lnTo>
                    <a:pt x="88" y="11"/>
                  </a:lnTo>
                  <a:lnTo>
                    <a:pt x="91" y="8"/>
                  </a:lnTo>
                  <a:lnTo>
                    <a:pt x="88" y="5"/>
                  </a:lnTo>
                  <a:lnTo>
                    <a:pt x="98" y="0"/>
                  </a:lnTo>
                  <a:lnTo>
                    <a:pt x="107" y="13"/>
                  </a:lnTo>
                  <a:lnTo>
                    <a:pt x="93" y="19"/>
                  </a:lnTo>
                  <a:lnTo>
                    <a:pt x="96" y="27"/>
                  </a:lnTo>
                  <a:lnTo>
                    <a:pt x="91" y="31"/>
                  </a:lnTo>
                  <a:lnTo>
                    <a:pt x="93" y="39"/>
                  </a:lnTo>
                  <a:lnTo>
                    <a:pt x="78" y="47"/>
                  </a:lnTo>
                  <a:lnTo>
                    <a:pt x="73" y="56"/>
                  </a:lnTo>
                  <a:lnTo>
                    <a:pt x="67" y="58"/>
                  </a:lnTo>
                  <a:lnTo>
                    <a:pt x="65" y="50"/>
                  </a:lnTo>
                  <a:lnTo>
                    <a:pt x="72" y="34"/>
                  </a:lnTo>
                  <a:lnTo>
                    <a:pt x="65" y="35"/>
                  </a:lnTo>
                  <a:lnTo>
                    <a:pt x="62" y="40"/>
                  </a:lnTo>
                  <a:lnTo>
                    <a:pt x="62" y="47"/>
                  </a:lnTo>
                  <a:lnTo>
                    <a:pt x="53" y="48"/>
                  </a:lnTo>
                  <a:lnTo>
                    <a:pt x="56" y="55"/>
                  </a:lnTo>
                  <a:lnTo>
                    <a:pt x="51" y="58"/>
                  </a:lnTo>
                  <a:lnTo>
                    <a:pt x="48" y="64"/>
                  </a:lnTo>
                  <a:lnTo>
                    <a:pt x="46" y="64"/>
                  </a:lnTo>
                  <a:lnTo>
                    <a:pt x="46" y="53"/>
                  </a:lnTo>
                  <a:lnTo>
                    <a:pt x="43" y="55"/>
                  </a:lnTo>
                  <a:lnTo>
                    <a:pt x="41" y="61"/>
                  </a:lnTo>
                  <a:lnTo>
                    <a:pt x="40" y="63"/>
                  </a:lnTo>
                  <a:lnTo>
                    <a:pt x="37" y="64"/>
                  </a:lnTo>
                  <a:lnTo>
                    <a:pt x="40" y="71"/>
                  </a:lnTo>
                  <a:lnTo>
                    <a:pt x="33" y="74"/>
                  </a:lnTo>
                  <a:lnTo>
                    <a:pt x="30" y="72"/>
                  </a:lnTo>
                  <a:lnTo>
                    <a:pt x="29" y="77"/>
                  </a:lnTo>
                  <a:lnTo>
                    <a:pt x="29" y="69"/>
                  </a:lnTo>
                  <a:lnTo>
                    <a:pt x="25" y="66"/>
                  </a:lnTo>
                  <a:lnTo>
                    <a:pt x="27" y="59"/>
                  </a:lnTo>
                  <a:lnTo>
                    <a:pt x="24" y="61"/>
                  </a:lnTo>
                  <a:lnTo>
                    <a:pt x="19" y="72"/>
                  </a:lnTo>
                  <a:lnTo>
                    <a:pt x="13" y="67"/>
                  </a:lnTo>
                  <a:lnTo>
                    <a:pt x="14" y="63"/>
                  </a:lnTo>
                  <a:lnTo>
                    <a:pt x="3" y="72"/>
                  </a:lnTo>
                  <a:lnTo>
                    <a:pt x="1" y="71"/>
                  </a:lnTo>
                  <a:lnTo>
                    <a:pt x="6" y="63"/>
                  </a:lnTo>
                  <a:lnTo>
                    <a:pt x="0" y="64"/>
                  </a:lnTo>
                  <a:lnTo>
                    <a:pt x="1" y="61"/>
                  </a:lnTo>
                  <a:lnTo>
                    <a:pt x="11" y="51"/>
                  </a:lnTo>
                  <a:lnTo>
                    <a:pt x="21" y="51"/>
                  </a:lnTo>
                  <a:lnTo>
                    <a:pt x="27" y="43"/>
                  </a:lnTo>
                  <a:lnTo>
                    <a:pt x="29" y="40"/>
                  </a:lnTo>
                  <a:lnTo>
                    <a:pt x="41" y="32"/>
                  </a:lnTo>
                  <a:lnTo>
                    <a:pt x="46" y="26"/>
                  </a:lnTo>
                  <a:lnTo>
                    <a:pt x="46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15" name="Forma Livre 592">
              <a:extLst>
                <a:ext uri="{FF2B5EF4-FFF2-40B4-BE49-F238E27FC236}">
                  <a16:creationId xmlns:a16="http://schemas.microsoft.com/office/drawing/2014/main" id="{5A073B39-2516-58E3-ABFE-0A3AB3110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414" y="-3305669"/>
              <a:ext cx="21753" cy="8157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6" y="3"/>
                </a:cxn>
                <a:cxn ang="0">
                  <a:pos x="14" y="6"/>
                </a:cxn>
                <a:cxn ang="0">
                  <a:pos x="0" y="3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6" h="6">
                  <a:moveTo>
                    <a:pt x="11" y="0"/>
                  </a:moveTo>
                  <a:lnTo>
                    <a:pt x="16" y="3"/>
                  </a:lnTo>
                  <a:lnTo>
                    <a:pt x="14" y="6"/>
                  </a:lnTo>
                  <a:lnTo>
                    <a:pt x="0" y="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16" name="Forma Livre 593">
              <a:extLst>
                <a:ext uri="{FF2B5EF4-FFF2-40B4-BE49-F238E27FC236}">
                  <a16:creationId xmlns:a16="http://schemas.microsoft.com/office/drawing/2014/main" id="{A58D5D33-CA80-DC49-6AA5-207C819E4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7842" y="-3384523"/>
              <a:ext cx="66619" cy="50304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45" y="0"/>
                </a:cxn>
                <a:cxn ang="0">
                  <a:pos x="49" y="5"/>
                </a:cxn>
                <a:cxn ang="0">
                  <a:pos x="48" y="9"/>
                </a:cxn>
                <a:cxn ang="0">
                  <a:pos x="25" y="16"/>
                </a:cxn>
                <a:cxn ang="0">
                  <a:pos x="27" y="16"/>
                </a:cxn>
                <a:cxn ang="0">
                  <a:pos x="25" y="19"/>
                </a:cxn>
                <a:cxn ang="0">
                  <a:pos x="40" y="16"/>
                </a:cxn>
                <a:cxn ang="0">
                  <a:pos x="40" y="22"/>
                </a:cxn>
                <a:cxn ang="0">
                  <a:pos x="35" y="29"/>
                </a:cxn>
                <a:cxn ang="0">
                  <a:pos x="11" y="37"/>
                </a:cxn>
                <a:cxn ang="0">
                  <a:pos x="0" y="29"/>
                </a:cxn>
                <a:cxn ang="0">
                  <a:pos x="1" y="24"/>
                </a:cxn>
                <a:cxn ang="0">
                  <a:pos x="1" y="16"/>
                </a:cxn>
                <a:cxn ang="0">
                  <a:pos x="4" y="11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49" h="37">
                  <a:moveTo>
                    <a:pt x="22" y="5"/>
                  </a:moveTo>
                  <a:lnTo>
                    <a:pt x="45" y="0"/>
                  </a:lnTo>
                  <a:lnTo>
                    <a:pt x="49" y="5"/>
                  </a:lnTo>
                  <a:lnTo>
                    <a:pt x="48" y="9"/>
                  </a:lnTo>
                  <a:lnTo>
                    <a:pt x="25" y="16"/>
                  </a:lnTo>
                  <a:lnTo>
                    <a:pt x="27" y="16"/>
                  </a:lnTo>
                  <a:lnTo>
                    <a:pt x="25" y="19"/>
                  </a:lnTo>
                  <a:lnTo>
                    <a:pt x="40" y="16"/>
                  </a:lnTo>
                  <a:lnTo>
                    <a:pt x="40" y="22"/>
                  </a:lnTo>
                  <a:lnTo>
                    <a:pt x="35" y="29"/>
                  </a:lnTo>
                  <a:lnTo>
                    <a:pt x="11" y="37"/>
                  </a:lnTo>
                  <a:lnTo>
                    <a:pt x="0" y="29"/>
                  </a:lnTo>
                  <a:lnTo>
                    <a:pt x="1" y="24"/>
                  </a:lnTo>
                  <a:lnTo>
                    <a:pt x="1" y="16"/>
                  </a:lnTo>
                  <a:lnTo>
                    <a:pt x="4" y="11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17" name="Forma Livre 594">
              <a:extLst>
                <a:ext uri="{FF2B5EF4-FFF2-40B4-BE49-F238E27FC236}">
                  <a16:creationId xmlns:a16="http://schemas.microsoft.com/office/drawing/2014/main" id="{FB164DFC-DACE-4115-4106-1AF604A70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7448" y="-3380445"/>
              <a:ext cx="17675" cy="24472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8" y="0"/>
                </a:cxn>
                <a:cxn ang="0">
                  <a:pos x="13" y="13"/>
                </a:cxn>
                <a:cxn ang="0">
                  <a:pos x="5" y="18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3" h="18">
                  <a:moveTo>
                    <a:pt x="0" y="6"/>
                  </a:moveTo>
                  <a:lnTo>
                    <a:pt x="8" y="0"/>
                  </a:lnTo>
                  <a:lnTo>
                    <a:pt x="13" y="13"/>
                  </a:lnTo>
                  <a:lnTo>
                    <a:pt x="5" y="18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18" name="Forma Livre 595">
              <a:extLst>
                <a:ext uri="{FF2B5EF4-FFF2-40B4-BE49-F238E27FC236}">
                  <a16:creationId xmlns:a16="http://schemas.microsoft.com/office/drawing/2014/main" id="{F0FEC4D5-47BF-2CBF-D128-80ECEE29D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077" y="-3426670"/>
              <a:ext cx="70697" cy="32629"/>
            </a:xfrm>
            <a:custGeom>
              <a:avLst/>
              <a:gdLst/>
              <a:ahLst/>
              <a:cxnLst>
                <a:cxn ang="0">
                  <a:pos x="45" y="5"/>
                </a:cxn>
                <a:cxn ang="0">
                  <a:pos x="52" y="12"/>
                </a:cxn>
                <a:cxn ang="0">
                  <a:pos x="50" y="18"/>
                </a:cxn>
                <a:cxn ang="0">
                  <a:pos x="47" y="21"/>
                </a:cxn>
                <a:cxn ang="0">
                  <a:pos x="32" y="23"/>
                </a:cxn>
                <a:cxn ang="0">
                  <a:pos x="26" y="16"/>
                </a:cxn>
                <a:cxn ang="0">
                  <a:pos x="26" y="21"/>
                </a:cxn>
                <a:cxn ang="0">
                  <a:pos x="24" y="23"/>
                </a:cxn>
                <a:cxn ang="0">
                  <a:pos x="15" y="18"/>
                </a:cxn>
                <a:cxn ang="0">
                  <a:pos x="7" y="24"/>
                </a:cxn>
                <a:cxn ang="0">
                  <a:pos x="0" y="21"/>
                </a:cxn>
                <a:cxn ang="0">
                  <a:pos x="8" y="13"/>
                </a:cxn>
                <a:cxn ang="0">
                  <a:pos x="37" y="0"/>
                </a:cxn>
                <a:cxn ang="0">
                  <a:pos x="45" y="5"/>
                </a:cxn>
                <a:cxn ang="0">
                  <a:pos x="45" y="5"/>
                </a:cxn>
              </a:cxnLst>
              <a:rect l="0" t="0" r="r" b="b"/>
              <a:pathLst>
                <a:path w="52" h="24">
                  <a:moveTo>
                    <a:pt x="45" y="5"/>
                  </a:moveTo>
                  <a:lnTo>
                    <a:pt x="52" y="12"/>
                  </a:lnTo>
                  <a:lnTo>
                    <a:pt x="50" y="18"/>
                  </a:lnTo>
                  <a:lnTo>
                    <a:pt x="47" y="21"/>
                  </a:lnTo>
                  <a:lnTo>
                    <a:pt x="32" y="23"/>
                  </a:lnTo>
                  <a:lnTo>
                    <a:pt x="26" y="16"/>
                  </a:lnTo>
                  <a:lnTo>
                    <a:pt x="26" y="21"/>
                  </a:lnTo>
                  <a:lnTo>
                    <a:pt x="24" y="23"/>
                  </a:lnTo>
                  <a:lnTo>
                    <a:pt x="15" y="18"/>
                  </a:lnTo>
                  <a:lnTo>
                    <a:pt x="7" y="24"/>
                  </a:lnTo>
                  <a:lnTo>
                    <a:pt x="0" y="21"/>
                  </a:lnTo>
                  <a:lnTo>
                    <a:pt x="8" y="13"/>
                  </a:lnTo>
                  <a:lnTo>
                    <a:pt x="37" y="0"/>
                  </a:lnTo>
                  <a:lnTo>
                    <a:pt x="45" y="5"/>
                  </a:lnTo>
                  <a:lnTo>
                    <a:pt x="4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19" name="Forma Livre 596">
              <a:extLst>
                <a:ext uri="{FF2B5EF4-FFF2-40B4-BE49-F238E27FC236}">
                  <a16:creationId xmlns:a16="http://schemas.microsoft.com/office/drawing/2014/main" id="{95A04B77-C5A8-51D3-4970-1834A287F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9753" y="-3528636"/>
              <a:ext cx="24472" cy="3534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8" y="3"/>
                </a:cxn>
                <a:cxn ang="0">
                  <a:pos x="14" y="16"/>
                </a:cxn>
                <a:cxn ang="0">
                  <a:pos x="11" y="26"/>
                </a:cxn>
                <a:cxn ang="0">
                  <a:pos x="6" y="14"/>
                </a:cxn>
                <a:cxn ang="0">
                  <a:pos x="0" y="13"/>
                </a:cxn>
                <a:cxn ang="0">
                  <a:pos x="3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26">
                  <a:moveTo>
                    <a:pt x="8" y="0"/>
                  </a:moveTo>
                  <a:lnTo>
                    <a:pt x="18" y="3"/>
                  </a:lnTo>
                  <a:lnTo>
                    <a:pt x="14" y="16"/>
                  </a:lnTo>
                  <a:lnTo>
                    <a:pt x="11" y="26"/>
                  </a:lnTo>
                  <a:lnTo>
                    <a:pt x="6" y="14"/>
                  </a:lnTo>
                  <a:lnTo>
                    <a:pt x="0" y="13"/>
                  </a:lnTo>
                  <a:lnTo>
                    <a:pt x="3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20" name="Forma Livre 597">
              <a:extLst>
                <a:ext uri="{FF2B5EF4-FFF2-40B4-BE49-F238E27FC236}">
                  <a16:creationId xmlns:a16="http://schemas.microsoft.com/office/drawing/2014/main" id="{B028CD51-B5F9-3563-B61B-48B789748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854" y="-3636042"/>
              <a:ext cx="171304" cy="251518"/>
            </a:xfrm>
            <a:custGeom>
              <a:avLst/>
              <a:gdLst/>
              <a:ahLst/>
              <a:cxnLst>
                <a:cxn ang="0">
                  <a:pos x="40" y="52"/>
                </a:cxn>
                <a:cxn ang="0">
                  <a:pos x="27" y="36"/>
                </a:cxn>
                <a:cxn ang="0">
                  <a:pos x="30" y="31"/>
                </a:cxn>
                <a:cxn ang="0">
                  <a:pos x="35" y="21"/>
                </a:cxn>
                <a:cxn ang="0">
                  <a:pos x="43" y="16"/>
                </a:cxn>
                <a:cxn ang="0">
                  <a:pos x="40" y="10"/>
                </a:cxn>
                <a:cxn ang="0">
                  <a:pos x="40" y="0"/>
                </a:cxn>
                <a:cxn ang="0">
                  <a:pos x="72" y="15"/>
                </a:cxn>
                <a:cxn ang="0">
                  <a:pos x="77" y="47"/>
                </a:cxn>
                <a:cxn ang="0">
                  <a:pos x="77" y="49"/>
                </a:cxn>
                <a:cxn ang="0">
                  <a:pos x="93" y="58"/>
                </a:cxn>
                <a:cxn ang="0">
                  <a:pos x="91" y="65"/>
                </a:cxn>
                <a:cxn ang="0">
                  <a:pos x="93" y="77"/>
                </a:cxn>
                <a:cxn ang="0">
                  <a:pos x="96" y="68"/>
                </a:cxn>
                <a:cxn ang="0">
                  <a:pos x="109" y="61"/>
                </a:cxn>
                <a:cxn ang="0">
                  <a:pos x="101" y="77"/>
                </a:cxn>
                <a:cxn ang="0">
                  <a:pos x="109" y="85"/>
                </a:cxn>
                <a:cxn ang="0">
                  <a:pos x="98" y="106"/>
                </a:cxn>
                <a:cxn ang="0">
                  <a:pos x="114" y="106"/>
                </a:cxn>
                <a:cxn ang="0">
                  <a:pos x="120" y="105"/>
                </a:cxn>
                <a:cxn ang="0">
                  <a:pos x="125" y="124"/>
                </a:cxn>
                <a:cxn ang="0">
                  <a:pos x="102" y="140"/>
                </a:cxn>
                <a:cxn ang="0">
                  <a:pos x="96" y="135"/>
                </a:cxn>
                <a:cxn ang="0">
                  <a:pos x="85" y="158"/>
                </a:cxn>
                <a:cxn ang="0">
                  <a:pos x="85" y="135"/>
                </a:cxn>
                <a:cxn ang="0">
                  <a:pos x="78" y="158"/>
                </a:cxn>
                <a:cxn ang="0">
                  <a:pos x="78" y="167"/>
                </a:cxn>
                <a:cxn ang="0">
                  <a:pos x="70" y="166"/>
                </a:cxn>
                <a:cxn ang="0">
                  <a:pos x="67" y="183"/>
                </a:cxn>
                <a:cxn ang="0">
                  <a:pos x="54" y="164"/>
                </a:cxn>
                <a:cxn ang="0">
                  <a:pos x="53" y="177"/>
                </a:cxn>
                <a:cxn ang="0">
                  <a:pos x="49" y="180"/>
                </a:cxn>
                <a:cxn ang="0">
                  <a:pos x="29" y="182"/>
                </a:cxn>
                <a:cxn ang="0">
                  <a:pos x="27" y="175"/>
                </a:cxn>
                <a:cxn ang="0">
                  <a:pos x="21" y="167"/>
                </a:cxn>
                <a:cxn ang="0">
                  <a:pos x="21" y="161"/>
                </a:cxn>
                <a:cxn ang="0">
                  <a:pos x="17" y="150"/>
                </a:cxn>
                <a:cxn ang="0">
                  <a:pos x="29" y="132"/>
                </a:cxn>
                <a:cxn ang="0">
                  <a:pos x="38" y="124"/>
                </a:cxn>
                <a:cxn ang="0">
                  <a:pos x="40" y="119"/>
                </a:cxn>
                <a:cxn ang="0">
                  <a:pos x="30" y="122"/>
                </a:cxn>
                <a:cxn ang="0">
                  <a:pos x="33" y="114"/>
                </a:cxn>
                <a:cxn ang="0">
                  <a:pos x="21" y="124"/>
                </a:cxn>
                <a:cxn ang="0">
                  <a:pos x="19" y="116"/>
                </a:cxn>
                <a:cxn ang="0">
                  <a:pos x="9" y="117"/>
                </a:cxn>
                <a:cxn ang="0">
                  <a:pos x="6" y="109"/>
                </a:cxn>
                <a:cxn ang="0">
                  <a:pos x="25" y="101"/>
                </a:cxn>
                <a:cxn ang="0">
                  <a:pos x="5" y="101"/>
                </a:cxn>
                <a:cxn ang="0">
                  <a:pos x="1" y="84"/>
                </a:cxn>
                <a:cxn ang="0">
                  <a:pos x="3" y="74"/>
                </a:cxn>
                <a:cxn ang="0">
                  <a:pos x="24" y="79"/>
                </a:cxn>
                <a:cxn ang="0">
                  <a:pos x="27" y="71"/>
                </a:cxn>
                <a:cxn ang="0">
                  <a:pos x="14" y="74"/>
                </a:cxn>
                <a:cxn ang="0">
                  <a:pos x="5" y="63"/>
                </a:cxn>
                <a:cxn ang="0">
                  <a:pos x="22" y="63"/>
                </a:cxn>
                <a:cxn ang="0">
                  <a:pos x="14" y="55"/>
                </a:cxn>
                <a:cxn ang="0">
                  <a:pos x="21" y="49"/>
                </a:cxn>
              </a:cxnLst>
              <a:rect l="0" t="0" r="r" b="b"/>
              <a:pathLst>
                <a:path w="126" h="185">
                  <a:moveTo>
                    <a:pt x="21" y="49"/>
                  </a:moveTo>
                  <a:lnTo>
                    <a:pt x="40" y="52"/>
                  </a:lnTo>
                  <a:lnTo>
                    <a:pt x="33" y="44"/>
                  </a:lnTo>
                  <a:lnTo>
                    <a:pt x="27" y="36"/>
                  </a:lnTo>
                  <a:lnTo>
                    <a:pt x="27" y="34"/>
                  </a:lnTo>
                  <a:lnTo>
                    <a:pt x="30" y="31"/>
                  </a:lnTo>
                  <a:lnTo>
                    <a:pt x="29" y="26"/>
                  </a:lnTo>
                  <a:lnTo>
                    <a:pt x="35" y="21"/>
                  </a:lnTo>
                  <a:lnTo>
                    <a:pt x="40" y="26"/>
                  </a:lnTo>
                  <a:lnTo>
                    <a:pt x="43" y="16"/>
                  </a:lnTo>
                  <a:lnTo>
                    <a:pt x="59" y="13"/>
                  </a:lnTo>
                  <a:lnTo>
                    <a:pt x="40" y="10"/>
                  </a:lnTo>
                  <a:lnTo>
                    <a:pt x="38" y="4"/>
                  </a:lnTo>
                  <a:lnTo>
                    <a:pt x="40" y="0"/>
                  </a:lnTo>
                  <a:lnTo>
                    <a:pt x="67" y="4"/>
                  </a:lnTo>
                  <a:lnTo>
                    <a:pt x="72" y="15"/>
                  </a:lnTo>
                  <a:lnTo>
                    <a:pt x="70" y="20"/>
                  </a:lnTo>
                  <a:lnTo>
                    <a:pt x="77" y="47"/>
                  </a:lnTo>
                  <a:lnTo>
                    <a:pt x="74" y="53"/>
                  </a:lnTo>
                  <a:lnTo>
                    <a:pt x="77" y="49"/>
                  </a:lnTo>
                  <a:lnTo>
                    <a:pt x="93" y="53"/>
                  </a:lnTo>
                  <a:lnTo>
                    <a:pt x="93" y="58"/>
                  </a:lnTo>
                  <a:lnTo>
                    <a:pt x="91" y="60"/>
                  </a:lnTo>
                  <a:lnTo>
                    <a:pt x="91" y="65"/>
                  </a:lnTo>
                  <a:lnTo>
                    <a:pt x="90" y="71"/>
                  </a:lnTo>
                  <a:lnTo>
                    <a:pt x="93" y="77"/>
                  </a:lnTo>
                  <a:lnTo>
                    <a:pt x="99" y="76"/>
                  </a:lnTo>
                  <a:lnTo>
                    <a:pt x="96" y="68"/>
                  </a:lnTo>
                  <a:lnTo>
                    <a:pt x="99" y="58"/>
                  </a:lnTo>
                  <a:lnTo>
                    <a:pt x="109" y="61"/>
                  </a:lnTo>
                  <a:lnTo>
                    <a:pt x="107" y="73"/>
                  </a:lnTo>
                  <a:lnTo>
                    <a:pt x="101" y="77"/>
                  </a:lnTo>
                  <a:lnTo>
                    <a:pt x="109" y="79"/>
                  </a:lnTo>
                  <a:lnTo>
                    <a:pt x="109" y="85"/>
                  </a:lnTo>
                  <a:lnTo>
                    <a:pt x="109" y="89"/>
                  </a:lnTo>
                  <a:lnTo>
                    <a:pt x="98" y="106"/>
                  </a:lnTo>
                  <a:lnTo>
                    <a:pt x="109" y="100"/>
                  </a:lnTo>
                  <a:lnTo>
                    <a:pt x="114" y="106"/>
                  </a:lnTo>
                  <a:lnTo>
                    <a:pt x="114" y="111"/>
                  </a:lnTo>
                  <a:lnTo>
                    <a:pt x="120" y="105"/>
                  </a:lnTo>
                  <a:lnTo>
                    <a:pt x="126" y="119"/>
                  </a:lnTo>
                  <a:lnTo>
                    <a:pt x="125" y="124"/>
                  </a:lnTo>
                  <a:lnTo>
                    <a:pt x="102" y="137"/>
                  </a:lnTo>
                  <a:lnTo>
                    <a:pt x="102" y="140"/>
                  </a:lnTo>
                  <a:lnTo>
                    <a:pt x="98" y="143"/>
                  </a:lnTo>
                  <a:lnTo>
                    <a:pt x="96" y="135"/>
                  </a:lnTo>
                  <a:lnTo>
                    <a:pt x="94" y="146"/>
                  </a:lnTo>
                  <a:lnTo>
                    <a:pt x="85" y="158"/>
                  </a:lnTo>
                  <a:lnTo>
                    <a:pt x="82" y="153"/>
                  </a:lnTo>
                  <a:lnTo>
                    <a:pt x="85" y="135"/>
                  </a:lnTo>
                  <a:lnTo>
                    <a:pt x="78" y="148"/>
                  </a:lnTo>
                  <a:lnTo>
                    <a:pt x="78" y="158"/>
                  </a:lnTo>
                  <a:lnTo>
                    <a:pt x="80" y="162"/>
                  </a:lnTo>
                  <a:lnTo>
                    <a:pt x="78" y="167"/>
                  </a:lnTo>
                  <a:lnTo>
                    <a:pt x="72" y="159"/>
                  </a:lnTo>
                  <a:lnTo>
                    <a:pt x="70" y="166"/>
                  </a:lnTo>
                  <a:lnTo>
                    <a:pt x="72" y="172"/>
                  </a:lnTo>
                  <a:lnTo>
                    <a:pt x="67" y="183"/>
                  </a:lnTo>
                  <a:lnTo>
                    <a:pt x="56" y="161"/>
                  </a:lnTo>
                  <a:lnTo>
                    <a:pt x="54" y="164"/>
                  </a:lnTo>
                  <a:lnTo>
                    <a:pt x="59" y="185"/>
                  </a:lnTo>
                  <a:lnTo>
                    <a:pt x="53" y="177"/>
                  </a:lnTo>
                  <a:lnTo>
                    <a:pt x="46" y="177"/>
                  </a:lnTo>
                  <a:lnTo>
                    <a:pt x="49" y="180"/>
                  </a:lnTo>
                  <a:lnTo>
                    <a:pt x="49" y="185"/>
                  </a:lnTo>
                  <a:lnTo>
                    <a:pt x="29" y="182"/>
                  </a:lnTo>
                  <a:lnTo>
                    <a:pt x="25" y="177"/>
                  </a:lnTo>
                  <a:lnTo>
                    <a:pt x="27" y="175"/>
                  </a:lnTo>
                  <a:lnTo>
                    <a:pt x="24" y="175"/>
                  </a:lnTo>
                  <a:lnTo>
                    <a:pt x="21" y="167"/>
                  </a:lnTo>
                  <a:lnTo>
                    <a:pt x="37" y="164"/>
                  </a:lnTo>
                  <a:lnTo>
                    <a:pt x="21" y="161"/>
                  </a:lnTo>
                  <a:lnTo>
                    <a:pt x="19" y="153"/>
                  </a:lnTo>
                  <a:lnTo>
                    <a:pt x="17" y="150"/>
                  </a:lnTo>
                  <a:lnTo>
                    <a:pt x="16" y="140"/>
                  </a:lnTo>
                  <a:lnTo>
                    <a:pt x="29" y="132"/>
                  </a:lnTo>
                  <a:lnTo>
                    <a:pt x="41" y="127"/>
                  </a:lnTo>
                  <a:lnTo>
                    <a:pt x="38" y="124"/>
                  </a:lnTo>
                  <a:lnTo>
                    <a:pt x="43" y="121"/>
                  </a:lnTo>
                  <a:lnTo>
                    <a:pt x="40" y="119"/>
                  </a:lnTo>
                  <a:lnTo>
                    <a:pt x="41" y="116"/>
                  </a:lnTo>
                  <a:lnTo>
                    <a:pt x="30" y="122"/>
                  </a:lnTo>
                  <a:lnTo>
                    <a:pt x="30" y="121"/>
                  </a:lnTo>
                  <a:lnTo>
                    <a:pt x="33" y="114"/>
                  </a:lnTo>
                  <a:lnTo>
                    <a:pt x="24" y="125"/>
                  </a:lnTo>
                  <a:lnTo>
                    <a:pt x="21" y="124"/>
                  </a:lnTo>
                  <a:lnTo>
                    <a:pt x="25" y="117"/>
                  </a:lnTo>
                  <a:lnTo>
                    <a:pt x="19" y="116"/>
                  </a:lnTo>
                  <a:lnTo>
                    <a:pt x="9" y="125"/>
                  </a:lnTo>
                  <a:lnTo>
                    <a:pt x="9" y="117"/>
                  </a:lnTo>
                  <a:lnTo>
                    <a:pt x="3" y="116"/>
                  </a:lnTo>
                  <a:lnTo>
                    <a:pt x="6" y="109"/>
                  </a:lnTo>
                  <a:lnTo>
                    <a:pt x="19" y="109"/>
                  </a:lnTo>
                  <a:lnTo>
                    <a:pt x="25" y="101"/>
                  </a:lnTo>
                  <a:lnTo>
                    <a:pt x="19" y="106"/>
                  </a:lnTo>
                  <a:lnTo>
                    <a:pt x="5" y="101"/>
                  </a:lnTo>
                  <a:lnTo>
                    <a:pt x="0" y="90"/>
                  </a:lnTo>
                  <a:lnTo>
                    <a:pt x="1" y="84"/>
                  </a:lnTo>
                  <a:lnTo>
                    <a:pt x="3" y="81"/>
                  </a:lnTo>
                  <a:lnTo>
                    <a:pt x="3" y="74"/>
                  </a:lnTo>
                  <a:lnTo>
                    <a:pt x="25" y="85"/>
                  </a:lnTo>
                  <a:lnTo>
                    <a:pt x="24" y="79"/>
                  </a:lnTo>
                  <a:lnTo>
                    <a:pt x="33" y="74"/>
                  </a:lnTo>
                  <a:lnTo>
                    <a:pt x="27" y="71"/>
                  </a:lnTo>
                  <a:lnTo>
                    <a:pt x="19" y="79"/>
                  </a:lnTo>
                  <a:lnTo>
                    <a:pt x="14" y="74"/>
                  </a:lnTo>
                  <a:lnTo>
                    <a:pt x="6" y="69"/>
                  </a:lnTo>
                  <a:lnTo>
                    <a:pt x="5" y="63"/>
                  </a:lnTo>
                  <a:lnTo>
                    <a:pt x="8" y="61"/>
                  </a:lnTo>
                  <a:lnTo>
                    <a:pt x="22" y="63"/>
                  </a:lnTo>
                  <a:lnTo>
                    <a:pt x="13" y="57"/>
                  </a:lnTo>
                  <a:lnTo>
                    <a:pt x="14" y="55"/>
                  </a:lnTo>
                  <a:lnTo>
                    <a:pt x="14" y="49"/>
                  </a:lnTo>
                  <a:lnTo>
                    <a:pt x="21" y="49"/>
                  </a:lnTo>
                  <a:lnTo>
                    <a:pt x="21" y="4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21" name="Forma Livre 598">
              <a:extLst>
                <a:ext uri="{FF2B5EF4-FFF2-40B4-BE49-F238E27FC236}">
                  <a16:creationId xmlns:a16="http://schemas.microsoft.com/office/drawing/2014/main" id="{C5304723-9A58-2BBA-2F5C-AF3437E7D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427" y="-3365489"/>
              <a:ext cx="50304" cy="24472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32" y="3"/>
                </a:cxn>
                <a:cxn ang="0">
                  <a:pos x="37" y="8"/>
                </a:cxn>
                <a:cxn ang="0">
                  <a:pos x="32" y="10"/>
                </a:cxn>
                <a:cxn ang="0">
                  <a:pos x="32" y="16"/>
                </a:cxn>
                <a:cxn ang="0">
                  <a:pos x="30" y="18"/>
                </a:cxn>
                <a:cxn ang="0">
                  <a:pos x="11" y="18"/>
                </a:cxn>
                <a:cxn ang="0">
                  <a:pos x="1" y="15"/>
                </a:cxn>
                <a:cxn ang="0">
                  <a:pos x="0" y="8"/>
                </a:cxn>
                <a:cxn ang="0">
                  <a:pos x="9" y="0"/>
                </a:cxn>
                <a:cxn ang="0">
                  <a:pos x="14" y="2"/>
                </a:cxn>
                <a:cxn ang="0">
                  <a:pos x="14" y="2"/>
                </a:cxn>
              </a:cxnLst>
              <a:rect l="0" t="0" r="r" b="b"/>
              <a:pathLst>
                <a:path w="37" h="18">
                  <a:moveTo>
                    <a:pt x="14" y="2"/>
                  </a:moveTo>
                  <a:lnTo>
                    <a:pt x="32" y="3"/>
                  </a:lnTo>
                  <a:lnTo>
                    <a:pt x="37" y="8"/>
                  </a:lnTo>
                  <a:lnTo>
                    <a:pt x="32" y="10"/>
                  </a:lnTo>
                  <a:lnTo>
                    <a:pt x="32" y="16"/>
                  </a:lnTo>
                  <a:lnTo>
                    <a:pt x="30" y="18"/>
                  </a:lnTo>
                  <a:lnTo>
                    <a:pt x="11" y="18"/>
                  </a:lnTo>
                  <a:lnTo>
                    <a:pt x="1" y="15"/>
                  </a:lnTo>
                  <a:lnTo>
                    <a:pt x="0" y="8"/>
                  </a:lnTo>
                  <a:lnTo>
                    <a:pt x="9" y="0"/>
                  </a:lnTo>
                  <a:lnTo>
                    <a:pt x="14" y="2"/>
                  </a:lnTo>
                  <a:lnTo>
                    <a:pt x="1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22" name="Forma Livre 599">
              <a:extLst>
                <a:ext uri="{FF2B5EF4-FFF2-40B4-BE49-F238E27FC236}">
                  <a16:creationId xmlns:a16="http://schemas.microsoft.com/office/drawing/2014/main" id="{4E2BB91C-0667-4CB4-75CC-442DF3CBF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877" y="-3316545"/>
              <a:ext cx="277350" cy="142754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0" y="12"/>
                </a:cxn>
                <a:cxn ang="0">
                  <a:pos x="19" y="30"/>
                </a:cxn>
                <a:cxn ang="0">
                  <a:pos x="34" y="35"/>
                </a:cxn>
                <a:cxn ang="0">
                  <a:pos x="45" y="46"/>
                </a:cxn>
                <a:cxn ang="0">
                  <a:pos x="50" y="62"/>
                </a:cxn>
                <a:cxn ang="0">
                  <a:pos x="39" y="76"/>
                </a:cxn>
                <a:cxn ang="0">
                  <a:pos x="40" y="93"/>
                </a:cxn>
                <a:cxn ang="0">
                  <a:pos x="50" y="99"/>
                </a:cxn>
                <a:cxn ang="0">
                  <a:pos x="53" y="96"/>
                </a:cxn>
                <a:cxn ang="0">
                  <a:pos x="61" y="99"/>
                </a:cxn>
                <a:cxn ang="0">
                  <a:pos x="75" y="99"/>
                </a:cxn>
                <a:cxn ang="0">
                  <a:pos x="77" y="91"/>
                </a:cxn>
                <a:cxn ang="0">
                  <a:pos x="83" y="93"/>
                </a:cxn>
                <a:cxn ang="0">
                  <a:pos x="85" y="105"/>
                </a:cxn>
                <a:cxn ang="0">
                  <a:pos x="107" y="104"/>
                </a:cxn>
                <a:cxn ang="0">
                  <a:pos x="112" y="101"/>
                </a:cxn>
                <a:cxn ang="0">
                  <a:pos x="122" y="97"/>
                </a:cxn>
                <a:cxn ang="0">
                  <a:pos x="130" y="96"/>
                </a:cxn>
                <a:cxn ang="0">
                  <a:pos x="152" y="94"/>
                </a:cxn>
                <a:cxn ang="0">
                  <a:pos x="156" y="91"/>
                </a:cxn>
                <a:cxn ang="0">
                  <a:pos x="160" y="101"/>
                </a:cxn>
                <a:cxn ang="0">
                  <a:pos x="191" y="94"/>
                </a:cxn>
                <a:cxn ang="0">
                  <a:pos x="189" y="81"/>
                </a:cxn>
                <a:cxn ang="0">
                  <a:pos x="202" y="62"/>
                </a:cxn>
                <a:cxn ang="0">
                  <a:pos x="197" y="59"/>
                </a:cxn>
                <a:cxn ang="0">
                  <a:pos x="173" y="49"/>
                </a:cxn>
                <a:cxn ang="0">
                  <a:pos x="143" y="59"/>
                </a:cxn>
                <a:cxn ang="0">
                  <a:pos x="133" y="64"/>
                </a:cxn>
                <a:cxn ang="0">
                  <a:pos x="128" y="70"/>
                </a:cxn>
                <a:cxn ang="0">
                  <a:pos x="106" y="60"/>
                </a:cxn>
                <a:cxn ang="0">
                  <a:pos x="93" y="67"/>
                </a:cxn>
                <a:cxn ang="0">
                  <a:pos x="88" y="60"/>
                </a:cxn>
                <a:cxn ang="0">
                  <a:pos x="85" y="64"/>
                </a:cxn>
                <a:cxn ang="0">
                  <a:pos x="83" y="52"/>
                </a:cxn>
                <a:cxn ang="0">
                  <a:pos x="77" y="46"/>
                </a:cxn>
                <a:cxn ang="0">
                  <a:pos x="74" y="44"/>
                </a:cxn>
                <a:cxn ang="0">
                  <a:pos x="72" y="41"/>
                </a:cxn>
                <a:cxn ang="0">
                  <a:pos x="90" y="32"/>
                </a:cxn>
                <a:cxn ang="0">
                  <a:pos x="66" y="14"/>
                </a:cxn>
                <a:cxn ang="0">
                  <a:pos x="42" y="19"/>
                </a:cxn>
                <a:cxn ang="0">
                  <a:pos x="42" y="3"/>
                </a:cxn>
                <a:cxn ang="0">
                  <a:pos x="29" y="0"/>
                </a:cxn>
              </a:cxnLst>
              <a:rect l="0" t="0" r="r" b="b"/>
              <a:pathLst>
                <a:path w="204" h="105">
                  <a:moveTo>
                    <a:pt x="29" y="0"/>
                  </a:moveTo>
                  <a:lnTo>
                    <a:pt x="10" y="0"/>
                  </a:lnTo>
                  <a:lnTo>
                    <a:pt x="3" y="4"/>
                  </a:lnTo>
                  <a:lnTo>
                    <a:pt x="10" y="11"/>
                  </a:lnTo>
                  <a:lnTo>
                    <a:pt x="3" y="9"/>
                  </a:lnTo>
                  <a:lnTo>
                    <a:pt x="0" y="12"/>
                  </a:lnTo>
                  <a:lnTo>
                    <a:pt x="11" y="19"/>
                  </a:lnTo>
                  <a:lnTo>
                    <a:pt x="13" y="28"/>
                  </a:lnTo>
                  <a:lnTo>
                    <a:pt x="19" y="30"/>
                  </a:lnTo>
                  <a:lnTo>
                    <a:pt x="19" y="35"/>
                  </a:lnTo>
                  <a:lnTo>
                    <a:pt x="21" y="32"/>
                  </a:lnTo>
                  <a:lnTo>
                    <a:pt x="34" y="35"/>
                  </a:lnTo>
                  <a:lnTo>
                    <a:pt x="43" y="30"/>
                  </a:lnTo>
                  <a:lnTo>
                    <a:pt x="45" y="40"/>
                  </a:lnTo>
                  <a:lnTo>
                    <a:pt x="45" y="46"/>
                  </a:lnTo>
                  <a:lnTo>
                    <a:pt x="48" y="52"/>
                  </a:lnTo>
                  <a:lnTo>
                    <a:pt x="48" y="60"/>
                  </a:lnTo>
                  <a:lnTo>
                    <a:pt x="50" y="62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39" y="76"/>
                  </a:lnTo>
                  <a:lnTo>
                    <a:pt x="47" y="81"/>
                  </a:lnTo>
                  <a:lnTo>
                    <a:pt x="42" y="86"/>
                  </a:lnTo>
                  <a:lnTo>
                    <a:pt x="40" y="93"/>
                  </a:lnTo>
                  <a:lnTo>
                    <a:pt x="45" y="97"/>
                  </a:lnTo>
                  <a:lnTo>
                    <a:pt x="45" y="99"/>
                  </a:lnTo>
                  <a:lnTo>
                    <a:pt x="50" y="99"/>
                  </a:lnTo>
                  <a:lnTo>
                    <a:pt x="51" y="96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6" y="99"/>
                  </a:lnTo>
                  <a:lnTo>
                    <a:pt x="58" y="94"/>
                  </a:lnTo>
                  <a:lnTo>
                    <a:pt x="61" y="99"/>
                  </a:lnTo>
                  <a:lnTo>
                    <a:pt x="59" y="101"/>
                  </a:lnTo>
                  <a:lnTo>
                    <a:pt x="69" y="104"/>
                  </a:lnTo>
                  <a:lnTo>
                    <a:pt x="75" y="99"/>
                  </a:lnTo>
                  <a:lnTo>
                    <a:pt x="74" y="94"/>
                  </a:lnTo>
                  <a:lnTo>
                    <a:pt x="77" y="94"/>
                  </a:lnTo>
                  <a:lnTo>
                    <a:pt x="77" y="91"/>
                  </a:lnTo>
                  <a:lnTo>
                    <a:pt x="79" y="97"/>
                  </a:lnTo>
                  <a:lnTo>
                    <a:pt x="83" y="91"/>
                  </a:lnTo>
                  <a:lnTo>
                    <a:pt x="83" y="93"/>
                  </a:lnTo>
                  <a:lnTo>
                    <a:pt x="85" y="94"/>
                  </a:lnTo>
                  <a:lnTo>
                    <a:pt x="82" y="104"/>
                  </a:lnTo>
                  <a:lnTo>
                    <a:pt x="85" y="105"/>
                  </a:lnTo>
                  <a:lnTo>
                    <a:pt x="95" y="105"/>
                  </a:lnTo>
                  <a:lnTo>
                    <a:pt x="106" y="105"/>
                  </a:lnTo>
                  <a:lnTo>
                    <a:pt x="107" y="104"/>
                  </a:lnTo>
                  <a:lnTo>
                    <a:pt x="106" y="101"/>
                  </a:lnTo>
                  <a:lnTo>
                    <a:pt x="109" y="104"/>
                  </a:lnTo>
                  <a:lnTo>
                    <a:pt x="112" y="101"/>
                  </a:lnTo>
                  <a:lnTo>
                    <a:pt x="114" y="105"/>
                  </a:lnTo>
                  <a:lnTo>
                    <a:pt x="122" y="102"/>
                  </a:lnTo>
                  <a:lnTo>
                    <a:pt x="122" y="97"/>
                  </a:lnTo>
                  <a:lnTo>
                    <a:pt x="125" y="104"/>
                  </a:lnTo>
                  <a:lnTo>
                    <a:pt x="128" y="101"/>
                  </a:lnTo>
                  <a:lnTo>
                    <a:pt x="130" y="96"/>
                  </a:lnTo>
                  <a:lnTo>
                    <a:pt x="130" y="102"/>
                  </a:lnTo>
                  <a:lnTo>
                    <a:pt x="148" y="101"/>
                  </a:lnTo>
                  <a:lnTo>
                    <a:pt x="152" y="94"/>
                  </a:lnTo>
                  <a:lnTo>
                    <a:pt x="146" y="88"/>
                  </a:lnTo>
                  <a:lnTo>
                    <a:pt x="149" y="88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7" y="104"/>
                  </a:lnTo>
                  <a:lnTo>
                    <a:pt x="160" y="101"/>
                  </a:lnTo>
                  <a:lnTo>
                    <a:pt x="168" y="105"/>
                  </a:lnTo>
                  <a:lnTo>
                    <a:pt x="191" y="101"/>
                  </a:lnTo>
                  <a:lnTo>
                    <a:pt x="191" y="94"/>
                  </a:lnTo>
                  <a:lnTo>
                    <a:pt x="191" y="91"/>
                  </a:lnTo>
                  <a:lnTo>
                    <a:pt x="188" y="86"/>
                  </a:lnTo>
                  <a:lnTo>
                    <a:pt x="189" y="81"/>
                  </a:lnTo>
                  <a:lnTo>
                    <a:pt x="202" y="72"/>
                  </a:lnTo>
                  <a:lnTo>
                    <a:pt x="204" y="65"/>
                  </a:lnTo>
                  <a:lnTo>
                    <a:pt x="202" y="62"/>
                  </a:lnTo>
                  <a:lnTo>
                    <a:pt x="194" y="62"/>
                  </a:lnTo>
                  <a:lnTo>
                    <a:pt x="197" y="60"/>
                  </a:lnTo>
                  <a:lnTo>
                    <a:pt x="197" y="59"/>
                  </a:lnTo>
                  <a:lnTo>
                    <a:pt x="186" y="56"/>
                  </a:lnTo>
                  <a:lnTo>
                    <a:pt x="186" y="51"/>
                  </a:lnTo>
                  <a:lnTo>
                    <a:pt x="173" y="49"/>
                  </a:lnTo>
                  <a:lnTo>
                    <a:pt x="164" y="54"/>
                  </a:lnTo>
                  <a:lnTo>
                    <a:pt x="154" y="51"/>
                  </a:lnTo>
                  <a:lnTo>
                    <a:pt x="143" y="59"/>
                  </a:lnTo>
                  <a:lnTo>
                    <a:pt x="136" y="59"/>
                  </a:lnTo>
                  <a:lnTo>
                    <a:pt x="135" y="60"/>
                  </a:lnTo>
                  <a:lnTo>
                    <a:pt x="133" y="64"/>
                  </a:lnTo>
                  <a:lnTo>
                    <a:pt x="130" y="60"/>
                  </a:lnTo>
                  <a:lnTo>
                    <a:pt x="122" y="64"/>
                  </a:lnTo>
                  <a:lnTo>
                    <a:pt x="128" y="70"/>
                  </a:lnTo>
                  <a:lnTo>
                    <a:pt x="112" y="72"/>
                  </a:lnTo>
                  <a:lnTo>
                    <a:pt x="117" y="68"/>
                  </a:lnTo>
                  <a:lnTo>
                    <a:pt x="106" y="60"/>
                  </a:lnTo>
                  <a:lnTo>
                    <a:pt x="101" y="67"/>
                  </a:lnTo>
                  <a:lnTo>
                    <a:pt x="101" y="62"/>
                  </a:lnTo>
                  <a:lnTo>
                    <a:pt x="93" y="67"/>
                  </a:lnTo>
                  <a:lnTo>
                    <a:pt x="95" y="64"/>
                  </a:lnTo>
                  <a:lnTo>
                    <a:pt x="90" y="59"/>
                  </a:lnTo>
                  <a:lnTo>
                    <a:pt x="88" y="60"/>
                  </a:lnTo>
                  <a:lnTo>
                    <a:pt x="87" y="67"/>
                  </a:lnTo>
                  <a:lnTo>
                    <a:pt x="85" y="70"/>
                  </a:lnTo>
                  <a:lnTo>
                    <a:pt x="85" y="64"/>
                  </a:lnTo>
                  <a:lnTo>
                    <a:pt x="82" y="60"/>
                  </a:lnTo>
                  <a:lnTo>
                    <a:pt x="85" y="54"/>
                  </a:lnTo>
                  <a:lnTo>
                    <a:pt x="83" y="52"/>
                  </a:lnTo>
                  <a:lnTo>
                    <a:pt x="77" y="52"/>
                  </a:lnTo>
                  <a:lnTo>
                    <a:pt x="80" y="51"/>
                  </a:lnTo>
                  <a:lnTo>
                    <a:pt x="77" y="46"/>
                  </a:lnTo>
                  <a:lnTo>
                    <a:pt x="59" y="54"/>
                  </a:lnTo>
                  <a:lnTo>
                    <a:pt x="63" y="46"/>
                  </a:lnTo>
                  <a:lnTo>
                    <a:pt x="74" y="44"/>
                  </a:lnTo>
                  <a:lnTo>
                    <a:pt x="59" y="38"/>
                  </a:lnTo>
                  <a:lnTo>
                    <a:pt x="63" y="35"/>
                  </a:lnTo>
                  <a:lnTo>
                    <a:pt x="72" y="41"/>
                  </a:lnTo>
                  <a:lnTo>
                    <a:pt x="85" y="40"/>
                  </a:lnTo>
                  <a:lnTo>
                    <a:pt x="88" y="36"/>
                  </a:lnTo>
                  <a:lnTo>
                    <a:pt x="90" y="32"/>
                  </a:lnTo>
                  <a:lnTo>
                    <a:pt x="77" y="25"/>
                  </a:lnTo>
                  <a:lnTo>
                    <a:pt x="77" y="20"/>
                  </a:lnTo>
                  <a:lnTo>
                    <a:pt x="66" y="14"/>
                  </a:lnTo>
                  <a:lnTo>
                    <a:pt x="47" y="19"/>
                  </a:lnTo>
                  <a:lnTo>
                    <a:pt x="37" y="27"/>
                  </a:lnTo>
                  <a:lnTo>
                    <a:pt x="42" y="19"/>
                  </a:lnTo>
                  <a:lnTo>
                    <a:pt x="45" y="12"/>
                  </a:lnTo>
                  <a:lnTo>
                    <a:pt x="45" y="9"/>
                  </a:lnTo>
                  <a:lnTo>
                    <a:pt x="42" y="3"/>
                  </a:lnTo>
                  <a:lnTo>
                    <a:pt x="35" y="4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23" name="Forma Livre 600">
              <a:extLst>
                <a:ext uri="{FF2B5EF4-FFF2-40B4-BE49-F238E27FC236}">
                  <a16:creationId xmlns:a16="http://schemas.microsoft.com/office/drawing/2014/main" id="{599027ED-AC8D-7147-7F9D-1759D0057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585" y="-3262163"/>
              <a:ext cx="13596" cy="14956"/>
            </a:xfrm>
            <a:custGeom>
              <a:avLst/>
              <a:gdLst/>
              <a:ahLst/>
              <a:cxnLst>
                <a:cxn ang="0">
                  <a:pos x="10" y="1"/>
                </a:cxn>
                <a:cxn ang="0">
                  <a:pos x="8" y="6"/>
                </a:cxn>
                <a:cxn ang="0">
                  <a:pos x="10" y="11"/>
                </a:cxn>
                <a:cxn ang="0">
                  <a:pos x="0" y="11"/>
                </a:cxn>
                <a:cxn ang="0">
                  <a:pos x="7" y="0"/>
                </a:cxn>
                <a:cxn ang="0">
                  <a:pos x="10" y="1"/>
                </a:cxn>
                <a:cxn ang="0">
                  <a:pos x="10" y="1"/>
                </a:cxn>
              </a:cxnLst>
              <a:rect l="0" t="0" r="r" b="b"/>
              <a:pathLst>
                <a:path w="10" h="11">
                  <a:moveTo>
                    <a:pt x="10" y="1"/>
                  </a:moveTo>
                  <a:lnTo>
                    <a:pt x="8" y="6"/>
                  </a:lnTo>
                  <a:lnTo>
                    <a:pt x="10" y="11"/>
                  </a:lnTo>
                  <a:lnTo>
                    <a:pt x="0" y="11"/>
                  </a:lnTo>
                  <a:lnTo>
                    <a:pt x="7" y="0"/>
                  </a:lnTo>
                  <a:lnTo>
                    <a:pt x="10" y="1"/>
                  </a:lnTo>
                  <a:lnTo>
                    <a:pt x="1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24" name="Forma Livre 601">
              <a:extLst>
                <a:ext uri="{FF2B5EF4-FFF2-40B4-BE49-F238E27FC236}">
                  <a16:creationId xmlns:a16="http://schemas.microsoft.com/office/drawing/2014/main" id="{61DFB60A-B105-408A-6560-DE8632F9C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8551" y="-3206422"/>
              <a:ext cx="17675" cy="13596"/>
            </a:xfrm>
            <a:custGeom>
              <a:avLst/>
              <a:gdLst/>
              <a:ahLst/>
              <a:cxnLst>
                <a:cxn ang="0">
                  <a:pos x="9" y="8"/>
                </a:cxn>
                <a:cxn ang="0">
                  <a:pos x="13" y="5"/>
                </a:cxn>
                <a:cxn ang="0">
                  <a:pos x="11" y="0"/>
                </a:cxn>
                <a:cxn ang="0">
                  <a:pos x="0" y="5"/>
                </a:cxn>
                <a:cxn ang="0">
                  <a:pos x="3" y="10"/>
                </a:cxn>
                <a:cxn ang="0">
                  <a:pos x="9" y="8"/>
                </a:cxn>
                <a:cxn ang="0">
                  <a:pos x="9" y="8"/>
                </a:cxn>
              </a:cxnLst>
              <a:rect l="0" t="0" r="r" b="b"/>
              <a:pathLst>
                <a:path w="13" h="10">
                  <a:moveTo>
                    <a:pt x="9" y="8"/>
                  </a:moveTo>
                  <a:lnTo>
                    <a:pt x="13" y="5"/>
                  </a:lnTo>
                  <a:lnTo>
                    <a:pt x="11" y="0"/>
                  </a:lnTo>
                  <a:lnTo>
                    <a:pt x="0" y="5"/>
                  </a:lnTo>
                  <a:lnTo>
                    <a:pt x="3" y="10"/>
                  </a:lnTo>
                  <a:lnTo>
                    <a:pt x="9" y="8"/>
                  </a:lnTo>
                  <a:lnTo>
                    <a:pt x="9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25" name="Forma Livre 602">
              <a:extLst>
                <a:ext uri="{FF2B5EF4-FFF2-40B4-BE49-F238E27FC236}">
                  <a16:creationId xmlns:a16="http://schemas.microsoft.com/office/drawing/2014/main" id="{6347AA3F-A641-B417-E0F5-A0405AC71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5281" y="-3239051"/>
              <a:ext cx="50304" cy="57101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37" y="18"/>
                </a:cxn>
                <a:cxn ang="0">
                  <a:pos x="37" y="19"/>
                </a:cxn>
                <a:cxn ang="0">
                  <a:pos x="32" y="39"/>
                </a:cxn>
                <a:cxn ang="0">
                  <a:pos x="18" y="42"/>
                </a:cxn>
                <a:cxn ang="0">
                  <a:pos x="13" y="34"/>
                </a:cxn>
                <a:cxn ang="0">
                  <a:pos x="5" y="32"/>
                </a:cxn>
                <a:cxn ang="0">
                  <a:pos x="4" y="29"/>
                </a:cxn>
                <a:cxn ang="0">
                  <a:pos x="5" y="26"/>
                </a:cxn>
                <a:cxn ang="0">
                  <a:pos x="2" y="29"/>
                </a:cxn>
                <a:cxn ang="0">
                  <a:pos x="0" y="26"/>
                </a:cxn>
                <a:cxn ang="0">
                  <a:pos x="0" y="19"/>
                </a:cxn>
                <a:cxn ang="0">
                  <a:pos x="7" y="15"/>
                </a:cxn>
                <a:cxn ang="0">
                  <a:pos x="10" y="15"/>
                </a:cxn>
                <a:cxn ang="0">
                  <a:pos x="8" y="13"/>
                </a:cxn>
                <a:cxn ang="0">
                  <a:pos x="8" y="10"/>
                </a:cxn>
                <a:cxn ang="0">
                  <a:pos x="13" y="8"/>
                </a:cxn>
                <a:cxn ang="0">
                  <a:pos x="13" y="5"/>
                </a:cxn>
                <a:cxn ang="0">
                  <a:pos x="20" y="0"/>
                </a:cxn>
                <a:cxn ang="0">
                  <a:pos x="24" y="2"/>
                </a:cxn>
                <a:cxn ang="0">
                  <a:pos x="24" y="2"/>
                </a:cxn>
              </a:cxnLst>
              <a:rect l="0" t="0" r="r" b="b"/>
              <a:pathLst>
                <a:path w="37" h="42">
                  <a:moveTo>
                    <a:pt x="24" y="2"/>
                  </a:moveTo>
                  <a:lnTo>
                    <a:pt x="37" y="18"/>
                  </a:lnTo>
                  <a:lnTo>
                    <a:pt x="37" y="19"/>
                  </a:lnTo>
                  <a:lnTo>
                    <a:pt x="32" y="39"/>
                  </a:lnTo>
                  <a:lnTo>
                    <a:pt x="18" y="42"/>
                  </a:lnTo>
                  <a:lnTo>
                    <a:pt x="13" y="34"/>
                  </a:lnTo>
                  <a:lnTo>
                    <a:pt x="5" y="32"/>
                  </a:lnTo>
                  <a:lnTo>
                    <a:pt x="4" y="29"/>
                  </a:lnTo>
                  <a:lnTo>
                    <a:pt x="5" y="26"/>
                  </a:lnTo>
                  <a:lnTo>
                    <a:pt x="2" y="29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7" y="15"/>
                  </a:lnTo>
                  <a:lnTo>
                    <a:pt x="10" y="15"/>
                  </a:lnTo>
                  <a:lnTo>
                    <a:pt x="8" y="13"/>
                  </a:lnTo>
                  <a:lnTo>
                    <a:pt x="8" y="10"/>
                  </a:lnTo>
                  <a:lnTo>
                    <a:pt x="13" y="8"/>
                  </a:lnTo>
                  <a:lnTo>
                    <a:pt x="13" y="5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26" name="Forma Livre 603">
              <a:extLst>
                <a:ext uri="{FF2B5EF4-FFF2-40B4-BE49-F238E27FC236}">
                  <a16:creationId xmlns:a16="http://schemas.microsoft.com/office/drawing/2014/main" id="{C60C72EE-5228-3452-9C99-8A803F80A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0325" y="-3157477"/>
              <a:ext cx="107405" cy="101967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40" y="0"/>
                </a:cxn>
                <a:cxn ang="0">
                  <a:pos x="51" y="3"/>
                </a:cxn>
                <a:cxn ang="0">
                  <a:pos x="53" y="8"/>
                </a:cxn>
                <a:cxn ang="0">
                  <a:pos x="63" y="4"/>
                </a:cxn>
                <a:cxn ang="0">
                  <a:pos x="79" y="9"/>
                </a:cxn>
                <a:cxn ang="0">
                  <a:pos x="71" y="20"/>
                </a:cxn>
                <a:cxn ang="0">
                  <a:pos x="66" y="20"/>
                </a:cxn>
                <a:cxn ang="0">
                  <a:pos x="66" y="25"/>
                </a:cxn>
                <a:cxn ang="0">
                  <a:pos x="61" y="32"/>
                </a:cxn>
                <a:cxn ang="0">
                  <a:pos x="56" y="33"/>
                </a:cxn>
                <a:cxn ang="0">
                  <a:pos x="58" y="33"/>
                </a:cxn>
                <a:cxn ang="0">
                  <a:pos x="56" y="38"/>
                </a:cxn>
                <a:cxn ang="0">
                  <a:pos x="45" y="51"/>
                </a:cxn>
                <a:cxn ang="0">
                  <a:pos x="32" y="48"/>
                </a:cxn>
                <a:cxn ang="0">
                  <a:pos x="16" y="49"/>
                </a:cxn>
                <a:cxn ang="0">
                  <a:pos x="23" y="53"/>
                </a:cxn>
                <a:cxn ang="0">
                  <a:pos x="26" y="59"/>
                </a:cxn>
                <a:cxn ang="0">
                  <a:pos x="15" y="72"/>
                </a:cxn>
                <a:cxn ang="0">
                  <a:pos x="3" y="75"/>
                </a:cxn>
                <a:cxn ang="0">
                  <a:pos x="0" y="73"/>
                </a:cxn>
                <a:cxn ang="0">
                  <a:pos x="5" y="70"/>
                </a:cxn>
                <a:cxn ang="0">
                  <a:pos x="2" y="69"/>
                </a:cxn>
                <a:cxn ang="0">
                  <a:pos x="3" y="61"/>
                </a:cxn>
                <a:cxn ang="0">
                  <a:pos x="8" y="56"/>
                </a:cxn>
                <a:cxn ang="0">
                  <a:pos x="3" y="57"/>
                </a:cxn>
                <a:cxn ang="0">
                  <a:pos x="0" y="51"/>
                </a:cxn>
                <a:cxn ang="0">
                  <a:pos x="2" y="44"/>
                </a:cxn>
                <a:cxn ang="0">
                  <a:pos x="5" y="36"/>
                </a:cxn>
                <a:cxn ang="0">
                  <a:pos x="8" y="16"/>
                </a:cxn>
                <a:cxn ang="0">
                  <a:pos x="11" y="12"/>
                </a:cxn>
                <a:cxn ang="0">
                  <a:pos x="15" y="9"/>
                </a:cxn>
                <a:cxn ang="0">
                  <a:pos x="15" y="4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79" h="75">
                  <a:moveTo>
                    <a:pt x="19" y="3"/>
                  </a:moveTo>
                  <a:lnTo>
                    <a:pt x="40" y="0"/>
                  </a:lnTo>
                  <a:lnTo>
                    <a:pt x="51" y="3"/>
                  </a:lnTo>
                  <a:lnTo>
                    <a:pt x="53" y="8"/>
                  </a:lnTo>
                  <a:lnTo>
                    <a:pt x="63" y="4"/>
                  </a:lnTo>
                  <a:lnTo>
                    <a:pt x="79" y="9"/>
                  </a:lnTo>
                  <a:lnTo>
                    <a:pt x="71" y="20"/>
                  </a:lnTo>
                  <a:lnTo>
                    <a:pt x="66" y="20"/>
                  </a:lnTo>
                  <a:lnTo>
                    <a:pt x="66" y="25"/>
                  </a:lnTo>
                  <a:lnTo>
                    <a:pt x="61" y="32"/>
                  </a:lnTo>
                  <a:lnTo>
                    <a:pt x="56" y="33"/>
                  </a:lnTo>
                  <a:lnTo>
                    <a:pt x="58" y="33"/>
                  </a:lnTo>
                  <a:lnTo>
                    <a:pt x="56" y="38"/>
                  </a:lnTo>
                  <a:lnTo>
                    <a:pt x="45" y="51"/>
                  </a:lnTo>
                  <a:lnTo>
                    <a:pt x="32" y="48"/>
                  </a:lnTo>
                  <a:lnTo>
                    <a:pt x="16" y="49"/>
                  </a:lnTo>
                  <a:lnTo>
                    <a:pt x="23" y="53"/>
                  </a:lnTo>
                  <a:lnTo>
                    <a:pt x="26" y="59"/>
                  </a:lnTo>
                  <a:lnTo>
                    <a:pt x="15" y="72"/>
                  </a:lnTo>
                  <a:lnTo>
                    <a:pt x="3" y="75"/>
                  </a:lnTo>
                  <a:lnTo>
                    <a:pt x="0" y="73"/>
                  </a:lnTo>
                  <a:lnTo>
                    <a:pt x="5" y="70"/>
                  </a:lnTo>
                  <a:lnTo>
                    <a:pt x="2" y="69"/>
                  </a:lnTo>
                  <a:lnTo>
                    <a:pt x="3" y="61"/>
                  </a:lnTo>
                  <a:lnTo>
                    <a:pt x="8" y="56"/>
                  </a:lnTo>
                  <a:lnTo>
                    <a:pt x="3" y="57"/>
                  </a:lnTo>
                  <a:lnTo>
                    <a:pt x="0" y="51"/>
                  </a:lnTo>
                  <a:lnTo>
                    <a:pt x="2" y="44"/>
                  </a:lnTo>
                  <a:lnTo>
                    <a:pt x="5" y="36"/>
                  </a:lnTo>
                  <a:lnTo>
                    <a:pt x="8" y="16"/>
                  </a:lnTo>
                  <a:lnTo>
                    <a:pt x="11" y="12"/>
                  </a:lnTo>
                  <a:lnTo>
                    <a:pt x="15" y="9"/>
                  </a:lnTo>
                  <a:lnTo>
                    <a:pt x="15" y="4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27" name="Forma Livre 604">
              <a:extLst>
                <a:ext uri="{FF2B5EF4-FFF2-40B4-BE49-F238E27FC236}">
                  <a16:creationId xmlns:a16="http://schemas.microsoft.com/office/drawing/2014/main" id="{C4CCC1E9-1A54-8F04-C603-D77576062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090" y="-2907319"/>
              <a:ext cx="9517" cy="19034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5" y="13"/>
                </a:cxn>
                <a:cxn ang="0">
                  <a:pos x="4" y="14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5" y="0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7" h="14">
                  <a:moveTo>
                    <a:pt x="7" y="2"/>
                  </a:moveTo>
                  <a:lnTo>
                    <a:pt x="5" y="13"/>
                  </a:lnTo>
                  <a:lnTo>
                    <a:pt x="4" y="14"/>
                  </a:lnTo>
                  <a:lnTo>
                    <a:pt x="0" y="13"/>
                  </a:lnTo>
                  <a:lnTo>
                    <a:pt x="2" y="3"/>
                  </a:lnTo>
                  <a:lnTo>
                    <a:pt x="5" y="0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28" name="Forma Livre 605">
              <a:extLst>
                <a:ext uri="{FF2B5EF4-FFF2-40B4-BE49-F238E27FC236}">
                  <a16:creationId xmlns:a16="http://schemas.microsoft.com/office/drawing/2014/main" id="{C69A180D-C376-9A9B-1311-36D4C00FC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101" y="-2821666"/>
              <a:ext cx="127798" cy="87012"/>
            </a:xfrm>
            <a:custGeom>
              <a:avLst/>
              <a:gdLst/>
              <a:ahLst/>
              <a:cxnLst>
                <a:cxn ang="0">
                  <a:pos x="29" y="3"/>
                </a:cxn>
                <a:cxn ang="0">
                  <a:pos x="33" y="0"/>
                </a:cxn>
                <a:cxn ang="0">
                  <a:pos x="33" y="3"/>
                </a:cxn>
                <a:cxn ang="0">
                  <a:pos x="35" y="1"/>
                </a:cxn>
                <a:cxn ang="0">
                  <a:pos x="38" y="8"/>
                </a:cxn>
                <a:cxn ang="0">
                  <a:pos x="37" y="9"/>
                </a:cxn>
                <a:cxn ang="0">
                  <a:pos x="37" y="16"/>
                </a:cxn>
                <a:cxn ang="0">
                  <a:pos x="38" y="16"/>
                </a:cxn>
                <a:cxn ang="0">
                  <a:pos x="43" y="11"/>
                </a:cxn>
                <a:cxn ang="0">
                  <a:pos x="45" y="11"/>
                </a:cxn>
                <a:cxn ang="0">
                  <a:pos x="49" y="14"/>
                </a:cxn>
                <a:cxn ang="0">
                  <a:pos x="48" y="16"/>
                </a:cxn>
                <a:cxn ang="0">
                  <a:pos x="57" y="19"/>
                </a:cxn>
                <a:cxn ang="0">
                  <a:pos x="64" y="27"/>
                </a:cxn>
                <a:cxn ang="0">
                  <a:pos x="73" y="30"/>
                </a:cxn>
                <a:cxn ang="0">
                  <a:pos x="77" y="41"/>
                </a:cxn>
                <a:cxn ang="0">
                  <a:pos x="75" y="43"/>
                </a:cxn>
                <a:cxn ang="0">
                  <a:pos x="81" y="44"/>
                </a:cxn>
                <a:cxn ang="0">
                  <a:pos x="85" y="41"/>
                </a:cxn>
                <a:cxn ang="0">
                  <a:pos x="90" y="44"/>
                </a:cxn>
                <a:cxn ang="0">
                  <a:pos x="90" y="48"/>
                </a:cxn>
                <a:cxn ang="0">
                  <a:pos x="94" y="49"/>
                </a:cxn>
                <a:cxn ang="0">
                  <a:pos x="80" y="57"/>
                </a:cxn>
                <a:cxn ang="0">
                  <a:pos x="69" y="51"/>
                </a:cxn>
                <a:cxn ang="0">
                  <a:pos x="64" y="52"/>
                </a:cxn>
                <a:cxn ang="0">
                  <a:pos x="65" y="46"/>
                </a:cxn>
                <a:cxn ang="0">
                  <a:pos x="56" y="44"/>
                </a:cxn>
                <a:cxn ang="0">
                  <a:pos x="59" y="41"/>
                </a:cxn>
                <a:cxn ang="0">
                  <a:pos x="49" y="43"/>
                </a:cxn>
                <a:cxn ang="0">
                  <a:pos x="48" y="51"/>
                </a:cxn>
                <a:cxn ang="0">
                  <a:pos x="38" y="54"/>
                </a:cxn>
                <a:cxn ang="0">
                  <a:pos x="30" y="62"/>
                </a:cxn>
                <a:cxn ang="0">
                  <a:pos x="22" y="64"/>
                </a:cxn>
                <a:cxn ang="0">
                  <a:pos x="21" y="64"/>
                </a:cxn>
                <a:cxn ang="0">
                  <a:pos x="19" y="60"/>
                </a:cxn>
                <a:cxn ang="0">
                  <a:pos x="21" y="48"/>
                </a:cxn>
                <a:cxn ang="0">
                  <a:pos x="17" y="52"/>
                </a:cxn>
                <a:cxn ang="0">
                  <a:pos x="0" y="56"/>
                </a:cxn>
                <a:cxn ang="0">
                  <a:pos x="0" y="52"/>
                </a:cxn>
                <a:cxn ang="0">
                  <a:pos x="3" y="48"/>
                </a:cxn>
                <a:cxn ang="0">
                  <a:pos x="14" y="41"/>
                </a:cxn>
                <a:cxn ang="0">
                  <a:pos x="14" y="32"/>
                </a:cxn>
                <a:cxn ang="0">
                  <a:pos x="21" y="20"/>
                </a:cxn>
                <a:cxn ang="0">
                  <a:pos x="22" y="11"/>
                </a:cxn>
                <a:cxn ang="0">
                  <a:pos x="29" y="3"/>
                </a:cxn>
                <a:cxn ang="0">
                  <a:pos x="29" y="3"/>
                </a:cxn>
              </a:cxnLst>
              <a:rect l="0" t="0" r="r" b="b"/>
              <a:pathLst>
                <a:path w="94" h="64">
                  <a:moveTo>
                    <a:pt x="29" y="3"/>
                  </a:moveTo>
                  <a:lnTo>
                    <a:pt x="33" y="0"/>
                  </a:lnTo>
                  <a:lnTo>
                    <a:pt x="33" y="3"/>
                  </a:lnTo>
                  <a:lnTo>
                    <a:pt x="35" y="1"/>
                  </a:lnTo>
                  <a:lnTo>
                    <a:pt x="38" y="8"/>
                  </a:lnTo>
                  <a:lnTo>
                    <a:pt x="37" y="9"/>
                  </a:lnTo>
                  <a:lnTo>
                    <a:pt x="37" y="16"/>
                  </a:lnTo>
                  <a:lnTo>
                    <a:pt x="38" y="16"/>
                  </a:lnTo>
                  <a:lnTo>
                    <a:pt x="43" y="11"/>
                  </a:lnTo>
                  <a:lnTo>
                    <a:pt x="45" y="11"/>
                  </a:lnTo>
                  <a:lnTo>
                    <a:pt x="49" y="14"/>
                  </a:lnTo>
                  <a:lnTo>
                    <a:pt x="48" y="16"/>
                  </a:lnTo>
                  <a:lnTo>
                    <a:pt x="57" y="19"/>
                  </a:lnTo>
                  <a:lnTo>
                    <a:pt x="64" y="27"/>
                  </a:lnTo>
                  <a:lnTo>
                    <a:pt x="73" y="30"/>
                  </a:lnTo>
                  <a:lnTo>
                    <a:pt x="77" y="41"/>
                  </a:lnTo>
                  <a:lnTo>
                    <a:pt x="75" y="43"/>
                  </a:lnTo>
                  <a:lnTo>
                    <a:pt x="81" y="44"/>
                  </a:lnTo>
                  <a:lnTo>
                    <a:pt x="85" y="41"/>
                  </a:lnTo>
                  <a:lnTo>
                    <a:pt x="90" y="44"/>
                  </a:lnTo>
                  <a:lnTo>
                    <a:pt x="90" y="48"/>
                  </a:lnTo>
                  <a:lnTo>
                    <a:pt x="94" y="49"/>
                  </a:lnTo>
                  <a:lnTo>
                    <a:pt x="80" y="57"/>
                  </a:lnTo>
                  <a:lnTo>
                    <a:pt x="69" y="51"/>
                  </a:lnTo>
                  <a:lnTo>
                    <a:pt x="64" y="52"/>
                  </a:lnTo>
                  <a:lnTo>
                    <a:pt x="65" y="46"/>
                  </a:lnTo>
                  <a:lnTo>
                    <a:pt x="56" y="44"/>
                  </a:lnTo>
                  <a:lnTo>
                    <a:pt x="59" y="41"/>
                  </a:lnTo>
                  <a:lnTo>
                    <a:pt x="49" y="43"/>
                  </a:lnTo>
                  <a:lnTo>
                    <a:pt x="48" y="51"/>
                  </a:lnTo>
                  <a:lnTo>
                    <a:pt x="38" y="54"/>
                  </a:lnTo>
                  <a:lnTo>
                    <a:pt x="30" y="62"/>
                  </a:lnTo>
                  <a:lnTo>
                    <a:pt x="22" y="64"/>
                  </a:lnTo>
                  <a:lnTo>
                    <a:pt x="21" y="64"/>
                  </a:lnTo>
                  <a:lnTo>
                    <a:pt x="19" y="60"/>
                  </a:lnTo>
                  <a:lnTo>
                    <a:pt x="21" y="48"/>
                  </a:lnTo>
                  <a:lnTo>
                    <a:pt x="17" y="52"/>
                  </a:lnTo>
                  <a:lnTo>
                    <a:pt x="0" y="56"/>
                  </a:lnTo>
                  <a:lnTo>
                    <a:pt x="0" y="52"/>
                  </a:lnTo>
                  <a:lnTo>
                    <a:pt x="3" y="48"/>
                  </a:lnTo>
                  <a:lnTo>
                    <a:pt x="14" y="41"/>
                  </a:lnTo>
                  <a:lnTo>
                    <a:pt x="14" y="32"/>
                  </a:lnTo>
                  <a:lnTo>
                    <a:pt x="21" y="20"/>
                  </a:lnTo>
                  <a:lnTo>
                    <a:pt x="22" y="11"/>
                  </a:lnTo>
                  <a:lnTo>
                    <a:pt x="29" y="3"/>
                  </a:lnTo>
                  <a:lnTo>
                    <a:pt x="2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29" name="Forma Livre 606">
              <a:extLst>
                <a:ext uri="{FF2B5EF4-FFF2-40B4-BE49-F238E27FC236}">
                  <a16:creationId xmlns:a16="http://schemas.microsoft.com/office/drawing/2014/main" id="{4332D6BF-FDAD-2D51-EE92-487BCC2C1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360" y="-2828465"/>
              <a:ext cx="17675" cy="14956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13" y="11"/>
                </a:cxn>
                <a:cxn ang="0">
                  <a:pos x="8" y="11"/>
                </a:cxn>
                <a:cxn ang="0">
                  <a:pos x="5" y="8"/>
                </a:cxn>
                <a:cxn ang="0">
                  <a:pos x="0" y="0"/>
                </a:cxn>
                <a:cxn ang="0">
                  <a:pos x="8" y="3"/>
                </a:cxn>
                <a:cxn ang="0">
                  <a:pos x="8" y="3"/>
                </a:cxn>
              </a:cxnLst>
              <a:rect l="0" t="0" r="r" b="b"/>
              <a:pathLst>
                <a:path w="13" h="11">
                  <a:moveTo>
                    <a:pt x="8" y="3"/>
                  </a:moveTo>
                  <a:lnTo>
                    <a:pt x="13" y="11"/>
                  </a:lnTo>
                  <a:lnTo>
                    <a:pt x="8" y="11"/>
                  </a:lnTo>
                  <a:lnTo>
                    <a:pt x="5" y="8"/>
                  </a:lnTo>
                  <a:lnTo>
                    <a:pt x="0" y="0"/>
                  </a:lnTo>
                  <a:lnTo>
                    <a:pt x="8" y="3"/>
                  </a:lnTo>
                  <a:lnTo>
                    <a:pt x="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30" name="Forma Livre 608">
              <a:extLst>
                <a:ext uri="{FF2B5EF4-FFF2-40B4-BE49-F238E27FC236}">
                  <a16:creationId xmlns:a16="http://schemas.microsoft.com/office/drawing/2014/main" id="{3016A01F-21F1-7969-15E9-41BF13D44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1754" y="-2907319"/>
              <a:ext cx="42147" cy="3670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9" y="2"/>
                </a:cxn>
                <a:cxn ang="0">
                  <a:pos x="31" y="8"/>
                </a:cxn>
                <a:cxn ang="0">
                  <a:pos x="27" y="21"/>
                </a:cxn>
                <a:cxn ang="0">
                  <a:pos x="19" y="27"/>
                </a:cxn>
                <a:cxn ang="0">
                  <a:pos x="2" y="27"/>
                </a:cxn>
                <a:cxn ang="0">
                  <a:pos x="0" y="19"/>
                </a:cxn>
                <a:cxn ang="0">
                  <a:pos x="0" y="13"/>
                </a:cxn>
                <a:cxn ang="0">
                  <a:pos x="10" y="2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31" h="27">
                  <a:moveTo>
                    <a:pt x="16" y="0"/>
                  </a:moveTo>
                  <a:lnTo>
                    <a:pt x="29" y="2"/>
                  </a:lnTo>
                  <a:lnTo>
                    <a:pt x="31" y="8"/>
                  </a:lnTo>
                  <a:lnTo>
                    <a:pt x="27" y="21"/>
                  </a:lnTo>
                  <a:lnTo>
                    <a:pt x="19" y="27"/>
                  </a:lnTo>
                  <a:lnTo>
                    <a:pt x="2" y="27"/>
                  </a:lnTo>
                  <a:lnTo>
                    <a:pt x="0" y="19"/>
                  </a:lnTo>
                  <a:lnTo>
                    <a:pt x="0" y="13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31" name="Forma Livre 609">
              <a:extLst>
                <a:ext uri="{FF2B5EF4-FFF2-40B4-BE49-F238E27FC236}">
                  <a16:creationId xmlns:a16="http://schemas.microsoft.com/office/drawing/2014/main" id="{E04608B5-5296-55E7-C5F7-B816C58A4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9338" y="-2903240"/>
              <a:ext cx="20394" cy="1495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7" y="0"/>
                </a:cxn>
                <a:cxn ang="0">
                  <a:pos x="13" y="5"/>
                </a:cxn>
                <a:cxn ang="0">
                  <a:pos x="15" y="10"/>
                </a:cxn>
                <a:cxn ang="0">
                  <a:pos x="4" y="11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5" h="11">
                  <a:moveTo>
                    <a:pt x="0" y="5"/>
                  </a:moveTo>
                  <a:lnTo>
                    <a:pt x="7" y="0"/>
                  </a:lnTo>
                  <a:lnTo>
                    <a:pt x="13" y="5"/>
                  </a:lnTo>
                  <a:lnTo>
                    <a:pt x="15" y="10"/>
                  </a:lnTo>
                  <a:lnTo>
                    <a:pt x="4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32" name="Forma Livre 610">
              <a:extLst>
                <a:ext uri="{FF2B5EF4-FFF2-40B4-BE49-F238E27FC236}">
                  <a16:creationId xmlns:a16="http://schemas.microsoft.com/office/drawing/2014/main" id="{0E56AFC9-90F1-C943-08F7-707687AAF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1844" y="-2946746"/>
              <a:ext cx="23113" cy="17675"/>
            </a:xfrm>
            <a:custGeom>
              <a:avLst/>
              <a:gdLst/>
              <a:ahLst/>
              <a:cxnLst>
                <a:cxn ang="0">
                  <a:pos x="14" y="3"/>
                </a:cxn>
                <a:cxn ang="0">
                  <a:pos x="9" y="10"/>
                </a:cxn>
                <a:cxn ang="0">
                  <a:pos x="0" y="13"/>
                </a:cxn>
                <a:cxn ang="0">
                  <a:pos x="4" y="8"/>
                </a:cxn>
                <a:cxn ang="0">
                  <a:pos x="11" y="2"/>
                </a:cxn>
                <a:cxn ang="0">
                  <a:pos x="16" y="3"/>
                </a:cxn>
                <a:cxn ang="0">
                  <a:pos x="17" y="0"/>
                </a:cxn>
                <a:cxn ang="0">
                  <a:pos x="14" y="0"/>
                </a:cxn>
                <a:cxn ang="0">
                  <a:pos x="12" y="2"/>
                </a:cxn>
                <a:cxn ang="0">
                  <a:pos x="14" y="3"/>
                </a:cxn>
                <a:cxn ang="0">
                  <a:pos x="14" y="3"/>
                </a:cxn>
              </a:cxnLst>
              <a:rect l="0" t="0" r="r" b="b"/>
              <a:pathLst>
                <a:path w="17" h="13">
                  <a:moveTo>
                    <a:pt x="14" y="3"/>
                  </a:moveTo>
                  <a:lnTo>
                    <a:pt x="9" y="10"/>
                  </a:lnTo>
                  <a:lnTo>
                    <a:pt x="0" y="13"/>
                  </a:lnTo>
                  <a:lnTo>
                    <a:pt x="4" y="8"/>
                  </a:lnTo>
                  <a:lnTo>
                    <a:pt x="11" y="2"/>
                  </a:lnTo>
                  <a:lnTo>
                    <a:pt x="16" y="3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4" y="3"/>
                  </a:lnTo>
                  <a:lnTo>
                    <a:pt x="1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33" name="Forma Livre 611">
              <a:extLst>
                <a:ext uri="{FF2B5EF4-FFF2-40B4-BE49-F238E27FC236}">
                  <a16:creationId xmlns:a16="http://schemas.microsoft.com/office/drawing/2014/main" id="{0EF54B01-A418-45C6-8AA3-DFECCB4CB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0967" y="-2964420"/>
              <a:ext cx="16315" cy="1359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2" y="2"/>
                </a:cxn>
                <a:cxn ang="0">
                  <a:pos x="6" y="7"/>
                </a:cxn>
                <a:cxn ang="0">
                  <a:pos x="4" y="5"/>
                </a:cxn>
                <a:cxn ang="0">
                  <a:pos x="3" y="10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2" h="10">
                  <a:moveTo>
                    <a:pt x="3" y="0"/>
                  </a:moveTo>
                  <a:lnTo>
                    <a:pt x="12" y="2"/>
                  </a:lnTo>
                  <a:lnTo>
                    <a:pt x="6" y="7"/>
                  </a:lnTo>
                  <a:lnTo>
                    <a:pt x="4" y="5"/>
                  </a:lnTo>
                  <a:lnTo>
                    <a:pt x="3" y="10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34" name="Forma Livre 612">
              <a:extLst>
                <a:ext uri="{FF2B5EF4-FFF2-40B4-BE49-F238E27FC236}">
                  <a16:creationId xmlns:a16="http://schemas.microsoft.com/office/drawing/2014/main" id="{F9051195-0014-5F39-F080-D0990BD9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450" y="-2744172"/>
              <a:ext cx="17675" cy="1087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0"/>
                </a:cxn>
                <a:cxn ang="0">
                  <a:pos x="13" y="5"/>
                </a:cxn>
                <a:cxn ang="0">
                  <a:pos x="8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3" h="8">
                  <a:moveTo>
                    <a:pt x="0" y="2"/>
                  </a:moveTo>
                  <a:lnTo>
                    <a:pt x="11" y="0"/>
                  </a:lnTo>
                  <a:lnTo>
                    <a:pt x="13" y="5"/>
                  </a:lnTo>
                  <a:lnTo>
                    <a:pt x="8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35" name="Forma Livre 613">
              <a:extLst>
                <a:ext uri="{FF2B5EF4-FFF2-40B4-BE49-F238E27FC236}">
                  <a16:creationId xmlns:a16="http://schemas.microsoft.com/office/drawing/2014/main" id="{59C437A8-9A88-2F4D-BAE8-B4C6E4D55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3203" y="-2752329"/>
              <a:ext cx="1359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"/>
                </a:cxn>
                <a:cxn ang="0">
                  <a:pos x="10" y="8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8" y="3"/>
                  </a:lnTo>
                  <a:lnTo>
                    <a:pt x="10" y="8"/>
                  </a:lnTo>
                  <a:lnTo>
                    <a:pt x="3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36" name="Forma Livre 614">
              <a:extLst>
                <a:ext uri="{FF2B5EF4-FFF2-40B4-BE49-F238E27FC236}">
                  <a16:creationId xmlns:a16="http://schemas.microsoft.com/office/drawing/2014/main" id="{479A7F9F-BC7A-7566-C1DE-6E46E3312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1237" y="-3820941"/>
              <a:ext cx="546542" cy="556059"/>
            </a:xfrm>
            <a:custGeom>
              <a:avLst/>
              <a:gdLst/>
              <a:ahLst/>
              <a:cxnLst>
                <a:cxn ang="0">
                  <a:pos x="59" y="398"/>
                </a:cxn>
                <a:cxn ang="0">
                  <a:pos x="80" y="398"/>
                </a:cxn>
                <a:cxn ang="0">
                  <a:pos x="94" y="395"/>
                </a:cxn>
                <a:cxn ang="0">
                  <a:pos x="131" y="391"/>
                </a:cxn>
                <a:cxn ang="0">
                  <a:pos x="128" y="374"/>
                </a:cxn>
                <a:cxn ang="0">
                  <a:pos x="122" y="363"/>
                </a:cxn>
                <a:cxn ang="0">
                  <a:pos x="107" y="351"/>
                </a:cxn>
                <a:cxn ang="0">
                  <a:pos x="154" y="337"/>
                </a:cxn>
                <a:cxn ang="0">
                  <a:pos x="195" y="308"/>
                </a:cxn>
                <a:cxn ang="0">
                  <a:pos x="187" y="279"/>
                </a:cxn>
                <a:cxn ang="0">
                  <a:pos x="170" y="265"/>
                </a:cxn>
                <a:cxn ang="0">
                  <a:pos x="211" y="261"/>
                </a:cxn>
                <a:cxn ang="0">
                  <a:pos x="205" y="253"/>
                </a:cxn>
                <a:cxn ang="0">
                  <a:pos x="229" y="231"/>
                </a:cxn>
                <a:cxn ang="0">
                  <a:pos x="264" y="213"/>
                </a:cxn>
                <a:cxn ang="0">
                  <a:pos x="269" y="199"/>
                </a:cxn>
                <a:cxn ang="0">
                  <a:pos x="341" y="122"/>
                </a:cxn>
                <a:cxn ang="0">
                  <a:pos x="301" y="119"/>
                </a:cxn>
                <a:cxn ang="0">
                  <a:pos x="401" y="53"/>
                </a:cxn>
                <a:cxn ang="0">
                  <a:pos x="378" y="19"/>
                </a:cxn>
                <a:cxn ang="0">
                  <a:pos x="353" y="21"/>
                </a:cxn>
                <a:cxn ang="0">
                  <a:pos x="279" y="0"/>
                </a:cxn>
                <a:cxn ang="0">
                  <a:pos x="236" y="45"/>
                </a:cxn>
                <a:cxn ang="0">
                  <a:pos x="179" y="19"/>
                </a:cxn>
                <a:cxn ang="0">
                  <a:pos x="159" y="53"/>
                </a:cxn>
                <a:cxn ang="0">
                  <a:pos x="139" y="72"/>
                </a:cxn>
                <a:cxn ang="0">
                  <a:pos x="110" y="58"/>
                </a:cxn>
                <a:cxn ang="0">
                  <a:pos x="117" y="92"/>
                </a:cxn>
                <a:cxn ang="0">
                  <a:pos x="94" y="93"/>
                </a:cxn>
                <a:cxn ang="0">
                  <a:pos x="66" y="104"/>
                </a:cxn>
                <a:cxn ang="0">
                  <a:pos x="66" y="117"/>
                </a:cxn>
                <a:cxn ang="0">
                  <a:pos x="67" y="141"/>
                </a:cxn>
                <a:cxn ang="0">
                  <a:pos x="54" y="165"/>
                </a:cxn>
                <a:cxn ang="0">
                  <a:pos x="85" y="186"/>
                </a:cxn>
                <a:cxn ang="0">
                  <a:pos x="112" y="178"/>
                </a:cxn>
                <a:cxn ang="0">
                  <a:pos x="138" y="172"/>
                </a:cxn>
                <a:cxn ang="0">
                  <a:pos x="167" y="160"/>
                </a:cxn>
                <a:cxn ang="0">
                  <a:pos x="179" y="146"/>
                </a:cxn>
                <a:cxn ang="0">
                  <a:pos x="160" y="180"/>
                </a:cxn>
                <a:cxn ang="0">
                  <a:pos x="149" y="237"/>
                </a:cxn>
                <a:cxn ang="0">
                  <a:pos x="78" y="202"/>
                </a:cxn>
                <a:cxn ang="0">
                  <a:pos x="88" y="237"/>
                </a:cxn>
                <a:cxn ang="0">
                  <a:pos x="85" y="271"/>
                </a:cxn>
                <a:cxn ang="0">
                  <a:pos x="107" y="292"/>
                </a:cxn>
                <a:cxn ang="0">
                  <a:pos x="53" y="297"/>
                </a:cxn>
                <a:cxn ang="0">
                  <a:pos x="58" y="318"/>
                </a:cxn>
                <a:cxn ang="0">
                  <a:pos x="80" y="308"/>
                </a:cxn>
                <a:cxn ang="0">
                  <a:pos x="64" y="334"/>
                </a:cxn>
                <a:cxn ang="0">
                  <a:pos x="85" y="346"/>
                </a:cxn>
                <a:cxn ang="0">
                  <a:pos x="70" y="353"/>
                </a:cxn>
                <a:cxn ang="0">
                  <a:pos x="25" y="343"/>
                </a:cxn>
                <a:cxn ang="0">
                  <a:pos x="35" y="364"/>
                </a:cxn>
                <a:cxn ang="0">
                  <a:pos x="8" y="398"/>
                </a:cxn>
                <a:cxn ang="0">
                  <a:pos x="21" y="399"/>
                </a:cxn>
                <a:cxn ang="0">
                  <a:pos x="34" y="399"/>
                </a:cxn>
              </a:cxnLst>
              <a:rect l="0" t="0" r="r" b="b"/>
              <a:pathLst>
                <a:path w="402" h="409">
                  <a:moveTo>
                    <a:pt x="34" y="399"/>
                  </a:moveTo>
                  <a:lnTo>
                    <a:pt x="48" y="406"/>
                  </a:lnTo>
                  <a:lnTo>
                    <a:pt x="59" y="404"/>
                  </a:lnTo>
                  <a:lnTo>
                    <a:pt x="54" y="396"/>
                  </a:lnTo>
                  <a:lnTo>
                    <a:pt x="54" y="391"/>
                  </a:lnTo>
                  <a:lnTo>
                    <a:pt x="59" y="398"/>
                  </a:lnTo>
                  <a:lnTo>
                    <a:pt x="64" y="395"/>
                  </a:lnTo>
                  <a:lnTo>
                    <a:pt x="66" y="388"/>
                  </a:lnTo>
                  <a:lnTo>
                    <a:pt x="74" y="398"/>
                  </a:lnTo>
                  <a:lnTo>
                    <a:pt x="77" y="396"/>
                  </a:lnTo>
                  <a:lnTo>
                    <a:pt x="78" y="391"/>
                  </a:lnTo>
                  <a:lnTo>
                    <a:pt x="80" y="398"/>
                  </a:lnTo>
                  <a:lnTo>
                    <a:pt x="82" y="399"/>
                  </a:lnTo>
                  <a:lnTo>
                    <a:pt x="88" y="398"/>
                  </a:lnTo>
                  <a:lnTo>
                    <a:pt x="91" y="393"/>
                  </a:lnTo>
                  <a:lnTo>
                    <a:pt x="88" y="387"/>
                  </a:lnTo>
                  <a:lnTo>
                    <a:pt x="93" y="388"/>
                  </a:lnTo>
                  <a:lnTo>
                    <a:pt x="94" y="395"/>
                  </a:lnTo>
                  <a:lnTo>
                    <a:pt x="104" y="395"/>
                  </a:lnTo>
                  <a:lnTo>
                    <a:pt x="106" y="399"/>
                  </a:lnTo>
                  <a:lnTo>
                    <a:pt x="101" y="406"/>
                  </a:lnTo>
                  <a:lnTo>
                    <a:pt x="102" y="409"/>
                  </a:lnTo>
                  <a:lnTo>
                    <a:pt x="120" y="403"/>
                  </a:lnTo>
                  <a:lnTo>
                    <a:pt x="131" y="391"/>
                  </a:lnTo>
                  <a:lnTo>
                    <a:pt x="131" y="396"/>
                  </a:lnTo>
                  <a:lnTo>
                    <a:pt x="143" y="390"/>
                  </a:lnTo>
                  <a:lnTo>
                    <a:pt x="146" y="382"/>
                  </a:lnTo>
                  <a:lnTo>
                    <a:pt x="144" y="372"/>
                  </a:lnTo>
                  <a:lnTo>
                    <a:pt x="135" y="380"/>
                  </a:lnTo>
                  <a:lnTo>
                    <a:pt x="128" y="374"/>
                  </a:lnTo>
                  <a:lnTo>
                    <a:pt x="131" y="372"/>
                  </a:lnTo>
                  <a:lnTo>
                    <a:pt x="136" y="367"/>
                  </a:lnTo>
                  <a:lnTo>
                    <a:pt x="131" y="363"/>
                  </a:lnTo>
                  <a:lnTo>
                    <a:pt x="120" y="369"/>
                  </a:lnTo>
                  <a:lnTo>
                    <a:pt x="118" y="369"/>
                  </a:lnTo>
                  <a:lnTo>
                    <a:pt x="122" y="363"/>
                  </a:lnTo>
                  <a:lnTo>
                    <a:pt x="112" y="361"/>
                  </a:lnTo>
                  <a:lnTo>
                    <a:pt x="101" y="369"/>
                  </a:lnTo>
                  <a:lnTo>
                    <a:pt x="99" y="361"/>
                  </a:lnTo>
                  <a:lnTo>
                    <a:pt x="110" y="359"/>
                  </a:lnTo>
                  <a:lnTo>
                    <a:pt x="107" y="356"/>
                  </a:lnTo>
                  <a:lnTo>
                    <a:pt x="107" y="351"/>
                  </a:lnTo>
                  <a:lnTo>
                    <a:pt x="118" y="359"/>
                  </a:lnTo>
                  <a:lnTo>
                    <a:pt x="147" y="356"/>
                  </a:lnTo>
                  <a:lnTo>
                    <a:pt x="152" y="346"/>
                  </a:lnTo>
                  <a:lnTo>
                    <a:pt x="157" y="343"/>
                  </a:lnTo>
                  <a:lnTo>
                    <a:pt x="154" y="340"/>
                  </a:lnTo>
                  <a:lnTo>
                    <a:pt x="154" y="337"/>
                  </a:lnTo>
                  <a:lnTo>
                    <a:pt x="152" y="334"/>
                  </a:lnTo>
                  <a:lnTo>
                    <a:pt x="152" y="327"/>
                  </a:lnTo>
                  <a:lnTo>
                    <a:pt x="181" y="327"/>
                  </a:lnTo>
                  <a:lnTo>
                    <a:pt x="187" y="319"/>
                  </a:lnTo>
                  <a:lnTo>
                    <a:pt x="187" y="316"/>
                  </a:lnTo>
                  <a:lnTo>
                    <a:pt x="195" y="308"/>
                  </a:lnTo>
                  <a:lnTo>
                    <a:pt x="181" y="300"/>
                  </a:lnTo>
                  <a:lnTo>
                    <a:pt x="203" y="295"/>
                  </a:lnTo>
                  <a:lnTo>
                    <a:pt x="202" y="294"/>
                  </a:lnTo>
                  <a:lnTo>
                    <a:pt x="203" y="282"/>
                  </a:lnTo>
                  <a:lnTo>
                    <a:pt x="202" y="281"/>
                  </a:lnTo>
                  <a:lnTo>
                    <a:pt x="187" y="279"/>
                  </a:lnTo>
                  <a:lnTo>
                    <a:pt x="192" y="276"/>
                  </a:lnTo>
                  <a:lnTo>
                    <a:pt x="192" y="273"/>
                  </a:lnTo>
                  <a:lnTo>
                    <a:pt x="168" y="278"/>
                  </a:lnTo>
                  <a:lnTo>
                    <a:pt x="171" y="273"/>
                  </a:lnTo>
                  <a:lnTo>
                    <a:pt x="170" y="271"/>
                  </a:lnTo>
                  <a:lnTo>
                    <a:pt x="170" y="265"/>
                  </a:lnTo>
                  <a:lnTo>
                    <a:pt x="189" y="263"/>
                  </a:lnTo>
                  <a:lnTo>
                    <a:pt x="194" y="271"/>
                  </a:lnTo>
                  <a:lnTo>
                    <a:pt x="207" y="273"/>
                  </a:lnTo>
                  <a:lnTo>
                    <a:pt x="210" y="268"/>
                  </a:lnTo>
                  <a:lnTo>
                    <a:pt x="208" y="265"/>
                  </a:lnTo>
                  <a:lnTo>
                    <a:pt x="211" y="261"/>
                  </a:lnTo>
                  <a:lnTo>
                    <a:pt x="178" y="260"/>
                  </a:lnTo>
                  <a:lnTo>
                    <a:pt x="181" y="257"/>
                  </a:lnTo>
                  <a:lnTo>
                    <a:pt x="179" y="250"/>
                  </a:lnTo>
                  <a:lnTo>
                    <a:pt x="181" y="250"/>
                  </a:lnTo>
                  <a:lnTo>
                    <a:pt x="183" y="245"/>
                  </a:lnTo>
                  <a:lnTo>
                    <a:pt x="205" y="253"/>
                  </a:lnTo>
                  <a:lnTo>
                    <a:pt x="207" y="252"/>
                  </a:lnTo>
                  <a:lnTo>
                    <a:pt x="207" y="249"/>
                  </a:lnTo>
                  <a:lnTo>
                    <a:pt x="224" y="245"/>
                  </a:lnTo>
                  <a:lnTo>
                    <a:pt x="226" y="242"/>
                  </a:lnTo>
                  <a:lnTo>
                    <a:pt x="226" y="234"/>
                  </a:lnTo>
                  <a:lnTo>
                    <a:pt x="229" y="231"/>
                  </a:lnTo>
                  <a:lnTo>
                    <a:pt x="229" y="236"/>
                  </a:lnTo>
                  <a:lnTo>
                    <a:pt x="231" y="237"/>
                  </a:lnTo>
                  <a:lnTo>
                    <a:pt x="245" y="237"/>
                  </a:lnTo>
                  <a:lnTo>
                    <a:pt x="256" y="228"/>
                  </a:lnTo>
                  <a:lnTo>
                    <a:pt x="252" y="225"/>
                  </a:lnTo>
                  <a:lnTo>
                    <a:pt x="264" y="213"/>
                  </a:lnTo>
                  <a:lnTo>
                    <a:pt x="242" y="217"/>
                  </a:lnTo>
                  <a:lnTo>
                    <a:pt x="247" y="212"/>
                  </a:lnTo>
                  <a:lnTo>
                    <a:pt x="271" y="209"/>
                  </a:lnTo>
                  <a:lnTo>
                    <a:pt x="268" y="197"/>
                  </a:lnTo>
                  <a:lnTo>
                    <a:pt x="269" y="193"/>
                  </a:lnTo>
                  <a:lnTo>
                    <a:pt x="269" y="199"/>
                  </a:lnTo>
                  <a:lnTo>
                    <a:pt x="280" y="197"/>
                  </a:lnTo>
                  <a:lnTo>
                    <a:pt x="287" y="183"/>
                  </a:lnTo>
                  <a:lnTo>
                    <a:pt x="296" y="173"/>
                  </a:lnTo>
                  <a:lnTo>
                    <a:pt x="353" y="127"/>
                  </a:lnTo>
                  <a:lnTo>
                    <a:pt x="354" y="119"/>
                  </a:lnTo>
                  <a:lnTo>
                    <a:pt x="341" y="122"/>
                  </a:lnTo>
                  <a:lnTo>
                    <a:pt x="282" y="152"/>
                  </a:lnTo>
                  <a:lnTo>
                    <a:pt x="284" y="148"/>
                  </a:lnTo>
                  <a:lnTo>
                    <a:pt x="284" y="146"/>
                  </a:lnTo>
                  <a:lnTo>
                    <a:pt x="325" y="122"/>
                  </a:lnTo>
                  <a:lnTo>
                    <a:pt x="300" y="124"/>
                  </a:lnTo>
                  <a:lnTo>
                    <a:pt x="301" y="119"/>
                  </a:lnTo>
                  <a:lnTo>
                    <a:pt x="306" y="117"/>
                  </a:lnTo>
                  <a:lnTo>
                    <a:pt x="308" y="117"/>
                  </a:lnTo>
                  <a:lnTo>
                    <a:pt x="362" y="104"/>
                  </a:lnTo>
                  <a:lnTo>
                    <a:pt x="401" y="71"/>
                  </a:lnTo>
                  <a:lnTo>
                    <a:pt x="402" y="59"/>
                  </a:lnTo>
                  <a:lnTo>
                    <a:pt x="401" y="53"/>
                  </a:lnTo>
                  <a:lnTo>
                    <a:pt x="391" y="48"/>
                  </a:lnTo>
                  <a:lnTo>
                    <a:pt x="378" y="55"/>
                  </a:lnTo>
                  <a:lnTo>
                    <a:pt x="383" y="43"/>
                  </a:lnTo>
                  <a:lnTo>
                    <a:pt x="375" y="29"/>
                  </a:lnTo>
                  <a:lnTo>
                    <a:pt x="378" y="27"/>
                  </a:lnTo>
                  <a:lnTo>
                    <a:pt x="378" y="19"/>
                  </a:lnTo>
                  <a:lnTo>
                    <a:pt x="369" y="26"/>
                  </a:lnTo>
                  <a:lnTo>
                    <a:pt x="365" y="15"/>
                  </a:lnTo>
                  <a:lnTo>
                    <a:pt x="356" y="24"/>
                  </a:lnTo>
                  <a:lnTo>
                    <a:pt x="359" y="27"/>
                  </a:lnTo>
                  <a:lnTo>
                    <a:pt x="357" y="31"/>
                  </a:lnTo>
                  <a:lnTo>
                    <a:pt x="353" y="21"/>
                  </a:lnTo>
                  <a:lnTo>
                    <a:pt x="314" y="40"/>
                  </a:lnTo>
                  <a:lnTo>
                    <a:pt x="346" y="13"/>
                  </a:lnTo>
                  <a:lnTo>
                    <a:pt x="314" y="11"/>
                  </a:lnTo>
                  <a:lnTo>
                    <a:pt x="305" y="0"/>
                  </a:lnTo>
                  <a:lnTo>
                    <a:pt x="285" y="10"/>
                  </a:lnTo>
                  <a:lnTo>
                    <a:pt x="279" y="0"/>
                  </a:lnTo>
                  <a:lnTo>
                    <a:pt x="269" y="2"/>
                  </a:lnTo>
                  <a:lnTo>
                    <a:pt x="260" y="15"/>
                  </a:lnTo>
                  <a:lnTo>
                    <a:pt x="263" y="31"/>
                  </a:lnTo>
                  <a:lnTo>
                    <a:pt x="252" y="8"/>
                  </a:lnTo>
                  <a:lnTo>
                    <a:pt x="216" y="10"/>
                  </a:lnTo>
                  <a:lnTo>
                    <a:pt x="236" y="45"/>
                  </a:lnTo>
                  <a:lnTo>
                    <a:pt x="224" y="56"/>
                  </a:lnTo>
                  <a:lnTo>
                    <a:pt x="228" y="48"/>
                  </a:lnTo>
                  <a:lnTo>
                    <a:pt x="226" y="43"/>
                  </a:lnTo>
                  <a:lnTo>
                    <a:pt x="218" y="21"/>
                  </a:lnTo>
                  <a:lnTo>
                    <a:pt x="186" y="15"/>
                  </a:lnTo>
                  <a:lnTo>
                    <a:pt x="179" y="19"/>
                  </a:lnTo>
                  <a:lnTo>
                    <a:pt x="189" y="35"/>
                  </a:lnTo>
                  <a:lnTo>
                    <a:pt x="165" y="29"/>
                  </a:lnTo>
                  <a:lnTo>
                    <a:pt x="173" y="51"/>
                  </a:lnTo>
                  <a:lnTo>
                    <a:pt x="155" y="40"/>
                  </a:lnTo>
                  <a:lnTo>
                    <a:pt x="151" y="47"/>
                  </a:lnTo>
                  <a:lnTo>
                    <a:pt x="159" y="53"/>
                  </a:lnTo>
                  <a:lnTo>
                    <a:pt x="146" y="58"/>
                  </a:lnTo>
                  <a:lnTo>
                    <a:pt x="146" y="66"/>
                  </a:lnTo>
                  <a:lnTo>
                    <a:pt x="165" y="80"/>
                  </a:lnTo>
                  <a:lnTo>
                    <a:pt x="163" y="83"/>
                  </a:lnTo>
                  <a:lnTo>
                    <a:pt x="144" y="69"/>
                  </a:lnTo>
                  <a:lnTo>
                    <a:pt x="139" y="72"/>
                  </a:lnTo>
                  <a:lnTo>
                    <a:pt x="144" y="82"/>
                  </a:lnTo>
                  <a:lnTo>
                    <a:pt x="136" y="82"/>
                  </a:lnTo>
                  <a:lnTo>
                    <a:pt x="138" y="77"/>
                  </a:lnTo>
                  <a:lnTo>
                    <a:pt x="136" y="66"/>
                  </a:lnTo>
                  <a:lnTo>
                    <a:pt x="118" y="55"/>
                  </a:lnTo>
                  <a:lnTo>
                    <a:pt x="110" y="58"/>
                  </a:lnTo>
                  <a:lnTo>
                    <a:pt x="114" y="66"/>
                  </a:lnTo>
                  <a:lnTo>
                    <a:pt x="112" y="69"/>
                  </a:lnTo>
                  <a:lnTo>
                    <a:pt x="98" y="77"/>
                  </a:lnTo>
                  <a:lnTo>
                    <a:pt x="120" y="87"/>
                  </a:lnTo>
                  <a:lnTo>
                    <a:pt x="117" y="88"/>
                  </a:lnTo>
                  <a:lnTo>
                    <a:pt x="117" y="92"/>
                  </a:lnTo>
                  <a:lnTo>
                    <a:pt x="110" y="88"/>
                  </a:lnTo>
                  <a:lnTo>
                    <a:pt x="110" y="95"/>
                  </a:lnTo>
                  <a:lnTo>
                    <a:pt x="102" y="85"/>
                  </a:lnTo>
                  <a:lnTo>
                    <a:pt x="96" y="85"/>
                  </a:lnTo>
                  <a:lnTo>
                    <a:pt x="94" y="90"/>
                  </a:lnTo>
                  <a:lnTo>
                    <a:pt x="94" y="93"/>
                  </a:lnTo>
                  <a:lnTo>
                    <a:pt x="93" y="85"/>
                  </a:lnTo>
                  <a:lnTo>
                    <a:pt x="82" y="82"/>
                  </a:lnTo>
                  <a:lnTo>
                    <a:pt x="69" y="92"/>
                  </a:lnTo>
                  <a:lnTo>
                    <a:pt x="70" y="100"/>
                  </a:lnTo>
                  <a:lnTo>
                    <a:pt x="67" y="95"/>
                  </a:lnTo>
                  <a:lnTo>
                    <a:pt x="66" y="104"/>
                  </a:lnTo>
                  <a:lnTo>
                    <a:pt x="61" y="95"/>
                  </a:lnTo>
                  <a:lnTo>
                    <a:pt x="40" y="108"/>
                  </a:lnTo>
                  <a:lnTo>
                    <a:pt x="35" y="116"/>
                  </a:lnTo>
                  <a:lnTo>
                    <a:pt x="42" y="122"/>
                  </a:lnTo>
                  <a:lnTo>
                    <a:pt x="59" y="112"/>
                  </a:lnTo>
                  <a:lnTo>
                    <a:pt x="66" y="117"/>
                  </a:lnTo>
                  <a:lnTo>
                    <a:pt x="48" y="130"/>
                  </a:lnTo>
                  <a:lnTo>
                    <a:pt x="51" y="135"/>
                  </a:lnTo>
                  <a:lnTo>
                    <a:pt x="80" y="119"/>
                  </a:lnTo>
                  <a:lnTo>
                    <a:pt x="78" y="124"/>
                  </a:lnTo>
                  <a:lnTo>
                    <a:pt x="56" y="136"/>
                  </a:lnTo>
                  <a:lnTo>
                    <a:pt x="67" y="141"/>
                  </a:lnTo>
                  <a:lnTo>
                    <a:pt x="53" y="144"/>
                  </a:lnTo>
                  <a:lnTo>
                    <a:pt x="51" y="152"/>
                  </a:lnTo>
                  <a:lnTo>
                    <a:pt x="54" y="157"/>
                  </a:lnTo>
                  <a:lnTo>
                    <a:pt x="82" y="156"/>
                  </a:lnTo>
                  <a:lnTo>
                    <a:pt x="90" y="159"/>
                  </a:lnTo>
                  <a:lnTo>
                    <a:pt x="54" y="165"/>
                  </a:lnTo>
                  <a:lnTo>
                    <a:pt x="77" y="185"/>
                  </a:lnTo>
                  <a:lnTo>
                    <a:pt x="90" y="167"/>
                  </a:lnTo>
                  <a:lnTo>
                    <a:pt x="102" y="156"/>
                  </a:lnTo>
                  <a:lnTo>
                    <a:pt x="101" y="160"/>
                  </a:lnTo>
                  <a:lnTo>
                    <a:pt x="86" y="180"/>
                  </a:lnTo>
                  <a:lnTo>
                    <a:pt x="85" y="186"/>
                  </a:lnTo>
                  <a:lnTo>
                    <a:pt x="90" y="188"/>
                  </a:lnTo>
                  <a:lnTo>
                    <a:pt x="99" y="183"/>
                  </a:lnTo>
                  <a:lnTo>
                    <a:pt x="96" y="189"/>
                  </a:lnTo>
                  <a:lnTo>
                    <a:pt x="109" y="191"/>
                  </a:lnTo>
                  <a:lnTo>
                    <a:pt x="112" y="185"/>
                  </a:lnTo>
                  <a:lnTo>
                    <a:pt x="112" y="178"/>
                  </a:lnTo>
                  <a:lnTo>
                    <a:pt x="120" y="172"/>
                  </a:lnTo>
                  <a:lnTo>
                    <a:pt x="115" y="181"/>
                  </a:lnTo>
                  <a:lnTo>
                    <a:pt x="120" y="181"/>
                  </a:lnTo>
                  <a:lnTo>
                    <a:pt x="139" y="164"/>
                  </a:lnTo>
                  <a:lnTo>
                    <a:pt x="138" y="167"/>
                  </a:lnTo>
                  <a:lnTo>
                    <a:pt x="138" y="172"/>
                  </a:lnTo>
                  <a:lnTo>
                    <a:pt x="141" y="170"/>
                  </a:lnTo>
                  <a:lnTo>
                    <a:pt x="118" y="185"/>
                  </a:lnTo>
                  <a:lnTo>
                    <a:pt x="120" y="191"/>
                  </a:lnTo>
                  <a:lnTo>
                    <a:pt x="163" y="168"/>
                  </a:lnTo>
                  <a:lnTo>
                    <a:pt x="168" y="162"/>
                  </a:lnTo>
                  <a:lnTo>
                    <a:pt x="167" y="160"/>
                  </a:lnTo>
                  <a:lnTo>
                    <a:pt x="170" y="152"/>
                  </a:lnTo>
                  <a:lnTo>
                    <a:pt x="167" y="144"/>
                  </a:lnTo>
                  <a:lnTo>
                    <a:pt x="173" y="151"/>
                  </a:lnTo>
                  <a:lnTo>
                    <a:pt x="183" y="136"/>
                  </a:lnTo>
                  <a:lnTo>
                    <a:pt x="200" y="125"/>
                  </a:lnTo>
                  <a:lnTo>
                    <a:pt x="179" y="146"/>
                  </a:lnTo>
                  <a:lnTo>
                    <a:pt x="171" y="159"/>
                  </a:lnTo>
                  <a:lnTo>
                    <a:pt x="171" y="165"/>
                  </a:lnTo>
                  <a:lnTo>
                    <a:pt x="205" y="164"/>
                  </a:lnTo>
                  <a:lnTo>
                    <a:pt x="205" y="168"/>
                  </a:lnTo>
                  <a:lnTo>
                    <a:pt x="186" y="168"/>
                  </a:lnTo>
                  <a:lnTo>
                    <a:pt x="160" y="180"/>
                  </a:lnTo>
                  <a:lnTo>
                    <a:pt x="117" y="199"/>
                  </a:lnTo>
                  <a:lnTo>
                    <a:pt x="125" y="218"/>
                  </a:lnTo>
                  <a:lnTo>
                    <a:pt x="133" y="223"/>
                  </a:lnTo>
                  <a:lnTo>
                    <a:pt x="130" y="225"/>
                  </a:lnTo>
                  <a:lnTo>
                    <a:pt x="131" y="236"/>
                  </a:lnTo>
                  <a:lnTo>
                    <a:pt x="149" y="237"/>
                  </a:lnTo>
                  <a:lnTo>
                    <a:pt x="138" y="245"/>
                  </a:lnTo>
                  <a:lnTo>
                    <a:pt x="127" y="244"/>
                  </a:lnTo>
                  <a:lnTo>
                    <a:pt x="125" y="229"/>
                  </a:lnTo>
                  <a:lnTo>
                    <a:pt x="107" y="204"/>
                  </a:lnTo>
                  <a:lnTo>
                    <a:pt x="82" y="199"/>
                  </a:lnTo>
                  <a:lnTo>
                    <a:pt x="78" y="202"/>
                  </a:lnTo>
                  <a:lnTo>
                    <a:pt x="75" y="210"/>
                  </a:lnTo>
                  <a:lnTo>
                    <a:pt x="75" y="217"/>
                  </a:lnTo>
                  <a:lnTo>
                    <a:pt x="77" y="220"/>
                  </a:lnTo>
                  <a:lnTo>
                    <a:pt x="75" y="220"/>
                  </a:lnTo>
                  <a:lnTo>
                    <a:pt x="74" y="228"/>
                  </a:lnTo>
                  <a:lnTo>
                    <a:pt x="88" y="237"/>
                  </a:lnTo>
                  <a:lnTo>
                    <a:pt x="93" y="252"/>
                  </a:lnTo>
                  <a:lnTo>
                    <a:pt x="91" y="265"/>
                  </a:lnTo>
                  <a:lnTo>
                    <a:pt x="98" y="261"/>
                  </a:lnTo>
                  <a:lnTo>
                    <a:pt x="94" y="266"/>
                  </a:lnTo>
                  <a:lnTo>
                    <a:pt x="88" y="268"/>
                  </a:lnTo>
                  <a:lnTo>
                    <a:pt x="85" y="271"/>
                  </a:lnTo>
                  <a:lnTo>
                    <a:pt x="85" y="274"/>
                  </a:lnTo>
                  <a:lnTo>
                    <a:pt x="107" y="281"/>
                  </a:lnTo>
                  <a:lnTo>
                    <a:pt x="123" y="276"/>
                  </a:lnTo>
                  <a:lnTo>
                    <a:pt x="117" y="286"/>
                  </a:lnTo>
                  <a:lnTo>
                    <a:pt x="112" y="290"/>
                  </a:lnTo>
                  <a:lnTo>
                    <a:pt x="107" y="292"/>
                  </a:lnTo>
                  <a:lnTo>
                    <a:pt x="109" y="298"/>
                  </a:lnTo>
                  <a:lnTo>
                    <a:pt x="93" y="282"/>
                  </a:lnTo>
                  <a:lnTo>
                    <a:pt x="78" y="279"/>
                  </a:lnTo>
                  <a:lnTo>
                    <a:pt x="58" y="287"/>
                  </a:lnTo>
                  <a:lnTo>
                    <a:pt x="51" y="297"/>
                  </a:lnTo>
                  <a:lnTo>
                    <a:pt x="53" y="297"/>
                  </a:lnTo>
                  <a:lnTo>
                    <a:pt x="43" y="306"/>
                  </a:lnTo>
                  <a:lnTo>
                    <a:pt x="43" y="316"/>
                  </a:lnTo>
                  <a:lnTo>
                    <a:pt x="42" y="319"/>
                  </a:lnTo>
                  <a:lnTo>
                    <a:pt x="54" y="319"/>
                  </a:lnTo>
                  <a:lnTo>
                    <a:pt x="64" y="308"/>
                  </a:lnTo>
                  <a:lnTo>
                    <a:pt x="58" y="318"/>
                  </a:lnTo>
                  <a:lnTo>
                    <a:pt x="58" y="321"/>
                  </a:lnTo>
                  <a:lnTo>
                    <a:pt x="66" y="321"/>
                  </a:lnTo>
                  <a:lnTo>
                    <a:pt x="72" y="314"/>
                  </a:lnTo>
                  <a:lnTo>
                    <a:pt x="82" y="297"/>
                  </a:lnTo>
                  <a:lnTo>
                    <a:pt x="77" y="306"/>
                  </a:lnTo>
                  <a:lnTo>
                    <a:pt x="80" y="308"/>
                  </a:lnTo>
                  <a:lnTo>
                    <a:pt x="74" y="316"/>
                  </a:lnTo>
                  <a:lnTo>
                    <a:pt x="72" y="319"/>
                  </a:lnTo>
                  <a:lnTo>
                    <a:pt x="69" y="322"/>
                  </a:lnTo>
                  <a:lnTo>
                    <a:pt x="72" y="324"/>
                  </a:lnTo>
                  <a:lnTo>
                    <a:pt x="61" y="329"/>
                  </a:lnTo>
                  <a:lnTo>
                    <a:pt x="64" y="334"/>
                  </a:lnTo>
                  <a:lnTo>
                    <a:pt x="67" y="334"/>
                  </a:lnTo>
                  <a:lnTo>
                    <a:pt x="64" y="338"/>
                  </a:lnTo>
                  <a:lnTo>
                    <a:pt x="67" y="343"/>
                  </a:lnTo>
                  <a:lnTo>
                    <a:pt x="72" y="337"/>
                  </a:lnTo>
                  <a:lnTo>
                    <a:pt x="69" y="348"/>
                  </a:lnTo>
                  <a:lnTo>
                    <a:pt x="85" y="346"/>
                  </a:lnTo>
                  <a:lnTo>
                    <a:pt x="99" y="324"/>
                  </a:lnTo>
                  <a:lnTo>
                    <a:pt x="102" y="322"/>
                  </a:lnTo>
                  <a:lnTo>
                    <a:pt x="91" y="342"/>
                  </a:lnTo>
                  <a:lnTo>
                    <a:pt x="82" y="350"/>
                  </a:lnTo>
                  <a:lnTo>
                    <a:pt x="83" y="354"/>
                  </a:lnTo>
                  <a:lnTo>
                    <a:pt x="70" y="353"/>
                  </a:lnTo>
                  <a:lnTo>
                    <a:pt x="70" y="358"/>
                  </a:lnTo>
                  <a:lnTo>
                    <a:pt x="56" y="351"/>
                  </a:lnTo>
                  <a:lnTo>
                    <a:pt x="56" y="345"/>
                  </a:lnTo>
                  <a:lnTo>
                    <a:pt x="51" y="332"/>
                  </a:lnTo>
                  <a:lnTo>
                    <a:pt x="27" y="335"/>
                  </a:lnTo>
                  <a:lnTo>
                    <a:pt x="25" y="343"/>
                  </a:lnTo>
                  <a:lnTo>
                    <a:pt x="32" y="350"/>
                  </a:lnTo>
                  <a:lnTo>
                    <a:pt x="30" y="356"/>
                  </a:lnTo>
                  <a:lnTo>
                    <a:pt x="40" y="356"/>
                  </a:lnTo>
                  <a:lnTo>
                    <a:pt x="35" y="359"/>
                  </a:lnTo>
                  <a:lnTo>
                    <a:pt x="38" y="361"/>
                  </a:lnTo>
                  <a:lnTo>
                    <a:pt x="35" y="364"/>
                  </a:lnTo>
                  <a:lnTo>
                    <a:pt x="17" y="371"/>
                  </a:lnTo>
                  <a:lnTo>
                    <a:pt x="3" y="383"/>
                  </a:lnTo>
                  <a:lnTo>
                    <a:pt x="0" y="391"/>
                  </a:lnTo>
                  <a:lnTo>
                    <a:pt x="1" y="398"/>
                  </a:lnTo>
                  <a:lnTo>
                    <a:pt x="9" y="391"/>
                  </a:lnTo>
                  <a:lnTo>
                    <a:pt x="8" y="398"/>
                  </a:lnTo>
                  <a:lnTo>
                    <a:pt x="11" y="393"/>
                  </a:lnTo>
                  <a:lnTo>
                    <a:pt x="11" y="383"/>
                  </a:lnTo>
                  <a:lnTo>
                    <a:pt x="14" y="382"/>
                  </a:lnTo>
                  <a:lnTo>
                    <a:pt x="11" y="398"/>
                  </a:lnTo>
                  <a:lnTo>
                    <a:pt x="16" y="401"/>
                  </a:lnTo>
                  <a:lnTo>
                    <a:pt x="21" y="399"/>
                  </a:lnTo>
                  <a:lnTo>
                    <a:pt x="22" y="393"/>
                  </a:lnTo>
                  <a:lnTo>
                    <a:pt x="30" y="401"/>
                  </a:lnTo>
                  <a:lnTo>
                    <a:pt x="35" y="395"/>
                  </a:lnTo>
                  <a:lnTo>
                    <a:pt x="35" y="390"/>
                  </a:lnTo>
                  <a:lnTo>
                    <a:pt x="37" y="395"/>
                  </a:lnTo>
                  <a:lnTo>
                    <a:pt x="34" y="399"/>
                  </a:lnTo>
                  <a:lnTo>
                    <a:pt x="34" y="39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37" name="Forma Livre 615">
              <a:extLst>
                <a:ext uri="{FF2B5EF4-FFF2-40B4-BE49-F238E27FC236}">
                  <a16:creationId xmlns:a16="http://schemas.microsoft.com/office/drawing/2014/main" id="{F3E29F70-44E7-EC0A-8A78-C8A3B434A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2720" y="-3135725"/>
              <a:ext cx="80214" cy="47585"/>
            </a:xfrm>
            <a:custGeom>
              <a:avLst/>
              <a:gdLst/>
              <a:ahLst/>
              <a:cxnLst>
                <a:cxn ang="0">
                  <a:pos x="28" y="3"/>
                </a:cxn>
                <a:cxn ang="0">
                  <a:pos x="36" y="1"/>
                </a:cxn>
                <a:cxn ang="0">
                  <a:pos x="48" y="8"/>
                </a:cxn>
                <a:cxn ang="0">
                  <a:pos x="59" y="28"/>
                </a:cxn>
                <a:cxn ang="0">
                  <a:pos x="53" y="30"/>
                </a:cxn>
                <a:cxn ang="0">
                  <a:pos x="32" y="28"/>
                </a:cxn>
                <a:cxn ang="0">
                  <a:pos x="16" y="35"/>
                </a:cxn>
                <a:cxn ang="0">
                  <a:pos x="8" y="30"/>
                </a:cxn>
                <a:cxn ang="0">
                  <a:pos x="9" y="17"/>
                </a:cxn>
                <a:cxn ang="0">
                  <a:pos x="0" y="12"/>
                </a:cxn>
                <a:cxn ang="0">
                  <a:pos x="4" y="3"/>
                </a:cxn>
                <a:cxn ang="0">
                  <a:pos x="9" y="0"/>
                </a:cxn>
                <a:cxn ang="0">
                  <a:pos x="28" y="3"/>
                </a:cxn>
                <a:cxn ang="0">
                  <a:pos x="28" y="3"/>
                </a:cxn>
              </a:cxnLst>
              <a:rect l="0" t="0" r="r" b="b"/>
              <a:pathLst>
                <a:path w="59" h="35">
                  <a:moveTo>
                    <a:pt x="28" y="3"/>
                  </a:moveTo>
                  <a:lnTo>
                    <a:pt x="36" y="1"/>
                  </a:lnTo>
                  <a:lnTo>
                    <a:pt x="48" y="8"/>
                  </a:lnTo>
                  <a:lnTo>
                    <a:pt x="59" y="28"/>
                  </a:lnTo>
                  <a:lnTo>
                    <a:pt x="53" y="30"/>
                  </a:lnTo>
                  <a:lnTo>
                    <a:pt x="32" y="28"/>
                  </a:lnTo>
                  <a:lnTo>
                    <a:pt x="16" y="35"/>
                  </a:lnTo>
                  <a:lnTo>
                    <a:pt x="8" y="30"/>
                  </a:lnTo>
                  <a:lnTo>
                    <a:pt x="9" y="17"/>
                  </a:lnTo>
                  <a:lnTo>
                    <a:pt x="0" y="12"/>
                  </a:lnTo>
                  <a:lnTo>
                    <a:pt x="4" y="3"/>
                  </a:lnTo>
                  <a:lnTo>
                    <a:pt x="9" y="0"/>
                  </a:lnTo>
                  <a:lnTo>
                    <a:pt x="28" y="3"/>
                  </a:lnTo>
                  <a:lnTo>
                    <a:pt x="2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38" name="Forma Livre 616">
              <a:extLst>
                <a:ext uri="{FF2B5EF4-FFF2-40B4-BE49-F238E27FC236}">
                  <a16:creationId xmlns:a16="http://schemas.microsoft.com/office/drawing/2014/main" id="{C9009931-56D7-CEC7-3442-6CE7C3CC4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5405" y="-2729217"/>
              <a:ext cx="38068" cy="27191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11" y="5"/>
                </a:cxn>
                <a:cxn ang="0">
                  <a:pos x="0" y="20"/>
                </a:cxn>
                <a:cxn ang="0">
                  <a:pos x="9" y="18"/>
                </a:cxn>
                <a:cxn ang="0">
                  <a:pos x="16" y="15"/>
                </a:cxn>
                <a:cxn ang="0">
                  <a:pos x="17" y="10"/>
                </a:cxn>
                <a:cxn ang="0">
                  <a:pos x="25" y="7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28" h="20">
                  <a:moveTo>
                    <a:pt x="22" y="0"/>
                  </a:moveTo>
                  <a:lnTo>
                    <a:pt x="11" y="5"/>
                  </a:lnTo>
                  <a:lnTo>
                    <a:pt x="0" y="20"/>
                  </a:lnTo>
                  <a:lnTo>
                    <a:pt x="9" y="18"/>
                  </a:lnTo>
                  <a:lnTo>
                    <a:pt x="16" y="15"/>
                  </a:lnTo>
                  <a:lnTo>
                    <a:pt x="17" y="10"/>
                  </a:lnTo>
                  <a:lnTo>
                    <a:pt x="25" y="7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39" name="Forma Livre 617">
              <a:extLst>
                <a:ext uri="{FF2B5EF4-FFF2-40B4-BE49-F238E27FC236}">
                  <a16:creationId xmlns:a16="http://schemas.microsoft.com/office/drawing/2014/main" id="{CC768C20-0CE2-FB92-1CEA-CC3BE35BB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7944" y="-2711543"/>
              <a:ext cx="21753" cy="2447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3" y="4"/>
                </a:cxn>
                <a:cxn ang="0">
                  <a:pos x="0" y="13"/>
                </a:cxn>
                <a:cxn ang="0">
                  <a:pos x="7" y="18"/>
                </a:cxn>
                <a:cxn ang="0">
                  <a:pos x="16" y="2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6" h="18">
                  <a:moveTo>
                    <a:pt x="7" y="0"/>
                  </a:moveTo>
                  <a:lnTo>
                    <a:pt x="3" y="4"/>
                  </a:lnTo>
                  <a:lnTo>
                    <a:pt x="0" y="13"/>
                  </a:lnTo>
                  <a:lnTo>
                    <a:pt x="7" y="18"/>
                  </a:lnTo>
                  <a:lnTo>
                    <a:pt x="16" y="2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40" name="Forma Livre 618">
              <a:extLst>
                <a:ext uri="{FF2B5EF4-FFF2-40B4-BE49-F238E27FC236}">
                  <a16:creationId xmlns:a16="http://schemas.microsoft.com/office/drawing/2014/main" id="{173EC4E2-40C6-E49C-A959-A63349123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473" y="-2661239"/>
              <a:ext cx="9517" cy="9517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7"/>
                </a:cxn>
                <a:cxn ang="0">
                  <a:pos x="7" y="3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7" h="7">
                  <a:moveTo>
                    <a:pt x="2" y="2"/>
                  </a:moveTo>
                  <a:lnTo>
                    <a:pt x="0" y="7"/>
                  </a:lnTo>
                  <a:lnTo>
                    <a:pt x="7" y="3"/>
                  </a:lnTo>
                  <a:lnTo>
                    <a:pt x="7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41" name="Forma Livre 619">
              <a:extLst>
                <a:ext uri="{FF2B5EF4-FFF2-40B4-BE49-F238E27FC236}">
                  <a16:creationId xmlns:a16="http://schemas.microsoft.com/office/drawing/2014/main" id="{56A9762F-C75D-4975-C361-BA7F6FAA7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2575" y="-2693868"/>
              <a:ext cx="14956" cy="1087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1" y="3"/>
                </a:cxn>
                <a:cxn ang="0">
                  <a:pos x="10" y="8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1" h="8">
                  <a:moveTo>
                    <a:pt x="7" y="0"/>
                  </a:moveTo>
                  <a:lnTo>
                    <a:pt x="11" y="3"/>
                  </a:lnTo>
                  <a:lnTo>
                    <a:pt x="10" y="8"/>
                  </a:lnTo>
                  <a:lnTo>
                    <a:pt x="0" y="3"/>
                  </a:lnTo>
                  <a:lnTo>
                    <a:pt x="0" y="2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42" name="Forma Livre 620">
              <a:extLst>
                <a:ext uri="{FF2B5EF4-FFF2-40B4-BE49-F238E27FC236}">
                  <a16:creationId xmlns:a16="http://schemas.microsoft.com/office/drawing/2014/main" id="{4DE59EEF-A9F5-5522-10B5-D6982556C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259" y="-3142522"/>
              <a:ext cx="479924" cy="444576"/>
            </a:xfrm>
            <a:custGeom>
              <a:avLst/>
              <a:gdLst/>
              <a:ahLst/>
              <a:cxnLst>
                <a:cxn ang="0">
                  <a:pos x="23" y="29"/>
                </a:cxn>
                <a:cxn ang="0">
                  <a:pos x="8" y="58"/>
                </a:cxn>
                <a:cxn ang="0">
                  <a:pos x="2" y="85"/>
                </a:cxn>
                <a:cxn ang="0">
                  <a:pos x="13" y="112"/>
                </a:cxn>
                <a:cxn ang="0">
                  <a:pos x="43" y="125"/>
                </a:cxn>
                <a:cxn ang="0">
                  <a:pos x="101" y="126"/>
                </a:cxn>
                <a:cxn ang="0">
                  <a:pos x="122" y="125"/>
                </a:cxn>
                <a:cxn ang="0">
                  <a:pos x="148" y="120"/>
                </a:cxn>
                <a:cxn ang="0">
                  <a:pos x="173" y="146"/>
                </a:cxn>
                <a:cxn ang="0">
                  <a:pos x="175" y="155"/>
                </a:cxn>
                <a:cxn ang="0">
                  <a:pos x="191" y="162"/>
                </a:cxn>
                <a:cxn ang="0">
                  <a:pos x="209" y="199"/>
                </a:cxn>
                <a:cxn ang="0">
                  <a:pos x="185" y="242"/>
                </a:cxn>
                <a:cxn ang="0">
                  <a:pos x="160" y="252"/>
                </a:cxn>
                <a:cxn ang="0">
                  <a:pos x="122" y="260"/>
                </a:cxn>
                <a:cxn ang="0">
                  <a:pos x="152" y="266"/>
                </a:cxn>
                <a:cxn ang="0">
                  <a:pos x="164" y="264"/>
                </a:cxn>
                <a:cxn ang="0">
                  <a:pos x="175" y="264"/>
                </a:cxn>
                <a:cxn ang="0">
                  <a:pos x="196" y="284"/>
                </a:cxn>
                <a:cxn ang="0">
                  <a:pos x="197" y="290"/>
                </a:cxn>
                <a:cxn ang="0">
                  <a:pos x="225" y="308"/>
                </a:cxn>
                <a:cxn ang="0">
                  <a:pos x="237" y="314"/>
                </a:cxn>
                <a:cxn ang="0">
                  <a:pos x="268" y="327"/>
                </a:cxn>
                <a:cxn ang="0">
                  <a:pos x="253" y="301"/>
                </a:cxn>
                <a:cxn ang="0">
                  <a:pos x="255" y="290"/>
                </a:cxn>
                <a:cxn ang="0">
                  <a:pos x="279" y="304"/>
                </a:cxn>
                <a:cxn ang="0">
                  <a:pos x="294" y="312"/>
                </a:cxn>
                <a:cxn ang="0">
                  <a:pos x="292" y="296"/>
                </a:cxn>
                <a:cxn ang="0">
                  <a:pos x="292" y="276"/>
                </a:cxn>
                <a:cxn ang="0">
                  <a:pos x="292" y="263"/>
                </a:cxn>
                <a:cxn ang="0">
                  <a:pos x="274" y="261"/>
                </a:cxn>
                <a:cxn ang="0">
                  <a:pos x="270" y="245"/>
                </a:cxn>
                <a:cxn ang="0">
                  <a:pos x="263" y="226"/>
                </a:cxn>
                <a:cxn ang="0">
                  <a:pos x="273" y="221"/>
                </a:cxn>
                <a:cxn ang="0">
                  <a:pos x="290" y="229"/>
                </a:cxn>
                <a:cxn ang="0">
                  <a:pos x="305" y="245"/>
                </a:cxn>
                <a:cxn ang="0">
                  <a:pos x="314" y="253"/>
                </a:cxn>
                <a:cxn ang="0">
                  <a:pos x="334" y="239"/>
                </a:cxn>
                <a:cxn ang="0">
                  <a:pos x="340" y="224"/>
                </a:cxn>
                <a:cxn ang="0">
                  <a:pos x="329" y="210"/>
                </a:cxn>
                <a:cxn ang="0">
                  <a:pos x="308" y="184"/>
                </a:cxn>
                <a:cxn ang="0">
                  <a:pos x="287" y="175"/>
                </a:cxn>
                <a:cxn ang="0">
                  <a:pos x="270" y="147"/>
                </a:cxn>
                <a:cxn ang="0">
                  <a:pos x="290" y="141"/>
                </a:cxn>
                <a:cxn ang="0">
                  <a:pos x="289" y="133"/>
                </a:cxn>
                <a:cxn ang="0">
                  <a:pos x="278" y="120"/>
                </a:cxn>
                <a:cxn ang="0">
                  <a:pos x="273" y="110"/>
                </a:cxn>
                <a:cxn ang="0">
                  <a:pos x="245" y="106"/>
                </a:cxn>
                <a:cxn ang="0">
                  <a:pos x="247" y="86"/>
                </a:cxn>
                <a:cxn ang="0">
                  <a:pos x="213" y="82"/>
                </a:cxn>
                <a:cxn ang="0">
                  <a:pos x="202" y="72"/>
                </a:cxn>
                <a:cxn ang="0">
                  <a:pos x="201" y="53"/>
                </a:cxn>
                <a:cxn ang="0">
                  <a:pos x="156" y="48"/>
                </a:cxn>
                <a:cxn ang="0">
                  <a:pos x="133" y="56"/>
                </a:cxn>
                <a:cxn ang="0">
                  <a:pos x="135" y="38"/>
                </a:cxn>
                <a:cxn ang="0">
                  <a:pos x="127" y="5"/>
                </a:cxn>
                <a:cxn ang="0">
                  <a:pos x="95" y="14"/>
                </a:cxn>
                <a:cxn ang="0">
                  <a:pos x="80" y="24"/>
                </a:cxn>
                <a:cxn ang="0">
                  <a:pos x="66" y="50"/>
                </a:cxn>
                <a:cxn ang="0">
                  <a:pos x="67" y="85"/>
                </a:cxn>
                <a:cxn ang="0">
                  <a:pos x="42" y="94"/>
                </a:cxn>
                <a:cxn ang="0">
                  <a:pos x="51" y="62"/>
                </a:cxn>
                <a:cxn ang="0">
                  <a:pos x="84" y="5"/>
                </a:cxn>
              </a:cxnLst>
              <a:rect l="0" t="0" r="r" b="b"/>
              <a:pathLst>
                <a:path w="353" h="327">
                  <a:moveTo>
                    <a:pt x="82" y="3"/>
                  </a:moveTo>
                  <a:lnTo>
                    <a:pt x="66" y="0"/>
                  </a:lnTo>
                  <a:lnTo>
                    <a:pt x="51" y="5"/>
                  </a:lnTo>
                  <a:lnTo>
                    <a:pt x="34" y="14"/>
                  </a:lnTo>
                  <a:lnTo>
                    <a:pt x="24" y="25"/>
                  </a:lnTo>
                  <a:lnTo>
                    <a:pt x="23" y="29"/>
                  </a:lnTo>
                  <a:lnTo>
                    <a:pt x="24" y="30"/>
                  </a:lnTo>
                  <a:lnTo>
                    <a:pt x="21" y="32"/>
                  </a:lnTo>
                  <a:lnTo>
                    <a:pt x="19" y="37"/>
                  </a:lnTo>
                  <a:lnTo>
                    <a:pt x="16" y="38"/>
                  </a:lnTo>
                  <a:lnTo>
                    <a:pt x="8" y="51"/>
                  </a:lnTo>
                  <a:lnTo>
                    <a:pt x="8" y="58"/>
                  </a:lnTo>
                  <a:lnTo>
                    <a:pt x="11" y="58"/>
                  </a:lnTo>
                  <a:lnTo>
                    <a:pt x="3" y="64"/>
                  </a:lnTo>
                  <a:lnTo>
                    <a:pt x="5" y="70"/>
                  </a:lnTo>
                  <a:lnTo>
                    <a:pt x="2" y="75"/>
                  </a:lnTo>
                  <a:lnTo>
                    <a:pt x="0" y="82"/>
                  </a:lnTo>
                  <a:lnTo>
                    <a:pt x="2" y="85"/>
                  </a:lnTo>
                  <a:lnTo>
                    <a:pt x="26" y="88"/>
                  </a:lnTo>
                  <a:lnTo>
                    <a:pt x="35" y="96"/>
                  </a:lnTo>
                  <a:lnTo>
                    <a:pt x="21" y="98"/>
                  </a:lnTo>
                  <a:lnTo>
                    <a:pt x="7" y="93"/>
                  </a:lnTo>
                  <a:lnTo>
                    <a:pt x="5" y="99"/>
                  </a:lnTo>
                  <a:lnTo>
                    <a:pt x="13" y="112"/>
                  </a:lnTo>
                  <a:lnTo>
                    <a:pt x="18" y="115"/>
                  </a:lnTo>
                  <a:lnTo>
                    <a:pt x="32" y="117"/>
                  </a:lnTo>
                  <a:lnTo>
                    <a:pt x="37" y="115"/>
                  </a:lnTo>
                  <a:lnTo>
                    <a:pt x="39" y="112"/>
                  </a:lnTo>
                  <a:lnTo>
                    <a:pt x="39" y="117"/>
                  </a:lnTo>
                  <a:lnTo>
                    <a:pt x="43" y="125"/>
                  </a:lnTo>
                  <a:lnTo>
                    <a:pt x="53" y="126"/>
                  </a:lnTo>
                  <a:lnTo>
                    <a:pt x="53" y="123"/>
                  </a:lnTo>
                  <a:lnTo>
                    <a:pt x="75" y="128"/>
                  </a:lnTo>
                  <a:lnTo>
                    <a:pt x="82" y="125"/>
                  </a:lnTo>
                  <a:lnTo>
                    <a:pt x="96" y="131"/>
                  </a:lnTo>
                  <a:lnTo>
                    <a:pt x="101" y="126"/>
                  </a:lnTo>
                  <a:lnTo>
                    <a:pt x="108" y="133"/>
                  </a:lnTo>
                  <a:lnTo>
                    <a:pt x="109" y="133"/>
                  </a:lnTo>
                  <a:lnTo>
                    <a:pt x="109" y="130"/>
                  </a:lnTo>
                  <a:lnTo>
                    <a:pt x="100" y="123"/>
                  </a:lnTo>
                  <a:lnTo>
                    <a:pt x="101" y="122"/>
                  </a:lnTo>
                  <a:lnTo>
                    <a:pt x="122" y="125"/>
                  </a:lnTo>
                  <a:lnTo>
                    <a:pt x="125" y="130"/>
                  </a:lnTo>
                  <a:lnTo>
                    <a:pt x="136" y="128"/>
                  </a:lnTo>
                  <a:lnTo>
                    <a:pt x="140" y="126"/>
                  </a:lnTo>
                  <a:lnTo>
                    <a:pt x="136" y="115"/>
                  </a:lnTo>
                  <a:lnTo>
                    <a:pt x="140" y="114"/>
                  </a:lnTo>
                  <a:lnTo>
                    <a:pt x="148" y="120"/>
                  </a:lnTo>
                  <a:lnTo>
                    <a:pt x="154" y="118"/>
                  </a:lnTo>
                  <a:lnTo>
                    <a:pt x="152" y="130"/>
                  </a:lnTo>
                  <a:lnTo>
                    <a:pt x="162" y="130"/>
                  </a:lnTo>
                  <a:lnTo>
                    <a:pt x="162" y="133"/>
                  </a:lnTo>
                  <a:lnTo>
                    <a:pt x="159" y="136"/>
                  </a:lnTo>
                  <a:lnTo>
                    <a:pt x="173" y="146"/>
                  </a:lnTo>
                  <a:lnTo>
                    <a:pt x="175" y="151"/>
                  </a:lnTo>
                  <a:lnTo>
                    <a:pt x="168" y="154"/>
                  </a:lnTo>
                  <a:lnTo>
                    <a:pt x="160" y="152"/>
                  </a:lnTo>
                  <a:lnTo>
                    <a:pt x="160" y="157"/>
                  </a:lnTo>
                  <a:lnTo>
                    <a:pt x="159" y="163"/>
                  </a:lnTo>
                  <a:lnTo>
                    <a:pt x="175" y="155"/>
                  </a:lnTo>
                  <a:lnTo>
                    <a:pt x="185" y="155"/>
                  </a:lnTo>
                  <a:lnTo>
                    <a:pt x="185" y="155"/>
                  </a:lnTo>
                  <a:lnTo>
                    <a:pt x="183" y="159"/>
                  </a:lnTo>
                  <a:lnTo>
                    <a:pt x="191" y="167"/>
                  </a:lnTo>
                  <a:lnTo>
                    <a:pt x="193" y="165"/>
                  </a:lnTo>
                  <a:lnTo>
                    <a:pt x="191" y="162"/>
                  </a:lnTo>
                  <a:lnTo>
                    <a:pt x="196" y="162"/>
                  </a:lnTo>
                  <a:lnTo>
                    <a:pt x="194" y="170"/>
                  </a:lnTo>
                  <a:lnTo>
                    <a:pt x="196" y="171"/>
                  </a:lnTo>
                  <a:lnTo>
                    <a:pt x="202" y="173"/>
                  </a:lnTo>
                  <a:lnTo>
                    <a:pt x="205" y="178"/>
                  </a:lnTo>
                  <a:lnTo>
                    <a:pt x="209" y="199"/>
                  </a:lnTo>
                  <a:lnTo>
                    <a:pt x="210" y="200"/>
                  </a:lnTo>
                  <a:lnTo>
                    <a:pt x="199" y="208"/>
                  </a:lnTo>
                  <a:lnTo>
                    <a:pt x="199" y="215"/>
                  </a:lnTo>
                  <a:lnTo>
                    <a:pt x="194" y="216"/>
                  </a:lnTo>
                  <a:lnTo>
                    <a:pt x="177" y="229"/>
                  </a:lnTo>
                  <a:lnTo>
                    <a:pt x="185" y="242"/>
                  </a:lnTo>
                  <a:lnTo>
                    <a:pt x="185" y="247"/>
                  </a:lnTo>
                  <a:lnTo>
                    <a:pt x="177" y="244"/>
                  </a:lnTo>
                  <a:lnTo>
                    <a:pt x="168" y="248"/>
                  </a:lnTo>
                  <a:lnTo>
                    <a:pt x="164" y="248"/>
                  </a:lnTo>
                  <a:lnTo>
                    <a:pt x="162" y="250"/>
                  </a:lnTo>
                  <a:lnTo>
                    <a:pt x="160" y="252"/>
                  </a:lnTo>
                  <a:lnTo>
                    <a:pt x="133" y="247"/>
                  </a:lnTo>
                  <a:lnTo>
                    <a:pt x="135" y="248"/>
                  </a:lnTo>
                  <a:lnTo>
                    <a:pt x="132" y="248"/>
                  </a:lnTo>
                  <a:lnTo>
                    <a:pt x="132" y="253"/>
                  </a:lnTo>
                  <a:lnTo>
                    <a:pt x="124" y="256"/>
                  </a:lnTo>
                  <a:lnTo>
                    <a:pt x="122" y="260"/>
                  </a:lnTo>
                  <a:lnTo>
                    <a:pt x="120" y="266"/>
                  </a:lnTo>
                  <a:lnTo>
                    <a:pt x="124" y="271"/>
                  </a:lnTo>
                  <a:lnTo>
                    <a:pt x="136" y="276"/>
                  </a:lnTo>
                  <a:lnTo>
                    <a:pt x="149" y="271"/>
                  </a:lnTo>
                  <a:lnTo>
                    <a:pt x="149" y="268"/>
                  </a:lnTo>
                  <a:lnTo>
                    <a:pt x="152" y="266"/>
                  </a:lnTo>
                  <a:lnTo>
                    <a:pt x="156" y="266"/>
                  </a:lnTo>
                  <a:lnTo>
                    <a:pt x="157" y="269"/>
                  </a:lnTo>
                  <a:lnTo>
                    <a:pt x="165" y="271"/>
                  </a:lnTo>
                  <a:lnTo>
                    <a:pt x="165" y="269"/>
                  </a:lnTo>
                  <a:lnTo>
                    <a:pt x="168" y="269"/>
                  </a:lnTo>
                  <a:lnTo>
                    <a:pt x="164" y="264"/>
                  </a:lnTo>
                  <a:lnTo>
                    <a:pt x="164" y="261"/>
                  </a:lnTo>
                  <a:lnTo>
                    <a:pt x="168" y="260"/>
                  </a:lnTo>
                  <a:lnTo>
                    <a:pt x="167" y="264"/>
                  </a:lnTo>
                  <a:lnTo>
                    <a:pt x="170" y="263"/>
                  </a:lnTo>
                  <a:lnTo>
                    <a:pt x="172" y="266"/>
                  </a:lnTo>
                  <a:lnTo>
                    <a:pt x="175" y="264"/>
                  </a:lnTo>
                  <a:lnTo>
                    <a:pt x="178" y="268"/>
                  </a:lnTo>
                  <a:lnTo>
                    <a:pt x="183" y="266"/>
                  </a:lnTo>
                  <a:lnTo>
                    <a:pt x="183" y="274"/>
                  </a:lnTo>
                  <a:lnTo>
                    <a:pt x="186" y="276"/>
                  </a:lnTo>
                  <a:lnTo>
                    <a:pt x="186" y="282"/>
                  </a:lnTo>
                  <a:lnTo>
                    <a:pt x="196" y="284"/>
                  </a:lnTo>
                  <a:lnTo>
                    <a:pt x="197" y="288"/>
                  </a:lnTo>
                  <a:lnTo>
                    <a:pt x="201" y="284"/>
                  </a:lnTo>
                  <a:lnTo>
                    <a:pt x="205" y="288"/>
                  </a:lnTo>
                  <a:lnTo>
                    <a:pt x="207" y="288"/>
                  </a:lnTo>
                  <a:lnTo>
                    <a:pt x="199" y="293"/>
                  </a:lnTo>
                  <a:lnTo>
                    <a:pt x="197" y="290"/>
                  </a:lnTo>
                  <a:lnTo>
                    <a:pt x="201" y="300"/>
                  </a:lnTo>
                  <a:lnTo>
                    <a:pt x="205" y="303"/>
                  </a:lnTo>
                  <a:lnTo>
                    <a:pt x="218" y="308"/>
                  </a:lnTo>
                  <a:lnTo>
                    <a:pt x="223" y="304"/>
                  </a:lnTo>
                  <a:lnTo>
                    <a:pt x="223" y="308"/>
                  </a:lnTo>
                  <a:lnTo>
                    <a:pt x="225" y="308"/>
                  </a:lnTo>
                  <a:lnTo>
                    <a:pt x="229" y="306"/>
                  </a:lnTo>
                  <a:lnTo>
                    <a:pt x="229" y="311"/>
                  </a:lnTo>
                  <a:lnTo>
                    <a:pt x="233" y="311"/>
                  </a:lnTo>
                  <a:lnTo>
                    <a:pt x="234" y="316"/>
                  </a:lnTo>
                  <a:lnTo>
                    <a:pt x="236" y="316"/>
                  </a:lnTo>
                  <a:lnTo>
                    <a:pt x="237" y="314"/>
                  </a:lnTo>
                  <a:lnTo>
                    <a:pt x="237" y="316"/>
                  </a:lnTo>
                  <a:lnTo>
                    <a:pt x="241" y="319"/>
                  </a:lnTo>
                  <a:lnTo>
                    <a:pt x="252" y="321"/>
                  </a:lnTo>
                  <a:lnTo>
                    <a:pt x="257" y="324"/>
                  </a:lnTo>
                  <a:lnTo>
                    <a:pt x="263" y="322"/>
                  </a:lnTo>
                  <a:lnTo>
                    <a:pt x="268" y="327"/>
                  </a:lnTo>
                  <a:lnTo>
                    <a:pt x="273" y="327"/>
                  </a:lnTo>
                  <a:lnTo>
                    <a:pt x="271" y="324"/>
                  </a:lnTo>
                  <a:lnTo>
                    <a:pt x="273" y="317"/>
                  </a:lnTo>
                  <a:lnTo>
                    <a:pt x="255" y="303"/>
                  </a:lnTo>
                  <a:lnTo>
                    <a:pt x="255" y="300"/>
                  </a:lnTo>
                  <a:lnTo>
                    <a:pt x="253" y="301"/>
                  </a:lnTo>
                  <a:lnTo>
                    <a:pt x="244" y="290"/>
                  </a:lnTo>
                  <a:lnTo>
                    <a:pt x="241" y="287"/>
                  </a:lnTo>
                  <a:lnTo>
                    <a:pt x="244" y="285"/>
                  </a:lnTo>
                  <a:lnTo>
                    <a:pt x="252" y="292"/>
                  </a:lnTo>
                  <a:lnTo>
                    <a:pt x="255" y="292"/>
                  </a:lnTo>
                  <a:lnTo>
                    <a:pt x="255" y="290"/>
                  </a:lnTo>
                  <a:lnTo>
                    <a:pt x="257" y="290"/>
                  </a:lnTo>
                  <a:lnTo>
                    <a:pt x="261" y="296"/>
                  </a:lnTo>
                  <a:lnTo>
                    <a:pt x="266" y="298"/>
                  </a:lnTo>
                  <a:lnTo>
                    <a:pt x="268" y="301"/>
                  </a:lnTo>
                  <a:lnTo>
                    <a:pt x="276" y="301"/>
                  </a:lnTo>
                  <a:lnTo>
                    <a:pt x="279" y="304"/>
                  </a:lnTo>
                  <a:lnTo>
                    <a:pt x="286" y="303"/>
                  </a:lnTo>
                  <a:lnTo>
                    <a:pt x="287" y="306"/>
                  </a:lnTo>
                  <a:lnTo>
                    <a:pt x="289" y="306"/>
                  </a:lnTo>
                  <a:lnTo>
                    <a:pt x="287" y="309"/>
                  </a:lnTo>
                  <a:lnTo>
                    <a:pt x="290" y="312"/>
                  </a:lnTo>
                  <a:lnTo>
                    <a:pt x="294" y="312"/>
                  </a:lnTo>
                  <a:lnTo>
                    <a:pt x="290" y="304"/>
                  </a:lnTo>
                  <a:lnTo>
                    <a:pt x="298" y="306"/>
                  </a:lnTo>
                  <a:lnTo>
                    <a:pt x="298" y="303"/>
                  </a:lnTo>
                  <a:lnTo>
                    <a:pt x="297" y="301"/>
                  </a:lnTo>
                  <a:lnTo>
                    <a:pt x="294" y="303"/>
                  </a:lnTo>
                  <a:lnTo>
                    <a:pt x="292" y="296"/>
                  </a:lnTo>
                  <a:lnTo>
                    <a:pt x="294" y="292"/>
                  </a:lnTo>
                  <a:lnTo>
                    <a:pt x="298" y="296"/>
                  </a:lnTo>
                  <a:lnTo>
                    <a:pt x="298" y="293"/>
                  </a:lnTo>
                  <a:lnTo>
                    <a:pt x="302" y="287"/>
                  </a:lnTo>
                  <a:lnTo>
                    <a:pt x="300" y="279"/>
                  </a:lnTo>
                  <a:lnTo>
                    <a:pt x="292" y="276"/>
                  </a:lnTo>
                  <a:lnTo>
                    <a:pt x="292" y="272"/>
                  </a:lnTo>
                  <a:lnTo>
                    <a:pt x="295" y="272"/>
                  </a:lnTo>
                  <a:lnTo>
                    <a:pt x="297" y="269"/>
                  </a:lnTo>
                  <a:lnTo>
                    <a:pt x="297" y="266"/>
                  </a:lnTo>
                  <a:lnTo>
                    <a:pt x="294" y="268"/>
                  </a:lnTo>
                  <a:lnTo>
                    <a:pt x="292" y="263"/>
                  </a:lnTo>
                  <a:lnTo>
                    <a:pt x="289" y="266"/>
                  </a:lnTo>
                  <a:lnTo>
                    <a:pt x="289" y="260"/>
                  </a:lnTo>
                  <a:lnTo>
                    <a:pt x="279" y="261"/>
                  </a:lnTo>
                  <a:lnTo>
                    <a:pt x="284" y="258"/>
                  </a:lnTo>
                  <a:lnTo>
                    <a:pt x="276" y="258"/>
                  </a:lnTo>
                  <a:lnTo>
                    <a:pt x="274" y="261"/>
                  </a:lnTo>
                  <a:lnTo>
                    <a:pt x="273" y="252"/>
                  </a:lnTo>
                  <a:lnTo>
                    <a:pt x="270" y="252"/>
                  </a:lnTo>
                  <a:lnTo>
                    <a:pt x="271" y="248"/>
                  </a:lnTo>
                  <a:lnTo>
                    <a:pt x="270" y="247"/>
                  </a:lnTo>
                  <a:lnTo>
                    <a:pt x="271" y="247"/>
                  </a:lnTo>
                  <a:lnTo>
                    <a:pt x="270" y="245"/>
                  </a:lnTo>
                  <a:lnTo>
                    <a:pt x="271" y="242"/>
                  </a:lnTo>
                  <a:lnTo>
                    <a:pt x="261" y="242"/>
                  </a:lnTo>
                  <a:lnTo>
                    <a:pt x="263" y="236"/>
                  </a:lnTo>
                  <a:lnTo>
                    <a:pt x="273" y="234"/>
                  </a:lnTo>
                  <a:lnTo>
                    <a:pt x="270" y="228"/>
                  </a:lnTo>
                  <a:lnTo>
                    <a:pt x="263" y="226"/>
                  </a:lnTo>
                  <a:lnTo>
                    <a:pt x="261" y="223"/>
                  </a:lnTo>
                  <a:lnTo>
                    <a:pt x="266" y="223"/>
                  </a:lnTo>
                  <a:lnTo>
                    <a:pt x="265" y="221"/>
                  </a:lnTo>
                  <a:lnTo>
                    <a:pt x="268" y="221"/>
                  </a:lnTo>
                  <a:lnTo>
                    <a:pt x="274" y="224"/>
                  </a:lnTo>
                  <a:lnTo>
                    <a:pt x="273" y="221"/>
                  </a:lnTo>
                  <a:lnTo>
                    <a:pt x="274" y="221"/>
                  </a:lnTo>
                  <a:lnTo>
                    <a:pt x="271" y="219"/>
                  </a:lnTo>
                  <a:lnTo>
                    <a:pt x="274" y="216"/>
                  </a:lnTo>
                  <a:lnTo>
                    <a:pt x="279" y="219"/>
                  </a:lnTo>
                  <a:lnTo>
                    <a:pt x="278" y="224"/>
                  </a:lnTo>
                  <a:lnTo>
                    <a:pt x="290" y="229"/>
                  </a:lnTo>
                  <a:lnTo>
                    <a:pt x="290" y="234"/>
                  </a:lnTo>
                  <a:lnTo>
                    <a:pt x="298" y="232"/>
                  </a:lnTo>
                  <a:lnTo>
                    <a:pt x="297" y="236"/>
                  </a:lnTo>
                  <a:lnTo>
                    <a:pt x="297" y="240"/>
                  </a:lnTo>
                  <a:lnTo>
                    <a:pt x="302" y="247"/>
                  </a:lnTo>
                  <a:lnTo>
                    <a:pt x="305" y="245"/>
                  </a:lnTo>
                  <a:lnTo>
                    <a:pt x="305" y="247"/>
                  </a:lnTo>
                  <a:lnTo>
                    <a:pt x="303" y="250"/>
                  </a:lnTo>
                  <a:lnTo>
                    <a:pt x="305" y="252"/>
                  </a:lnTo>
                  <a:lnTo>
                    <a:pt x="310" y="250"/>
                  </a:lnTo>
                  <a:lnTo>
                    <a:pt x="311" y="255"/>
                  </a:lnTo>
                  <a:lnTo>
                    <a:pt x="314" y="253"/>
                  </a:lnTo>
                  <a:lnTo>
                    <a:pt x="318" y="258"/>
                  </a:lnTo>
                  <a:lnTo>
                    <a:pt x="321" y="250"/>
                  </a:lnTo>
                  <a:lnTo>
                    <a:pt x="324" y="248"/>
                  </a:lnTo>
                  <a:lnTo>
                    <a:pt x="322" y="239"/>
                  </a:lnTo>
                  <a:lnTo>
                    <a:pt x="330" y="242"/>
                  </a:lnTo>
                  <a:lnTo>
                    <a:pt x="334" y="239"/>
                  </a:lnTo>
                  <a:lnTo>
                    <a:pt x="337" y="237"/>
                  </a:lnTo>
                  <a:lnTo>
                    <a:pt x="337" y="232"/>
                  </a:lnTo>
                  <a:lnTo>
                    <a:pt x="342" y="232"/>
                  </a:lnTo>
                  <a:lnTo>
                    <a:pt x="340" y="229"/>
                  </a:lnTo>
                  <a:lnTo>
                    <a:pt x="335" y="229"/>
                  </a:lnTo>
                  <a:lnTo>
                    <a:pt x="340" y="224"/>
                  </a:lnTo>
                  <a:lnTo>
                    <a:pt x="348" y="226"/>
                  </a:lnTo>
                  <a:lnTo>
                    <a:pt x="350" y="224"/>
                  </a:lnTo>
                  <a:lnTo>
                    <a:pt x="346" y="223"/>
                  </a:lnTo>
                  <a:lnTo>
                    <a:pt x="353" y="216"/>
                  </a:lnTo>
                  <a:lnTo>
                    <a:pt x="343" y="207"/>
                  </a:lnTo>
                  <a:lnTo>
                    <a:pt x="329" y="210"/>
                  </a:lnTo>
                  <a:lnTo>
                    <a:pt x="334" y="199"/>
                  </a:lnTo>
                  <a:lnTo>
                    <a:pt x="318" y="202"/>
                  </a:lnTo>
                  <a:lnTo>
                    <a:pt x="318" y="199"/>
                  </a:lnTo>
                  <a:lnTo>
                    <a:pt x="322" y="195"/>
                  </a:lnTo>
                  <a:lnTo>
                    <a:pt x="316" y="186"/>
                  </a:lnTo>
                  <a:lnTo>
                    <a:pt x="308" y="184"/>
                  </a:lnTo>
                  <a:lnTo>
                    <a:pt x="311" y="179"/>
                  </a:lnTo>
                  <a:lnTo>
                    <a:pt x="297" y="183"/>
                  </a:lnTo>
                  <a:lnTo>
                    <a:pt x="294" y="181"/>
                  </a:lnTo>
                  <a:lnTo>
                    <a:pt x="297" y="178"/>
                  </a:lnTo>
                  <a:lnTo>
                    <a:pt x="295" y="175"/>
                  </a:lnTo>
                  <a:lnTo>
                    <a:pt x="287" y="175"/>
                  </a:lnTo>
                  <a:lnTo>
                    <a:pt x="290" y="170"/>
                  </a:lnTo>
                  <a:lnTo>
                    <a:pt x="270" y="163"/>
                  </a:lnTo>
                  <a:lnTo>
                    <a:pt x="278" y="162"/>
                  </a:lnTo>
                  <a:lnTo>
                    <a:pt x="273" y="155"/>
                  </a:lnTo>
                  <a:lnTo>
                    <a:pt x="279" y="154"/>
                  </a:lnTo>
                  <a:lnTo>
                    <a:pt x="270" y="147"/>
                  </a:lnTo>
                  <a:lnTo>
                    <a:pt x="276" y="147"/>
                  </a:lnTo>
                  <a:lnTo>
                    <a:pt x="276" y="144"/>
                  </a:lnTo>
                  <a:lnTo>
                    <a:pt x="284" y="149"/>
                  </a:lnTo>
                  <a:lnTo>
                    <a:pt x="295" y="149"/>
                  </a:lnTo>
                  <a:lnTo>
                    <a:pt x="297" y="146"/>
                  </a:lnTo>
                  <a:lnTo>
                    <a:pt x="290" y="141"/>
                  </a:lnTo>
                  <a:lnTo>
                    <a:pt x="276" y="139"/>
                  </a:lnTo>
                  <a:lnTo>
                    <a:pt x="274" y="141"/>
                  </a:lnTo>
                  <a:lnTo>
                    <a:pt x="270" y="136"/>
                  </a:lnTo>
                  <a:lnTo>
                    <a:pt x="266" y="138"/>
                  </a:lnTo>
                  <a:lnTo>
                    <a:pt x="281" y="131"/>
                  </a:lnTo>
                  <a:lnTo>
                    <a:pt x="289" y="133"/>
                  </a:lnTo>
                  <a:lnTo>
                    <a:pt x="292" y="130"/>
                  </a:lnTo>
                  <a:lnTo>
                    <a:pt x="290" y="126"/>
                  </a:lnTo>
                  <a:lnTo>
                    <a:pt x="284" y="117"/>
                  </a:lnTo>
                  <a:lnTo>
                    <a:pt x="279" y="115"/>
                  </a:lnTo>
                  <a:lnTo>
                    <a:pt x="278" y="118"/>
                  </a:lnTo>
                  <a:lnTo>
                    <a:pt x="278" y="120"/>
                  </a:lnTo>
                  <a:lnTo>
                    <a:pt x="271" y="126"/>
                  </a:lnTo>
                  <a:lnTo>
                    <a:pt x="266" y="125"/>
                  </a:lnTo>
                  <a:lnTo>
                    <a:pt x="273" y="118"/>
                  </a:lnTo>
                  <a:lnTo>
                    <a:pt x="260" y="120"/>
                  </a:lnTo>
                  <a:lnTo>
                    <a:pt x="271" y="115"/>
                  </a:lnTo>
                  <a:lnTo>
                    <a:pt x="273" y="110"/>
                  </a:lnTo>
                  <a:lnTo>
                    <a:pt x="276" y="114"/>
                  </a:lnTo>
                  <a:lnTo>
                    <a:pt x="278" y="107"/>
                  </a:lnTo>
                  <a:lnTo>
                    <a:pt x="263" y="101"/>
                  </a:lnTo>
                  <a:lnTo>
                    <a:pt x="250" y="109"/>
                  </a:lnTo>
                  <a:lnTo>
                    <a:pt x="260" y="99"/>
                  </a:lnTo>
                  <a:lnTo>
                    <a:pt x="245" y="106"/>
                  </a:lnTo>
                  <a:lnTo>
                    <a:pt x="252" y="96"/>
                  </a:lnTo>
                  <a:lnTo>
                    <a:pt x="250" y="93"/>
                  </a:lnTo>
                  <a:lnTo>
                    <a:pt x="241" y="96"/>
                  </a:lnTo>
                  <a:lnTo>
                    <a:pt x="233" y="93"/>
                  </a:lnTo>
                  <a:lnTo>
                    <a:pt x="244" y="90"/>
                  </a:lnTo>
                  <a:lnTo>
                    <a:pt x="247" y="86"/>
                  </a:lnTo>
                  <a:lnTo>
                    <a:pt x="244" y="78"/>
                  </a:lnTo>
                  <a:lnTo>
                    <a:pt x="229" y="72"/>
                  </a:lnTo>
                  <a:lnTo>
                    <a:pt x="225" y="78"/>
                  </a:lnTo>
                  <a:lnTo>
                    <a:pt x="218" y="77"/>
                  </a:lnTo>
                  <a:lnTo>
                    <a:pt x="218" y="85"/>
                  </a:lnTo>
                  <a:lnTo>
                    <a:pt x="213" y="82"/>
                  </a:lnTo>
                  <a:lnTo>
                    <a:pt x="215" y="77"/>
                  </a:lnTo>
                  <a:lnTo>
                    <a:pt x="209" y="80"/>
                  </a:lnTo>
                  <a:lnTo>
                    <a:pt x="217" y="69"/>
                  </a:lnTo>
                  <a:lnTo>
                    <a:pt x="207" y="70"/>
                  </a:lnTo>
                  <a:lnTo>
                    <a:pt x="201" y="75"/>
                  </a:lnTo>
                  <a:lnTo>
                    <a:pt x="202" y="72"/>
                  </a:lnTo>
                  <a:lnTo>
                    <a:pt x="207" y="67"/>
                  </a:lnTo>
                  <a:lnTo>
                    <a:pt x="209" y="66"/>
                  </a:lnTo>
                  <a:lnTo>
                    <a:pt x="209" y="61"/>
                  </a:lnTo>
                  <a:lnTo>
                    <a:pt x="197" y="59"/>
                  </a:lnTo>
                  <a:lnTo>
                    <a:pt x="201" y="56"/>
                  </a:lnTo>
                  <a:lnTo>
                    <a:pt x="201" y="53"/>
                  </a:lnTo>
                  <a:lnTo>
                    <a:pt x="197" y="48"/>
                  </a:lnTo>
                  <a:lnTo>
                    <a:pt x="199" y="45"/>
                  </a:lnTo>
                  <a:lnTo>
                    <a:pt x="194" y="43"/>
                  </a:lnTo>
                  <a:lnTo>
                    <a:pt x="170" y="38"/>
                  </a:lnTo>
                  <a:lnTo>
                    <a:pt x="156" y="45"/>
                  </a:lnTo>
                  <a:lnTo>
                    <a:pt x="156" y="48"/>
                  </a:lnTo>
                  <a:lnTo>
                    <a:pt x="159" y="51"/>
                  </a:lnTo>
                  <a:lnTo>
                    <a:pt x="149" y="54"/>
                  </a:lnTo>
                  <a:lnTo>
                    <a:pt x="144" y="51"/>
                  </a:lnTo>
                  <a:lnTo>
                    <a:pt x="140" y="53"/>
                  </a:lnTo>
                  <a:lnTo>
                    <a:pt x="140" y="46"/>
                  </a:lnTo>
                  <a:lnTo>
                    <a:pt x="133" y="56"/>
                  </a:lnTo>
                  <a:lnTo>
                    <a:pt x="132" y="56"/>
                  </a:lnTo>
                  <a:lnTo>
                    <a:pt x="122" y="66"/>
                  </a:lnTo>
                  <a:lnTo>
                    <a:pt x="122" y="62"/>
                  </a:lnTo>
                  <a:lnTo>
                    <a:pt x="127" y="59"/>
                  </a:lnTo>
                  <a:lnTo>
                    <a:pt x="124" y="58"/>
                  </a:lnTo>
                  <a:lnTo>
                    <a:pt x="135" y="38"/>
                  </a:lnTo>
                  <a:lnTo>
                    <a:pt x="130" y="32"/>
                  </a:lnTo>
                  <a:lnTo>
                    <a:pt x="133" y="27"/>
                  </a:lnTo>
                  <a:lnTo>
                    <a:pt x="125" y="21"/>
                  </a:lnTo>
                  <a:lnTo>
                    <a:pt x="128" y="17"/>
                  </a:lnTo>
                  <a:lnTo>
                    <a:pt x="128" y="8"/>
                  </a:lnTo>
                  <a:lnTo>
                    <a:pt x="127" y="5"/>
                  </a:lnTo>
                  <a:lnTo>
                    <a:pt x="111" y="5"/>
                  </a:lnTo>
                  <a:lnTo>
                    <a:pt x="100" y="9"/>
                  </a:lnTo>
                  <a:lnTo>
                    <a:pt x="95" y="13"/>
                  </a:lnTo>
                  <a:lnTo>
                    <a:pt x="98" y="16"/>
                  </a:lnTo>
                  <a:lnTo>
                    <a:pt x="96" y="19"/>
                  </a:lnTo>
                  <a:lnTo>
                    <a:pt x="95" y="14"/>
                  </a:lnTo>
                  <a:lnTo>
                    <a:pt x="87" y="14"/>
                  </a:lnTo>
                  <a:lnTo>
                    <a:pt x="85" y="17"/>
                  </a:lnTo>
                  <a:lnTo>
                    <a:pt x="87" y="22"/>
                  </a:lnTo>
                  <a:lnTo>
                    <a:pt x="79" y="17"/>
                  </a:lnTo>
                  <a:lnTo>
                    <a:pt x="77" y="21"/>
                  </a:lnTo>
                  <a:lnTo>
                    <a:pt x="80" y="24"/>
                  </a:lnTo>
                  <a:lnTo>
                    <a:pt x="71" y="27"/>
                  </a:lnTo>
                  <a:lnTo>
                    <a:pt x="77" y="33"/>
                  </a:lnTo>
                  <a:lnTo>
                    <a:pt x="67" y="33"/>
                  </a:lnTo>
                  <a:lnTo>
                    <a:pt x="66" y="45"/>
                  </a:lnTo>
                  <a:lnTo>
                    <a:pt x="66" y="46"/>
                  </a:lnTo>
                  <a:lnTo>
                    <a:pt x="66" y="50"/>
                  </a:lnTo>
                  <a:lnTo>
                    <a:pt x="75" y="51"/>
                  </a:lnTo>
                  <a:lnTo>
                    <a:pt x="58" y="64"/>
                  </a:lnTo>
                  <a:lnTo>
                    <a:pt x="63" y="74"/>
                  </a:lnTo>
                  <a:lnTo>
                    <a:pt x="71" y="75"/>
                  </a:lnTo>
                  <a:lnTo>
                    <a:pt x="71" y="77"/>
                  </a:lnTo>
                  <a:lnTo>
                    <a:pt x="67" y="85"/>
                  </a:lnTo>
                  <a:lnTo>
                    <a:pt x="66" y="93"/>
                  </a:lnTo>
                  <a:lnTo>
                    <a:pt x="63" y="98"/>
                  </a:lnTo>
                  <a:lnTo>
                    <a:pt x="63" y="96"/>
                  </a:lnTo>
                  <a:lnTo>
                    <a:pt x="64" y="91"/>
                  </a:lnTo>
                  <a:lnTo>
                    <a:pt x="64" y="90"/>
                  </a:lnTo>
                  <a:lnTo>
                    <a:pt x="42" y="94"/>
                  </a:lnTo>
                  <a:lnTo>
                    <a:pt x="51" y="90"/>
                  </a:lnTo>
                  <a:lnTo>
                    <a:pt x="66" y="86"/>
                  </a:lnTo>
                  <a:lnTo>
                    <a:pt x="64" y="82"/>
                  </a:lnTo>
                  <a:lnTo>
                    <a:pt x="61" y="80"/>
                  </a:lnTo>
                  <a:lnTo>
                    <a:pt x="51" y="67"/>
                  </a:lnTo>
                  <a:lnTo>
                    <a:pt x="51" y="62"/>
                  </a:lnTo>
                  <a:lnTo>
                    <a:pt x="56" y="51"/>
                  </a:lnTo>
                  <a:lnTo>
                    <a:pt x="53" y="43"/>
                  </a:lnTo>
                  <a:lnTo>
                    <a:pt x="55" y="37"/>
                  </a:lnTo>
                  <a:lnTo>
                    <a:pt x="61" y="29"/>
                  </a:lnTo>
                  <a:lnTo>
                    <a:pt x="63" y="24"/>
                  </a:lnTo>
                  <a:lnTo>
                    <a:pt x="84" y="5"/>
                  </a:lnTo>
                  <a:lnTo>
                    <a:pt x="82" y="3"/>
                  </a:lnTo>
                  <a:lnTo>
                    <a:pt x="8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43" name="Forma Livre 621">
              <a:extLst>
                <a:ext uri="{FF2B5EF4-FFF2-40B4-BE49-F238E27FC236}">
                  <a16:creationId xmlns:a16="http://schemas.microsoft.com/office/drawing/2014/main" id="{E55FF4F8-5BB5-CEFE-0182-D6E3E26B2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7406" y="-2723778"/>
              <a:ext cx="10876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8" y="3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44" name="Forma Livre 622">
              <a:extLst>
                <a:ext uri="{FF2B5EF4-FFF2-40B4-BE49-F238E27FC236}">
                  <a16:creationId xmlns:a16="http://schemas.microsoft.com/office/drawing/2014/main" id="{C1D3D470-1365-3C8D-F790-FDD9F72B4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6075" y="-2084787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3" y="1"/>
                  </a:ln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45" name="Forma Livre 623">
              <a:extLst>
                <a:ext uri="{FF2B5EF4-FFF2-40B4-BE49-F238E27FC236}">
                  <a16:creationId xmlns:a16="http://schemas.microsoft.com/office/drawing/2014/main" id="{7A527D91-7A6B-CBCF-D3B0-7A2CCC0F3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251" y="-1914842"/>
              <a:ext cx="10876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3" y="4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8" h="4">
                  <a:moveTo>
                    <a:pt x="3" y="0"/>
                  </a:moveTo>
                  <a:lnTo>
                    <a:pt x="8" y="0"/>
                  </a:lnTo>
                  <a:lnTo>
                    <a:pt x="8" y="1"/>
                  </a:lnTo>
                  <a:lnTo>
                    <a:pt x="3" y="4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46" name="Forma Livre 624">
              <a:extLst>
                <a:ext uri="{FF2B5EF4-FFF2-40B4-BE49-F238E27FC236}">
                  <a16:creationId xmlns:a16="http://schemas.microsoft.com/office/drawing/2014/main" id="{8920A3E7-9088-B7A7-32B1-EBE527258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520" y="-1906685"/>
              <a:ext cx="8157" cy="407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6" y="3"/>
                </a:cxn>
                <a:cxn ang="0">
                  <a:pos x="1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6" h="3">
                  <a:moveTo>
                    <a:pt x="0" y="2"/>
                  </a:moveTo>
                  <a:lnTo>
                    <a:pt x="1" y="0"/>
                  </a:lnTo>
                  <a:lnTo>
                    <a:pt x="6" y="3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47" name="Forma Livre 625">
              <a:extLst>
                <a:ext uri="{FF2B5EF4-FFF2-40B4-BE49-F238E27FC236}">
                  <a16:creationId xmlns:a16="http://schemas.microsoft.com/office/drawing/2014/main" id="{61D1EE63-6F8A-2D13-D1C7-F41EAE45C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476" y="-1899887"/>
              <a:ext cx="10876" cy="136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8" h="1">
                  <a:moveTo>
                    <a:pt x="1" y="0"/>
                  </a:moveTo>
                  <a:lnTo>
                    <a:pt x="0" y="1"/>
                  </a:lnTo>
                  <a:lnTo>
                    <a:pt x="8" y="0"/>
                  </a:lnTo>
                  <a:lnTo>
                    <a:pt x="8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48" name="Forma Livre 626">
              <a:extLst>
                <a:ext uri="{FF2B5EF4-FFF2-40B4-BE49-F238E27FC236}">
                  <a16:creationId xmlns:a16="http://schemas.microsoft.com/office/drawing/2014/main" id="{3B5FEE6F-ED15-6270-DBA5-643755720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711" y="-1895809"/>
              <a:ext cx="10876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5" y="0"/>
                </a:cxn>
                <a:cxn ang="0">
                  <a:pos x="8" y="3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8" h="3">
                  <a:moveTo>
                    <a:pt x="4" y="0"/>
                  </a:moveTo>
                  <a:lnTo>
                    <a:pt x="5" y="0"/>
                  </a:lnTo>
                  <a:lnTo>
                    <a:pt x="8" y="3"/>
                  </a:lnTo>
                  <a:lnTo>
                    <a:pt x="4" y="3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49" name="Forma Livre 627">
              <a:extLst>
                <a:ext uri="{FF2B5EF4-FFF2-40B4-BE49-F238E27FC236}">
                  <a16:creationId xmlns:a16="http://schemas.microsoft.com/office/drawing/2014/main" id="{898D835E-900F-1ED0-B0C6-99163F326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510" y="-1884932"/>
              <a:ext cx="21753" cy="176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2"/>
                </a:cxn>
                <a:cxn ang="0">
                  <a:pos x="16" y="6"/>
                </a:cxn>
                <a:cxn ang="0">
                  <a:pos x="15" y="10"/>
                </a:cxn>
                <a:cxn ang="0">
                  <a:pos x="8" y="10"/>
                </a:cxn>
                <a:cxn ang="0">
                  <a:pos x="2" y="13"/>
                </a:cxn>
                <a:cxn ang="0">
                  <a:pos x="0" y="13"/>
                </a:cxn>
                <a:cxn ang="0">
                  <a:pos x="0" y="6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6" h="13">
                  <a:moveTo>
                    <a:pt x="3" y="0"/>
                  </a:moveTo>
                  <a:lnTo>
                    <a:pt x="13" y="2"/>
                  </a:lnTo>
                  <a:lnTo>
                    <a:pt x="16" y="6"/>
                  </a:lnTo>
                  <a:lnTo>
                    <a:pt x="15" y="10"/>
                  </a:lnTo>
                  <a:lnTo>
                    <a:pt x="8" y="10"/>
                  </a:lnTo>
                  <a:lnTo>
                    <a:pt x="2" y="13"/>
                  </a:lnTo>
                  <a:lnTo>
                    <a:pt x="0" y="13"/>
                  </a:lnTo>
                  <a:lnTo>
                    <a:pt x="0" y="6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50" name="Forma Livre 628">
              <a:extLst>
                <a:ext uri="{FF2B5EF4-FFF2-40B4-BE49-F238E27FC236}">
                  <a16:creationId xmlns:a16="http://schemas.microsoft.com/office/drawing/2014/main" id="{8C018EA9-DD15-0377-C6E7-85F3EB1C3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554" y="-1895809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51" name="Forma Livre 629">
              <a:extLst>
                <a:ext uri="{FF2B5EF4-FFF2-40B4-BE49-F238E27FC236}">
                  <a16:creationId xmlns:a16="http://schemas.microsoft.com/office/drawing/2014/main" id="{20A7EE92-D98B-C378-C1B8-A85C5BCC0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1120" y="-2024966"/>
              <a:ext cx="271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5">
                  <a:moveTo>
                    <a:pt x="0" y="2"/>
                  </a:moveTo>
                  <a:lnTo>
                    <a:pt x="2" y="0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52" name="Forma Livre 630">
              <a:extLst>
                <a:ext uri="{FF2B5EF4-FFF2-40B4-BE49-F238E27FC236}">
                  <a16:creationId xmlns:a16="http://schemas.microsoft.com/office/drawing/2014/main" id="{3D019BE2-9CE0-46DF-60D2-12D1ED712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414" y="-1610302"/>
              <a:ext cx="12236" cy="176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3"/>
                </a:cxn>
                <a:cxn ang="0">
                  <a:pos x="8" y="7"/>
                </a:cxn>
                <a:cxn ang="0">
                  <a:pos x="9" y="10"/>
                </a:cxn>
                <a:cxn ang="0">
                  <a:pos x="6" y="11"/>
                </a:cxn>
                <a:cxn ang="0">
                  <a:pos x="3" y="13"/>
                </a:cxn>
                <a:cxn ang="0">
                  <a:pos x="0" y="11"/>
                </a:cxn>
                <a:cxn ang="0">
                  <a:pos x="0" y="10"/>
                </a:cxn>
                <a:cxn ang="0">
                  <a:pos x="5" y="7"/>
                </a:cxn>
                <a:cxn ang="0">
                  <a:pos x="0" y="2"/>
                </a:cxn>
                <a:cxn ang="0">
                  <a:pos x="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lnTo>
                    <a:pt x="5" y="3"/>
                  </a:lnTo>
                  <a:lnTo>
                    <a:pt x="8" y="7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3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5" y="7"/>
                  </a:lnTo>
                  <a:lnTo>
                    <a:pt x="0" y="2"/>
                  </a:lnTo>
                  <a:lnTo>
                    <a:pt x="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53" name="Forma Livre 631">
              <a:extLst>
                <a:ext uri="{FF2B5EF4-FFF2-40B4-BE49-F238E27FC236}">
                  <a16:creationId xmlns:a16="http://schemas.microsoft.com/office/drawing/2014/main" id="{580D0B7F-E454-51ED-F1F5-BF67734DF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3370" y="-1606223"/>
              <a:ext cx="6798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2">
                  <a:moveTo>
                    <a:pt x="3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54" name="Forma Livre 632">
              <a:extLst>
                <a:ext uri="{FF2B5EF4-FFF2-40B4-BE49-F238E27FC236}">
                  <a16:creationId xmlns:a16="http://schemas.microsoft.com/office/drawing/2014/main" id="{35DD74BC-2E7F-CDB7-AB16-2FCD52545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0167" y="-1600784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3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55" name="Forma Livre 633">
              <a:extLst>
                <a:ext uri="{FF2B5EF4-FFF2-40B4-BE49-F238E27FC236}">
                  <a16:creationId xmlns:a16="http://schemas.microsoft.com/office/drawing/2014/main" id="{E0815774-19EA-AAC3-DD34-805F6E99F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9201" y="-1599425"/>
              <a:ext cx="4079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56" name="Forma Livre 634">
              <a:extLst>
                <a:ext uri="{FF2B5EF4-FFF2-40B4-BE49-F238E27FC236}">
                  <a16:creationId xmlns:a16="http://schemas.microsoft.com/office/drawing/2014/main" id="{79ADC3CF-CACF-9679-2A5D-E372C65D8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453" y="-1364221"/>
              <a:ext cx="679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5" y="4"/>
                </a:cxn>
                <a:cxn ang="0">
                  <a:pos x="4" y="5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lnTo>
                    <a:pt x="5" y="4"/>
                  </a:lnTo>
                  <a:lnTo>
                    <a:pt x="4" y="5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57" name="Forma Livre 635">
              <a:extLst>
                <a:ext uri="{FF2B5EF4-FFF2-40B4-BE49-F238E27FC236}">
                  <a16:creationId xmlns:a16="http://schemas.microsoft.com/office/drawing/2014/main" id="{56343CD3-CD09-4BA5-360F-179440590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026" y="-1375098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58" name="Forma Livre 636">
              <a:extLst>
                <a:ext uri="{FF2B5EF4-FFF2-40B4-BE49-F238E27FC236}">
                  <a16:creationId xmlns:a16="http://schemas.microsoft.com/office/drawing/2014/main" id="{A328EAB7-CE54-A500-6466-DCBF3C5E3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183" y="-1365581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59" name="Forma Livre 637">
              <a:extLst>
                <a:ext uri="{FF2B5EF4-FFF2-40B4-BE49-F238E27FC236}">
                  <a16:creationId xmlns:a16="http://schemas.microsoft.com/office/drawing/2014/main" id="{B8BED878-A8B4-5A27-A620-1C6740B3E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105" y="-1407727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60" name="Forma Livre 638">
              <a:extLst>
                <a:ext uri="{FF2B5EF4-FFF2-40B4-BE49-F238E27FC236}">
                  <a16:creationId xmlns:a16="http://schemas.microsoft.com/office/drawing/2014/main" id="{BD3E4460-1ACD-4683-66BA-463027B94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263" y="-1409087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61" name="Forma Livre 639">
              <a:extLst>
                <a:ext uri="{FF2B5EF4-FFF2-40B4-BE49-F238E27FC236}">
                  <a16:creationId xmlns:a16="http://schemas.microsoft.com/office/drawing/2014/main" id="{8DD8A959-2C1F-E1D9-7523-D639A0D9E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623" y="-1387334"/>
              <a:ext cx="2719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62" name="Forma Livre 640">
              <a:extLst>
                <a:ext uri="{FF2B5EF4-FFF2-40B4-BE49-F238E27FC236}">
                  <a16:creationId xmlns:a16="http://schemas.microsoft.com/office/drawing/2014/main" id="{7512EB99-20DA-9808-D207-C2C13987C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836" y="-1304401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63" name="Forma Livre 641">
              <a:extLst>
                <a:ext uri="{FF2B5EF4-FFF2-40B4-BE49-F238E27FC236}">
                  <a16:creationId xmlns:a16="http://schemas.microsoft.com/office/drawing/2014/main" id="{4ECF5AB9-B7CE-F0EB-886E-E92B86CF3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791" y="-1332952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64" name="Forma Livre 642">
              <a:extLst>
                <a:ext uri="{FF2B5EF4-FFF2-40B4-BE49-F238E27FC236}">
                  <a16:creationId xmlns:a16="http://schemas.microsoft.com/office/drawing/2014/main" id="{1DD13857-B0C7-CDCD-4E92-99C451611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464" y="-1331592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65" name="Forma Livre 643">
              <a:extLst>
                <a:ext uri="{FF2B5EF4-FFF2-40B4-BE49-F238E27FC236}">
                  <a16:creationId xmlns:a16="http://schemas.microsoft.com/office/drawing/2014/main" id="{9F7281A8-8E9E-393E-2821-53239CAC4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679" y="-1307120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66" name="Forma Livre 644">
              <a:extLst>
                <a:ext uri="{FF2B5EF4-FFF2-40B4-BE49-F238E27FC236}">
                  <a16:creationId xmlns:a16="http://schemas.microsoft.com/office/drawing/2014/main" id="{F30FB4AE-9CC8-C179-FB90-D75FA31B5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892" y="-1282648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67" name="Forma Livre 645">
              <a:extLst>
                <a:ext uri="{FF2B5EF4-FFF2-40B4-BE49-F238E27FC236}">
                  <a16:creationId xmlns:a16="http://schemas.microsoft.com/office/drawing/2014/main" id="{07A36420-AA3B-9DFC-9409-8D5FC69AC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725" y="-1260895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68" name="Forma Livre 646">
              <a:extLst>
                <a:ext uri="{FF2B5EF4-FFF2-40B4-BE49-F238E27FC236}">
                  <a16:creationId xmlns:a16="http://schemas.microsoft.com/office/drawing/2014/main" id="{79CB51F1-6E6E-027E-263B-60B021D14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895" y="-1224187"/>
              <a:ext cx="2719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69" name="Forma Livre 647">
              <a:extLst>
                <a:ext uri="{FF2B5EF4-FFF2-40B4-BE49-F238E27FC236}">
                  <a16:creationId xmlns:a16="http://schemas.microsoft.com/office/drawing/2014/main" id="{9D509B58-DC8C-8669-306C-8EA4BD645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014" y="-1364221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70" name="Forma Livre 648">
              <a:extLst>
                <a:ext uri="{FF2B5EF4-FFF2-40B4-BE49-F238E27FC236}">
                  <a16:creationId xmlns:a16="http://schemas.microsoft.com/office/drawing/2014/main" id="{33F290FE-39D3-04FA-DF83-E29ECD4C3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273" y="-1634774"/>
              <a:ext cx="9517" cy="679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5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5">
                  <a:moveTo>
                    <a:pt x="2" y="0"/>
                  </a:moveTo>
                  <a:lnTo>
                    <a:pt x="7" y="5"/>
                  </a:lnTo>
                  <a:lnTo>
                    <a:pt x="0" y="4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71" name="Forma Livre 649">
              <a:extLst>
                <a:ext uri="{FF2B5EF4-FFF2-40B4-BE49-F238E27FC236}">
                  <a16:creationId xmlns:a16="http://schemas.microsoft.com/office/drawing/2014/main" id="{E3CDC0FB-A5CA-5EE6-D69A-5FD747FA0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800" y="-1463469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72" name="Forma Livre 650">
              <a:extLst>
                <a:ext uri="{FF2B5EF4-FFF2-40B4-BE49-F238E27FC236}">
                  <a16:creationId xmlns:a16="http://schemas.microsoft.com/office/drawing/2014/main" id="{2E6F33F7-94F2-1B8D-89CA-2CE2E620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576" y="-1483862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73" name="Forma Livre 651">
              <a:extLst>
                <a:ext uri="{FF2B5EF4-FFF2-40B4-BE49-F238E27FC236}">
                  <a16:creationId xmlns:a16="http://schemas.microsoft.com/office/drawing/2014/main" id="{6D6A821C-5243-1A71-B155-9D6FE856E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768" y="-1487941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1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2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74" name="Forma Livre 652">
              <a:extLst>
                <a:ext uri="{FF2B5EF4-FFF2-40B4-BE49-F238E27FC236}">
                  <a16:creationId xmlns:a16="http://schemas.microsoft.com/office/drawing/2014/main" id="{71D68556-D61B-4E66-741C-D18F0A808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802" y="-1474346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75" name="Forma Livre 653">
              <a:extLst>
                <a:ext uri="{FF2B5EF4-FFF2-40B4-BE49-F238E27FC236}">
                  <a16:creationId xmlns:a16="http://schemas.microsoft.com/office/drawing/2014/main" id="{011915A7-543B-5317-3E63-853A6EEA4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642" y="-2079348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76" name="Forma Livre 654">
              <a:extLst>
                <a:ext uri="{FF2B5EF4-FFF2-40B4-BE49-F238E27FC236}">
                  <a16:creationId xmlns:a16="http://schemas.microsoft.com/office/drawing/2014/main" id="{B4ACBA0E-2A65-190C-8DEE-907156722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101" y="-1992337"/>
              <a:ext cx="21753" cy="543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4"/>
                </a:cxn>
                <a:cxn ang="0">
                  <a:pos x="13" y="2"/>
                </a:cxn>
                <a:cxn ang="0">
                  <a:pos x="5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6" h="4">
                  <a:moveTo>
                    <a:pt x="14" y="0"/>
                  </a:moveTo>
                  <a:lnTo>
                    <a:pt x="16" y="4"/>
                  </a:lnTo>
                  <a:lnTo>
                    <a:pt x="13" y="2"/>
                  </a:lnTo>
                  <a:lnTo>
                    <a:pt x="5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77" name="Forma Livre 655">
              <a:extLst>
                <a:ext uri="{FF2B5EF4-FFF2-40B4-BE49-F238E27FC236}">
                  <a16:creationId xmlns:a16="http://schemas.microsoft.com/office/drawing/2014/main" id="{2B1BA8A9-84AE-0008-2A36-BC9B7B5AF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5012" y="-1986898"/>
              <a:ext cx="6798" cy="1087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2" y="3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8">
                  <a:moveTo>
                    <a:pt x="5" y="3"/>
                  </a:moveTo>
                  <a:lnTo>
                    <a:pt x="2" y="8"/>
                  </a:lnTo>
                  <a:lnTo>
                    <a:pt x="0" y="6"/>
                  </a:lnTo>
                  <a:lnTo>
                    <a:pt x="2" y="3"/>
                  </a:lnTo>
                  <a:lnTo>
                    <a:pt x="5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78" name="Forma Livre 656">
              <a:extLst>
                <a:ext uri="{FF2B5EF4-FFF2-40B4-BE49-F238E27FC236}">
                  <a16:creationId xmlns:a16="http://schemas.microsoft.com/office/drawing/2014/main" id="{B8DCA8B4-9360-0B69-FFC8-09BDD68A5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14" y="-1965146"/>
              <a:ext cx="6798" cy="1360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0" y="1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5" h="1">
                  <a:moveTo>
                    <a:pt x="4" y="1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79" name="Forma Livre 657">
              <a:extLst>
                <a:ext uri="{FF2B5EF4-FFF2-40B4-BE49-F238E27FC236}">
                  <a16:creationId xmlns:a16="http://schemas.microsoft.com/office/drawing/2014/main" id="{EA7D53F6-2515-64FF-9DC8-6E02EC307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1899" y="-1965146"/>
              <a:ext cx="10876" cy="12236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8" y="5"/>
                </a:cxn>
                <a:cxn ang="0">
                  <a:pos x="6" y="9"/>
                </a:cxn>
                <a:cxn ang="0">
                  <a:pos x="3" y="9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4" y="0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8" h="9">
                  <a:moveTo>
                    <a:pt x="4" y="1"/>
                  </a:moveTo>
                  <a:lnTo>
                    <a:pt x="8" y="5"/>
                  </a:lnTo>
                  <a:lnTo>
                    <a:pt x="6" y="9"/>
                  </a:lnTo>
                  <a:lnTo>
                    <a:pt x="3" y="9"/>
                  </a:lnTo>
                  <a:lnTo>
                    <a:pt x="0" y="5"/>
                  </a:lnTo>
                  <a:lnTo>
                    <a:pt x="1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80" name="Forma Livre 658">
              <a:extLst>
                <a:ext uri="{FF2B5EF4-FFF2-40B4-BE49-F238E27FC236}">
                  <a16:creationId xmlns:a16="http://schemas.microsoft.com/office/drawing/2014/main" id="{B87F1C6B-CCA1-ED20-08FD-465D677E6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0056" y="-1952910"/>
              <a:ext cx="4079" cy="543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81" name="Forma Livre 659">
              <a:extLst>
                <a:ext uri="{FF2B5EF4-FFF2-40B4-BE49-F238E27FC236}">
                  <a16:creationId xmlns:a16="http://schemas.microsoft.com/office/drawing/2014/main" id="{07FD261F-D3FB-C6D4-6506-DB7EC6453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0056" y="-1950191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3" y="0"/>
                  </a:lnTo>
                  <a:lnTo>
                    <a:pt x="3" y="5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82" name="Forma Livre 660">
              <a:extLst>
                <a:ext uri="{FF2B5EF4-FFF2-40B4-BE49-F238E27FC236}">
                  <a16:creationId xmlns:a16="http://schemas.microsoft.com/office/drawing/2014/main" id="{6778844A-755B-C5B5-CE53-0EB00134B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686" y="-1965146"/>
              <a:ext cx="4079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lnTo>
                    <a:pt x="3" y="5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83" name="Forma Livre 661">
              <a:extLst>
                <a:ext uri="{FF2B5EF4-FFF2-40B4-BE49-F238E27FC236}">
                  <a16:creationId xmlns:a16="http://schemas.microsoft.com/office/drawing/2014/main" id="{F162B04E-0884-60D1-BDDE-88205678A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62" y="-1958348"/>
              <a:ext cx="8157" cy="8157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6" y="6"/>
                </a:cxn>
                <a:cxn ang="0">
                  <a:pos x="3" y="6"/>
                </a:cxn>
                <a:cxn ang="0">
                  <a:pos x="5" y="4"/>
                </a:cxn>
                <a:cxn ang="0">
                  <a:pos x="0" y="0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6" h="6">
                  <a:moveTo>
                    <a:pt x="5" y="4"/>
                  </a:moveTo>
                  <a:lnTo>
                    <a:pt x="6" y="6"/>
                  </a:lnTo>
                  <a:lnTo>
                    <a:pt x="3" y="6"/>
                  </a:lnTo>
                  <a:lnTo>
                    <a:pt x="5" y="4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84" name="Forma Livre 662">
              <a:extLst>
                <a:ext uri="{FF2B5EF4-FFF2-40B4-BE49-F238E27FC236}">
                  <a16:creationId xmlns:a16="http://schemas.microsoft.com/office/drawing/2014/main" id="{F9B47AD0-5745-01FF-012D-4DD26B24B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034" y="-1950191"/>
              <a:ext cx="4079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lnTo>
                    <a:pt x="0" y="2"/>
                  </a:lnTo>
                  <a:lnTo>
                    <a:pt x="1" y="2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85" name="Forma Livre 663">
              <a:extLst>
                <a:ext uri="{FF2B5EF4-FFF2-40B4-BE49-F238E27FC236}">
                  <a16:creationId xmlns:a16="http://schemas.microsoft.com/office/drawing/2014/main" id="{1577CB6D-D555-363C-8D50-A6C09E8D88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1719" y="-1942034"/>
              <a:ext cx="5438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7"/>
                </a:cxn>
                <a:cxn ang="0">
                  <a:pos x="2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7">
                  <a:moveTo>
                    <a:pt x="0" y="0"/>
                  </a:moveTo>
                  <a:lnTo>
                    <a:pt x="4" y="7"/>
                  </a:lnTo>
                  <a:lnTo>
                    <a:pt x="2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86" name="Forma Livre 664">
              <a:extLst>
                <a:ext uri="{FF2B5EF4-FFF2-40B4-BE49-F238E27FC236}">
                  <a16:creationId xmlns:a16="http://schemas.microsoft.com/office/drawing/2014/main" id="{9308C518-0CD3-3F3D-9F28-817220FF4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034" y="-1931157"/>
              <a:ext cx="8157" cy="9517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6" y="4"/>
                </a:cxn>
                <a:cxn ang="0">
                  <a:pos x="1" y="7"/>
                </a:cxn>
                <a:cxn ang="0">
                  <a:pos x="1" y="5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6" h="7">
                  <a:moveTo>
                    <a:pt x="4" y="2"/>
                  </a:moveTo>
                  <a:lnTo>
                    <a:pt x="0" y="0"/>
                  </a:lnTo>
                  <a:lnTo>
                    <a:pt x="6" y="2"/>
                  </a:lnTo>
                  <a:lnTo>
                    <a:pt x="6" y="4"/>
                  </a:lnTo>
                  <a:lnTo>
                    <a:pt x="1" y="7"/>
                  </a:lnTo>
                  <a:lnTo>
                    <a:pt x="1" y="5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87" name="Forma Livre 665">
              <a:extLst>
                <a:ext uri="{FF2B5EF4-FFF2-40B4-BE49-F238E27FC236}">
                  <a16:creationId xmlns:a16="http://schemas.microsoft.com/office/drawing/2014/main" id="{9BB803E2-2E33-617F-ED32-64E618075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3866" y="-1924359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88" name="Forma Livre 666">
              <a:extLst>
                <a:ext uri="{FF2B5EF4-FFF2-40B4-BE49-F238E27FC236}">
                  <a16:creationId xmlns:a16="http://schemas.microsoft.com/office/drawing/2014/main" id="{2DB7998A-C3BF-B163-85A7-2051AAF3A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462" y="-1920281"/>
              <a:ext cx="16315" cy="543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4" y="0"/>
                </a:cxn>
                <a:cxn ang="0">
                  <a:pos x="12" y="4"/>
                </a:cxn>
                <a:cxn ang="0">
                  <a:pos x="4" y="2"/>
                </a:cxn>
                <a:cxn ang="0">
                  <a:pos x="0" y="4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12" h="4">
                  <a:moveTo>
                    <a:pt x="3" y="2"/>
                  </a:moveTo>
                  <a:lnTo>
                    <a:pt x="4" y="0"/>
                  </a:lnTo>
                  <a:lnTo>
                    <a:pt x="12" y="4"/>
                  </a:lnTo>
                  <a:lnTo>
                    <a:pt x="4" y="2"/>
                  </a:lnTo>
                  <a:lnTo>
                    <a:pt x="0" y="4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89" name="Forma Livre 667">
              <a:extLst>
                <a:ext uri="{FF2B5EF4-FFF2-40B4-BE49-F238E27FC236}">
                  <a16:creationId xmlns:a16="http://schemas.microsoft.com/office/drawing/2014/main" id="{443AFEAE-0EF5-EC75-58FB-CC0D9A87E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910" y="-1909404"/>
              <a:ext cx="12236" cy="679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8" y="4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6" y="2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9" h="5">
                  <a:moveTo>
                    <a:pt x="9" y="0"/>
                  </a:moveTo>
                  <a:lnTo>
                    <a:pt x="8" y="4"/>
                  </a:lnTo>
                  <a:lnTo>
                    <a:pt x="0" y="5"/>
                  </a:lnTo>
                  <a:lnTo>
                    <a:pt x="0" y="2"/>
                  </a:lnTo>
                  <a:lnTo>
                    <a:pt x="6" y="2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90" name="Forma Livre 668">
              <a:extLst>
                <a:ext uri="{FF2B5EF4-FFF2-40B4-BE49-F238E27FC236}">
                  <a16:creationId xmlns:a16="http://schemas.microsoft.com/office/drawing/2014/main" id="{CE6F4B32-84A2-AE87-8DF1-759F4B099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935235"/>
              <a:ext cx="214810" cy="47585"/>
            </a:xfrm>
            <a:custGeom>
              <a:avLst/>
              <a:gdLst/>
              <a:ahLst/>
              <a:cxnLst>
                <a:cxn ang="0">
                  <a:pos x="115" y="16"/>
                </a:cxn>
                <a:cxn ang="0">
                  <a:pos x="123" y="19"/>
                </a:cxn>
                <a:cxn ang="0">
                  <a:pos x="131" y="21"/>
                </a:cxn>
                <a:cxn ang="0">
                  <a:pos x="138" y="21"/>
                </a:cxn>
                <a:cxn ang="0">
                  <a:pos x="138" y="26"/>
                </a:cxn>
                <a:cxn ang="0">
                  <a:pos x="149" y="26"/>
                </a:cxn>
                <a:cxn ang="0">
                  <a:pos x="155" y="31"/>
                </a:cxn>
                <a:cxn ang="0">
                  <a:pos x="158" y="31"/>
                </a:cxn>
                <a:cxn ang="0">
                  <a:pos x="158" y="32"/>
                </a:cxn>
                <a:cxn ang="0">
                  <a:pos x="141" y="35"/>
                </a:cxn>
                <a:cxn ang="0">
                  <a:pos x="118" y="34"/>
                </a:cxn>
                <a:cxn ang="0">
                  <a:pos x="106" y="35"/>
                </a:cxn>
                <a:cxn ang="0">
                  <a:pos x="104" y="35"/>
                </a:cxn>
                <a:cxn ang="0">
                  <a:pos x="115" y="31"/>
                </a:cxn>
                <a:cxn ang="0">
                  <a:pos x="117" y="29"/>
                </a:cxn>
                <a:cxn ang="0">
                  <a:pos x="101" y="27"/>
                </a:cxn>
                <a:cxn ang="0">
                  <a:pos x="96" y="23"/>
                </a:cxn>
                <a:cxn ang="0">
                  <a:pos x="93" y="18"/>
                </a:cxn>
                <a:cxn ang="0">
                  <a:pos x="75" y="16"/>
                </a:cxn>
                <a:cxn ang="0">
                  <a:pos x="65" y="13"/>
                </a:cxn>
                <a:cxn ang="0">
                  <a:pos x="45" y="11"/>
                </a:cxn>
                <a:cxn ang="0">
                  <a:pos x="43" y="8"/>
                </a:cxn>
                <a:cxn ang="0">
                  <a:pos x="49" y="7"/>
                </a:cxn>
                <a:cxn ang="0">
                  <a:pos x="46" y="7"/>
                </a:cxn>
                <a:cxn ang="0">
                  <a:pos x="33" y="5"/>
                </a:cxn>
                <a:cxn ang="0">
                  <a:pos x="27" y="10"/>
                </a:cxn>
                <a:cxn ang="0">
                  <a:pos x="16" y="11"/>
                </a:cxn>
                <a:cxn ang="0">
                  <a:pos x="6" y="16"/>
                </a:cxn>
                <a:cxn ang="0">
                  <a:pos x="0" y="15"/>
                </a:cxn>
                <a:cxn ang="0">
                  <a:pos x="8" y="13"/>
                </a:cxn>
                <a:cxn ang="0">
                  <a:pos x="9" y="7"/>
                </a:cxn>
                <a:cxn ang="0">
                  <a:pos x="19" y="3"/>
                </a:cxn>
                <a:cxn ang="0">
                  <a:pos x="40" y="0"/>
                </a:cxn>
                <a:cxn ang="0">
                  <a:pos x="51" y="0"/>
                </a:cxn>
                <a:cxn ang="0">
                  <a:pos x="75" y="2"/>
                </a:cxn>
                <a:cxn ang="0">
                  <a:pos x="83" y="8"/>
                </a:cxn>
                <a:cxn ang="0">
                  <a:pos x="96" y="8"/>
                </a:cxn>
                <a:cxn ang="0">
                  <a:pos x="96" y="10"/>
                </a:cxn>
                <a:cxn ang="0">
                  <a:pos x="102" y="11"/>
                </a:cxn>
                <a:cxn ang="0">
                  <a:pos x="106" y="13"/>
                </a:cxn>
                <a:cxn ang="0">
                  <a:pos x="115" y="16"/>
                </a:cxn>
                <a:cxn ang="0">
                  <a:pos x="115" y="16"/>
                </a:cxn>
              </a:cxnLst>
              <a:rect l="0" t="0" r="r" b="b"/>
              <a:pathLst>
                <a:path w="158" h="35">
                  <a:moveTo>
                    <a:pt x="115" y="16"/>
                  </a:moveTo>
                  <a:lnTo>
                    <a:pt x="123" y="19"/>
                  </a:lnTo>
                  <a:lnTo>
                    <a:pt x="131" y="21"/>
                  </a:lnTo>
                  <a:lnTo>
                    <a:pt x="138" y="21"/>
                  </a:lnTo>
                  <a:lnTo>
                    <a:pt x="138" y="26"/>
                  </a:lnTo>
                  <a:lnTo>
                    <a:pt x="149" y="26"/>
                  </a:lnTo>
                  <a:lnTo>
                    <a:pt x="155" y="31"/>
                  </a:lnTo>
                  <a:lnTo>
                    <a:pt x="158" y="31"/>
                  </a:lnTo>
                  <a:lnTo>
                    <a:pt x="158" y="32"/>
                  </a:lnTo>
                  <a:lnTo>
                    <a:pt x="141" y="35"/>
                  </a:lnTo>
                  <a:lnTo>
                    <a:pt x="118" y="34"/>
                  </a:lnTo>
                  <a:lnTo>
                    <a:pt x="106" y="35"/>
                  </a:lnTo>
                  <a:lnTo>
                    <a:pt x="104" y="35"/>
                  </a:lnTo>
                  <a:lnTo>
                    <a:pt x="115" y="31"/>
                  </a:lnTo>
                  <a:lnTo>
                    <a:pt x="117" y="29"/>
                  </a:lnTo>
                  <a:lnTo>
                    <a:pt x="101" y="27"/>
                  </a:lnTo>
                  <a:lnTo>
                    <a:pt x="96" y="23"/>
                  </a:lnTo>
                  <a:lnTo>
                    <a:pt x="93" y="18"/>
                  </a:lnTo>
                  <a:lnTo>
                    <a:pt x="75" y="16"/>
                  </a:lnTo>
                  <a:lnTo>
                    <a:pt x="65" y="13"/>
                  </a:lnTo>
                  <a:lnTo>
                    <a:pt x="45" y="11"/>
                  </a:lnTo>
                  <a:lnTo>
                    <a:pt x="43" y="8"/>
                  </a:lnTo>
                  <a:lnTo>
                    <a:pt x="49" y="7"/>
                  </a:lnTo>
                  <a:lnTo>
                    <a:pt x="46" y="7"/>
                  </a:lnTo>
                  <a:lnTo>
                    <a:pt x="33" y="5"/>
                  </a:lnTo>
                  <a:lnTo>
                    <a:pt x="27" y="10"/>
                  </a:lnTo>
                  <a:lnTo>
                    <a:pt x="16" y="11"/>
                  </a:lnTo>
                  <a:lnTo>
                    <a:pt x="6" y="16"/>
                  </a:lnTo>
                  <a:lnTo>
                    <a:pt x="0" y="15"/>
                  </a:lnTo>
                  <a:lnTo>
                    <a:pt x="8" y="13"/>
                  </a:lnTo>
                  <a:lnTo>
                    <a:pt x="9" y="7"/>
                  </a:lnTo>
                  <a:lnTo>
                    <a:pt x="19" y="3"/>
                  </a:lnTo>
                  <a:lnTo>
                    <a:pt x="40" y="0"/>
                  </a:lnTo>
                  <a:lnTo>
                    <a:pt x="51" y="0"/>
                  </a:lnTo>
                  <a:lnTo>
                    <a:pt x="75" y="2"/>
                  </a:lnTo>
                  <a:lnTo>
                    <a:pt x="83" y="8"/>
                  </a:lnTo>
                  <a:lnTo>
                    <a:pt x="96" y="8"/>
                  </a:lnTo>
                  <a:lnTo>
                    <a:pt x="96" y="10"/>
                  </a:lnTo>
                  <a:lnTo>
                    <a:pt x="102" y="11"/>
                  </a:lnTo>
                  <a:lnTo>
                    <a:pt x="106" y="13"/>
                  </a:lnTo>
                  <a:lnTo>
                    <a:pt x="115" y="16"/>
                  </a:lnTo>
                  <a:lnTo>
                    <a:pt x="115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91" name="Forma Livre 669">
              <a:extLst>
                <a:ext uri="{FF2B5EF4-FFF2-40B4-BE49-F238E27FC236}">
                  <a16:creationId xmlns:a16="http://schemas.microsoft.com/office/drawing/2014/main" id="{843CC507-A9EB-5E21-D3B2-C9C543E61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1775" y="-1914842"/>
              <a:ext cx="10876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8" y="3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2" y="3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8" h="3">
                  <a:moveTo>
                    <a:pt x="7" y="0"/>
                  </a:moveTo>
                  <a:lnTo>
                    <a:pt x="8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3"/>
                  </a:lnTo>
                  <a:lnTo>
                    <a:pt x="4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92" name="Forma Livre 670">
              <a:extLst>
                <a:ext uri="{FF2B5EF4-FFF2-40B4-BE49-F238E27FC236}">
                  <a16:creationId xmlns:a16="http://schemas.microsoft.com/office/drawing/2014/main" id="{C584F993-3D18-1976-0D31-50E18F57B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8303" y="-1925719"/>
              <a:ext cx="19034" cy="8157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4" y="4"/>
                </a:cxn>
                <a:cxn ang="0">
                  <a:pos x="14" y="6"/>
                </a:cxn>
                <a:cxn ang="0">
                  <a:pos x="11" y="6"/>
                </a:cxn>
                <a:cxn ang="0">
                  <a:pos x="6" y="1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4" h="6">
                  <a:moveTo>
                    <a:pt x="10" y="3"/>
                  </a:moveTo>
                  <a:lnTo>
                    <a:pt x="14" y="4"/>
                  </a:lnTo>
                  <a:lnTo>
                    <a:pt x="14" y="6"/>
                  </a:lnTo>
                  <a:lnTo>
                    <a:pt x="11" y="6"/>
                  </a:lnTo>
                  <a:lnTo>
                    <a:pt x="6" y="1"/>
                  </a:lnTo>
                  <a:lnTo>
                    <a:pt x="1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93" name="Forma Livre 671">
              <a:extLst>
                <a:ext uri="{FF2B5EF4-FFF2-40B4-BE49-F238E27FC236}">
                  <a16:creationId xmlns:a16="http://schemas.microsoft.com/office/drawing/2014/main" id="{5FB59F13-142B-10EE-1FCD-3F8B5F520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4225" y="-1867257"/>
              <a:ext cx="40787" cy="10876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4" y="3"/>
                </a:cxn>
                <a:cxn ang="0">
                  <a:pos x="29" y="3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17" y="6"/>
                </a:cxn>
                <a:cxn ang="0">
                  <a:pos x="17" y="8"/>
                </a:cxn>
                <a:cxn ang="0">
                  <a:pos x="8" y="6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30" h="8">
                  <a:moveTo>
                    <a:pt x="19" y="0"/>
                  </a:moveTo>
                  <a:lnTo>
                    <a:pt x="24" y="3"/>
                  </a:lnTo>
                  <a:lnTo>
                    <a:pt x="29" y="3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17" y="6"/>
                  </a:lnTo>
                  <a:lnTo>
                    <a:pt x="17" y="8"/>
                  </a:lnTo>
                  <a:lnTo>
                    <a:pt x="8" y="6"/>
                  </a:lnTo>
                  <a:lnTo>
                    <a:pt x="0" y="1"/>
                  </a:lnTo>
                  <a:lnTo>
                    <a:pt x="8" y="0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94" name="Forma Livre 672">
              <a:extLst>
                <a:ext uri="{FF2B5EF4-FFF2-40B4-BE49-F238E27FC236}">
                  <a16:creationId xmlns:a16="http://schemas.microsoft.com/office/drawing/2014/main" id="{755314D8-9463-3E82-9ECE-21B26330B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0270" y="-1874056"/>
              <a:ext cx="9517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7" y="0"/>
                </a:cxn>
                <a:cxn ang="0">
                  <a:pos x="7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lnTo>
                    <a:pt x="7" y="0"/>
                  </a:lnTo>
                  <a:lnTo>
                    <a:pt x="7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95" name="Forma Livre 673">
              <a:extLst>
                <a:ext uri="{FF2B5EF4-FFF2-40B4-BE49-F238E27FC236}">
                  <a16:creationId xmlns:a16="http://schemas.microsoft.com/office/drawing/2014/main" id="{08A0D092-90C3-2FDC-8950-EE8441DAD3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1147" y="-1891729"/>
              <a:ext cx="407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lnTo>
                    <a:pt x="3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96" name="Forma Livre 674">
              <a:extLst>
                <a:ext uri="{FF2B5EF4-FFF2-40B4-BE49-F238E27FC236}">
                  <a16:creationId xmlns:a16="http://schemas.microsoft.com/office/drawing/2014/main" id="{A6CF52B2-12D0-1812-D5F2-070F95A23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5350" y="-1867257"/>
              <a:ext cx="29910" cy="6798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22" y="3"/>
                </a:cxn>
                <a:cxn ang="0">
                  <a:pos x="19" y="5"/>
                </a:cxn>
                <a:cxn ang="0">
                  <a:pos x="12" y="5"/>
                </a:cxn>
                <a:cxn ang="0">
                  <a:pos x="1" y="5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22" h="5">
                  <a:moveTo>
                    <a:pt x="21" y="0"/>
                  </a:moveTo>
                  <a:lnTo>
                    <a:pt x="22" y="3"/>
                  </a:lnTo>
                  <a:lnTo>
                    <a:pt x="19" y="5"/>
                  </a:lnTo>
                  <a:lnTo>
                    <a:pt x="12" y="5"/>
                  </a:lnTo>
                  <a:lnTo>
                    <a:pt x="1" y="5"/>
                  </a:lnTo>
                  <a:lnTo>
                    <a:pt x="0" y="1"/>
                  </a:lnTo>
                  <a:lnTo>
                    <a:pt x="1" y="0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97" name="Forma Livre 675">
              <a:extLst>
                <a:ext uri="{FF2B5EF4-FFF2-40B4-BE49-F238E27FC236}">
                  <a16:creationId xmlns:a16="http://schemas.microsoft.com/office/drawing/2014/main" id="{1BBA92A0-9149-F369-1A93-454BC0E8B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0215" y="-1867257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98" name="Forma Livre 676">
              <a:extLst>
                <a:ext uri="{FF2B5EF4-FFF2-40B4-BE49-F238E27FC236}">
                  <a16:creationId xmlns:a16="http://schemas.microsoft.com/office/drawing/2014/main" id="{46769F85-2F30-A64B-5EA6-CBAB8FF2C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2934" y="-1856381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99" name="Forma Livre 677">
              <a:extLst>
                <a:ext uri="{FF2B5EF4-FFF2-40B4-BE49-F238E27FC236}">
                  <a16:creationId xmlns:a16="http://schemas.microsoft.com/office/drawing/2014/main" id="{AD952F2E-2466-0248-647D-CA617CE65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2327" y="-1780246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00" name="Forma Livre 678">
              <a:extLst>
                <a:ext uri="{FF2B5EF4-FFF2-40B4-BE49-F238E27FC236}">
                  <a16:creationId xmlns:a16="http://schemas.microsoft.com/office/drawing/2014/main" id="{4E35DA61-184E-6E49-A2BA-1E1B42F39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7282" y="-1780246"/>
              <a:ext cx="271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2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01" name="Forma Livre 679">
              <a:extLst>
                <a:ext uri="{FF2B5EF4-FFF2-40B4-BE49-F238E27FC236}">
                  <a16:creationId xmlns:a16="http://schemas.microsoft.com/office/drawing/2014/main" id="{F40A9B33-F114-5F22-B5B2-091117E71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8856" y="-1765291"/>
              <a:ext cx="12236" cy="407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9" y="3"/>
                </a:cxn>
                <a:cxn ang="0">
                  <a:pos x="5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5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9" h="3">
                  <a:moveTo>
                    <a:pt x="8" y="0"/>
                  </a:moveTo>
                  <a:lnTo>
                    <a:pt x="9" y="3"/>
                  </a:lnTo>
                  <a:lnTo>
                    <a:pt x="5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5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02" name="Forma Livre 680">
              <a:extLst>
                <a:ext uri="{FF2B5EF4-FFF2-40B4-BE49-F238E27FC236}">
                  <a16:creationId xmlns:a16="http://schemas.microsoft.com/office/drawing/2014/main" id="{8ECB44D3-E804-09A9-EF5C-684E46260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7316" y="-1777527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03" name="Forma Livre 681">
              <a:extLst>
                <a:ext uri="{FF2B5EF4-FFF2-40B4-BE49-F238E27FC236}">
                  <a16:creationId xmlns:a16="http://schemas.microsoft.com/office/drawing/2014/main" id="{0245D4BD-C38F-149F-967E-DA706764C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2272" y="-1793841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04" name="Forma Livre 682">
              <a:extLst>
                <a:ext uri="{FF2B5EF4-FFF2-40B4-BE49-F238E27FC236}">
                  <a16:creationId xmlns:a16="http://schemas.microsoft.com/office/drawing/2014/main" id="{D2D16F48-2B8B-A526-6BDB-C68E7EDA3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804718"/>
              <a:ext cx="1360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4"/>
                </a:cxn>
                <a:cxn ang="0">
                  <a:pos x="1" y="4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lnTo>
                    <a:pt x="0" y="4"/>
                  </a:lnTo>
                  <a:lnTo>
                    <a:pt x="1" y="4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05" name="Forma Livre 683">
              <a:extLst>
                <a:ext uri="{FF2B5EF4-FFF2-40B4-BE49-F238E27FC236}">
                  <a16:creationId xmlns:a16="http://schemas.microsoft.com/office/drawing/2014/main" id="{1F2A5239-C043-6FD4-1CD1-9D96D7270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816954"/>
              <a:ext cx="4079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lnTo>
                    <a:pt x="1" y="1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06" name="Forma Livre 684">
              <a:extLst>
                <a:ext uri="{FF2B5EF4-FFF2-40B4-BE49-F238E27FC236}">
                  <a16:creationId xmlns:a16="http://schemas.microsoft.com/office/drawing/2014/main" id="{1CECE9F1-589C-577E-5E52-F634B3625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0912" y="-1826471"/>
              <a:ext cx="4079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4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0" y="2"/>
                  </a:lnTo>
                  <a:lnTo>
                    <a:pt x="1" y="4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07" name="Forma Livre 685">
              <a:extLst>
                <a:ext uri="{FF2B5EF4-FFF2-40B4-BE49-F238E27FC236}">
                  <a16:creationId xmlns:a16="http://schemas.microsoft.com/office/drawing/2014/main" id="{6732A473-E56F-F04C-ADE9-1C13AB4DE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4114" y="-1838707"/>
              <a:ext cx="10876" cy="679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3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lnTo>
                    <a:pt x="3" y="1"/>
                  </a:lnTo>
                  <a:lnTo>
                    <a:pt x="1" y="1"/>
                  </a:lnTo>
                  <a:lnTo>
                    <a:pt x="0" y="5"/>
                  </a:lnTo>
                  <a:lnTo>
                    <a:pt x="1" y="5"/>
                  </a:lnTo>
                  <a:lnTo>
                    <a:pt x="3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08" name="Forma Livre 686">
              <a:extLst>
                <a:ext uri="{FF2B5EF4-FFF2-40B4-BE49-F238E27FC236}">
                  <a16:creationId xmlns:a16="http://schemas.microsoft.com/office/drawing/2014/main" id="{170D0B84-BB11-6BB0-AC81-1B5A952A1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473" y="-1848224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09" name="Forma Livre 687">
              <a:extLst>
                <a:ext uri="{FF2B5EF4-FFF2-40B4-BE49-F238E27FC236}">
                  <a16:creationId xmlns:a16="http://schemas.microsoft.com/office/drawing/2014/main" id="{4BCDF1BA-31AF-31B8-D4CA-046F51AD38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3720" y="-1852303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10" name="Forma Livre 688">
              <a:extLst>
                <a:ext uri="{FF2B5EF4-FFF2-40B4-BE49-F238E27FC236}">
                  <a16:creationId xmlns:a16="http://schemas.microsoft.com/office/drawing/2014/main" id="{E1B127B6-8B2D-BEEB-F7DA-75C07FB1F0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766650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0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11" name="Forma Livre 689">
              <a:extLst>
                <a:ext uri="{FF2B5EF4-FFF2-40B4-BE49-F238E27FC236}">
                  <a16:creationId xmlns:a16="http://schemas.microsoft.com/office/drawing/2014/main" id="{48927B6D-30AA-00A6-3594-690898AB4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9159" y="-1758493"/>
              <a:ext cx="21753" cy="1087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4" y="3"/>
                </a:cxn>
                <a:cxn ang="0">
                  <a:pos x="14" y="6"/>
                </a:cxn>
                <a:cxn ang="0">
                  <a:pos x="11" y="6"/>
                </a:cxn>
                <a:cxn ang="0">
                  <a:pos x="0" y="8"/>
                </a:cxn>
                <a:cxn ang="0">
                  <a:pos x="6" y="5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14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16" h="8">
                  <a:moveTo>
                    <a:pt x="16" y="0"/>
                  </a:moveTo>
                  <a:lnTo>
                    <a:pt x="14" y="3"/>
                  </a:lnTo>
                  <a:lnTo>
                    <a:pt x="14" y="6"/>
                  </a:lnTo>
                  <a:lnTo>
                    <a:pt x="11" y="6"/>
                  </a:lnTo>
                  <a:lnTo>
                    <a:pt x="0" y="8"/>
                  </a:lnTo>
                  <a:lnTo>
                    <a:pt x="6" y="5"/>
                  </a:lnTo>
                  <a:lnTo>
                    <a:pt x="8" y="2"/>
                  </a:lnTo>
                  <a:lnTo>
                    <a:pt x="4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12" name="Forma Livre 690">
              <a:extLst>
                <a:ext uri="{FF2B5EF4-FFF2-40B4-BE49-F238E27FC236}">
                  <a16:creationId xmlns:a16="http://schemas.microsoft.com/office/drawing/2014/main" id="{100E88FA-8775-24A5-0782-A29CD31B0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9581" y="-2011370"/>
              <a:ext cx="2719" cy="4079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0" y="3"/>
                </a:cxn>
                <a:cxn ang="0">
                  <a:pos x="2" y="0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0" y="3"/>
                  </a:lnTo>
                  <a:lnTo>
                    <a:pt x="2" y="0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13" name="Forma Livre 691">
              <a:extLst>
                <a:ext uri="{FF2B5EF4-FFF2-40B4-BE49-F238E27FC236}">
                  <a16:creationId xmlns:a16="http://schemas.microsoft.com/office/drawing/2014/main" id="{29998833-DCCD-8C3F-0780-BEECA1116A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1727" y="-2030404"/>
              <a:ext cx="6798" cy="8157"/>
            </a:xfrm>
            <a:custGeom>
              <a:avLst/>
              <a:gdLst/>
              <a:ahLst/>
              <a:cxnLst>
                <a:cxn ang="0">
                  <a:pos x="5" y="6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5" y="6"/>
                </a:cxn>
                <a:cxn ang="0">
                  <a:pos x="5" y="6"/>
                </a:cxn>
              </a:cxnLst>
              <a:rect l="0" t="0" r="r" b="b"/>
              <a:pathLst>
                <a:path w="5" h="6">
                  <a:moveTo>
                    <a:pt x="5" y="6"/>
                  </a:moveTo>
                  <a:lnTo>
                    <a:pt x="3" y="6"/>
                  </a:lnTo>
                  <a:lnTo>
                    <a:pt x="0" y="0"/>
                  </a:lnTo>
                  <a:lnTo>
                    <a:pt x="5" y="6"/>
                  </a:lnTo>
                  <a:lnTo>
                    <a:pt x="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14" name="Forma Livre 692">
              <a:extLst>
                <a:ext uri="{FF2B5EF4-FFF2-40B4-BE49-F238E27FC236}">
                  <a16:creationId xmlns:a16="http://schemas.microsoft.com/office/drawing/2014/main" id="{7E5461AC-F2D4-D0DC-C3ED-278DACDA6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0761" y="-2024966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15" name="Forma Livre 693">
              <a:extLst>
                <a:ext uri="{FF2B5EF4-FFF2-40B4-BE49-F238E27FC236}">
                  <a16:creationId xmlns:a16="http://schemas.microsoft.com/office/drawing/2014/main" id="{6499DCF8-7956-3437-1834-18A177D72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346" y="-1965146"/>
              <a:ext cx="543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1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lnTo>
                    <a:pt x="4" y="1"/>
                  </a:lnTo>
                  <a:lnTo>
                    <a:pt x="2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16" name="Forma Livre 694">
              <a:extLst>
                <a:ext uri="{FF2B5EF4-FFF2-40B4-BE49-F238E27FC236}">
                  <a16:creationId xmlns:a16="http://schemas.microsoft.com/office/drawing/2014/main" id="{5F953CED-2189-436A-846D-CDB0E1158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539" y="-1714987"/>
              <a:ext cx="4079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lnTo>
                    <a:pt x="0" y="3"/>
                  </a:lnTo>
                  <a:lnTo>
                    <a:pt x="1" y="3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17" name="Forma Livre 695">
              <a:extLst>
                <a:ext uri="{FF2B5EF4-FFF2-40B4-BE49-F238E27FC236}">
                  <a16:creationId xmlns:a16="http://schemas.microsoft.com/office/drawing/2014/main" id="{1503CECF-5137-CAF2-F8A7-8A60A6E0A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8842" y="-1898528"/>
              <a:ext cx="6798" cy="54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18" name="Forma Livre 696">
              <a:extLst>
                <a:ext uri="{FF2B5EF4-FFF2-40B4-BE49-F238E27FC236}">
                  <a16:creationId xmlns:a16="http://schemas.microsoft.com/office/drawing/2014/main" id="{D186D403-169E-A058-AB06-66B98B0B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7564" y="-1617099"/>
              <a:ext cx="13596" cy="679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3"/>
                </a:cxn>
                <a:cxn ang="0">
                  <a:pos x="8" y="5"/>
                </a:cxn>
                <a:cxn ang="0">
                  <a:pos x="10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0" h="5">
                  <a:moveTo>
                    <a:pt x="2" y="0"/>
                  </a:moveTo>
                  <a:lnTo>
                    <a:pt x="0" y="2"/>
                  </a:lnTo>
                  <a:lnTo>
                    <a:pt x="2" y="3"/>
                  </a:lnTo>
                  <a:lnTo>
                    <a:pt x="8" y="5"/>
                  </a:lnTo>
                  <a:lnTo>
                    <a:pt x="10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19" name="Forma Livre 697">
              <a:extLst>
                <a:ext uri="{FF2B5EF4-FFF2-40B4-BE49-F238E27FC236}">
                  <a16:creationId xmlns:a16="http://schemas.microsoft.com/office/drawing/2014/main" id="{F92E5BF6-51FA-984C-560A-9CE2F55C4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1160" y="-1610302"/>
              <a:ext cx="5438" cy="2719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20" name="Forma Livre 698">
              <a:extLst>
                <a:ext uri="{FF2B5EF4-FFF2-40B4-BE49-F238E27FC236}">
                  <a16:creationId xmlns:a16="http://schemas.microsoft.com/office/drawing/2014/main" id="{54295103-8886-4890-6076-0CC52A578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767" y="-1607582"/>
              <a:ext cx="46225" cy="21753"/>
            </a:xfrm>
            <a:custGeom>
              <a:avLst/>
              <a:gdLst/>
              <a:ahLst/>
              <a:cxnLst>
                <a:cxn ang="0">
                  <a:pos x="34" y="1"/>
                </a:cxn>
                <a:cxn ang="0">
                  <a:pos x="34" y="6"/>
                </a:cxn>
                <a:cxn ang="0">
                  <a:pos x="24" y="14"/>
                </a:cxn>
                <a:cxn ang="0">
                  <a:pos x="11" y="16"/>
                </a:cxn>
                <a:cxn ang="0">
                  <a:pos x="3" y="16"/>
                </a:cxn>
                <a:cxn ang="0">
                  <a:pos x="0" y="14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19" y="1"/>
                </a:cxn>
                <a:cxn ang="0">
                  <a:pos x="29" y="0"/>
                </a:cxn>
                <a:cxn ang="0">
                  <a:pos x="34" y="1"/>
                </a:cxn>
                <a:cxn ang="0">
                  <a:pos x="34" y="1"/>
                </a:cxn>
              </a:cxnLst>
              <a:rect l="0" t="0" r="r" b="b"/>
              <a:pathLst>
                <a:path w="34" h="16">
                  <a:moveTo>
                    <a:pt x="34" y="1"/>
                  </a:moveTo>
                  <a:lnTo>
                    <a:pt x="34" y="6"/>
                  </a:lnTo>
                  <a:lnTo>
                    <a:pt x="24" y="14"/>
                  </a:lnTo>
                  <a:lnTo>
                    <a:pt x="11" y="16"/>
                  </a:lnTo>
                  <a:lnTo>
                    <a:pt x="3" y="16"/>
                  </a:lnTo>
                  <a:lnTo>
                    <a:pt x="0" y="14"/>
                  </a:lnTo>
                  <a:lnTo>
                    <a:pt x="0" y="3"/>
                  </a:lnTo>
                  <a:lnTo>
                    <a:pt x="5" y="0"/>
                  </a:lnTo>
                  <a:lnTo>
                    <a:pt x="19" y="1"/>
                  </a:lnTo>
                  <a:lnTo>
                    <a:pt x="29" y="0"/>
                  </a:lnTo>
                  <a:lnTo>
                    <a:pt x="34" y="1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21" name="Forma Livre 699">
              <a:extLst>
                <a:ext uri="{FF2B5EF4-FFF2-40B4-BE49-F238E27FC236}">
                  <a16:creationId xmlns:a16="http://schemas.microsoft.com/office/drawing/2014/main" id="{9FAC8056-0543-0BC2-8972-D719A9C5B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9890" y="-1610302"/>
              <a:ext cx="13596" cy="9517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3" y="7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3" y="2"/>
                </a:cxn>
                <a:cxn ang="0">
                  <a:pos x="10" y="0"/>
                </a:cxn>
                <a:cxn ang="0">
                  <a:pos x="7" y="2"/>
                </a:cxn>
                <a:cxn ang="0">
                  <a:pos x="8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0" h="7">
                  <a:moveTo>
                    <a:pt x="10" y="3"/>
                  </a:moveTo>
                  <a:lnTo>
                    <a:pt x="3" y="7"/>
                  </a:lnTo>
                  <a:lnTo>
                    <a:pt x="2" y="7"/>
                  </a:lnTo>
                  <a:lnTo>
                    <a:pt x="0" y="5"/>
                  </a:lnTo>
                  <a:lnTo>
                    <a:pt x="3" y="2"/>
                  </a:lnTo>
                  <a:lnTo>
                    <a:pt x="10" y="0"/>
                  </a:lnTo>
                  <a:lnTo>
                    <a:pt x="7" y="2"/>
                  </a:lnTo>
                  <a:lnTo>
                    <a:pt x="8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22" name="Forma Livre 700">
              <a:extLst>
                <a:ext uri="{FF2B5EF4-FFF2-40B4-BE49-F238E27FC236}">
                  <a16:creationId xmlns:a16="http://schemas.microsoft.com/office/drawing/2014/main" id="{8CCA033E-1340-29B3-CA13-E68384179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4845" y="-1610302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23" name="Forma Livre 701">
              <a:extLst>
                <a:ext uri="{FF2B5EF4-FFF2-40B4-BE49-F238E27FC236}">
                  <a16:creationId xmlns:a16="http://schemas.microsoft.com/office/drawing/2014/main" id="{FF0A13EE-14D4-3DEF-E03E-60B01AD2A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9180" y="-704837"/>
              <a:ext cx="28551" cy="8157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19" y="1"/>
                </a:cxn>
                <a:cxn ang="0">
                  <a:pos x="21" y="4"/>
                </a:cxn>
                <a:cxn ang="0">
                  <a:pos x="18" y="6"/>
                </a:cxn>
                <a:cxn ang="0">
                  <a:pos x="13" y="4"/>
                </a:cxn>
                <a:cxn ang="0">
                  <a:pos x="10" y="6"/>
                </a:cxn>
                <a:cxn ang="0">
                  <a:pos x="3" y="4"/>
                </a:cxn>
                <a:cxn ang="0">
                  <a:pos x="3" y="1"/>
                </a:cxn>
                <a:cxn ang="0">
                  <a:pos x="3" y="1"/>
                </a:cxn>
              </a:cxnLst>
              <a:rect l="0" t="0" r="r" b="b"/>
              <a:pathLst>
                <a:path w="21" h="6">
                  <a:moveTo>
                    <a:pt x="3" y="1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19" y="1"/>
                  </a:lnTo>
                  <a:lnTo>
                    <a:pt x="21" y="4"/>
                  </a:lnTo>
                  <a:lnTo>
                    <a:pt x="18" y="6"/>
                  </a:lnTo>
                  <a:lnTo>
                    <a:pt x="13" y="4"/>
                  </a:lnTo>
                  <a:lnTo>
                    <a:pt x="10" y="6"/>
                  </a:lnTo>
                  <a:lnTo>
                    <a:pt x="3" y="4"/>
                  </a:lnTo>
                  <a:lnTo>
                    <a:pt x="3" y="1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24" name="Forma Livre 702">
              <a:extLst>
                <a:ext uri="{FF2B5EF4-FFF2-40B4-BE49-F238E27FC236}">
                  <a16:creationId xmlns:a16="http://schemas.microsoft.com/office/drawing/2014/main" id="{88BF3502-846B-4401-A859-3B8825C08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910" y="-710275"/>
              <a:ext cx="21753" cy="543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16" y="0"/>
                </a:cxn>
                <a:cxn ang="0">
                  <a:pos x="3" y="4"/>
                </a:cxn>
                <a:cxn ang="0">
                  <a:pos x="0" y="4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16" h="4">
                  <a:moveTo>
                    <a:pt x="3" y="2"/>
                  </a:moveTo>
                  <a:lnTo>
                    <a:pt x="16" y="0"/>
                  </a:lnTo>
                  <a:lnTo>
                    <a:pt x="3" y="4"/>
                  </a:lnTo>
                  <a:lnTo>
                    <a:pt x="0" y="4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25" name="Forma Livre 703">
              <a:extLst>
                <a:ext uri="{FF2B5EF4-FFF2-40B4-BE49-F238E27FC236}">
                  <a16:creationId xmlns:a16="http://schemas.microsoft.com/office/drawing/2014/main" id="{2597952F-A03E-D45F-3D5B-D4DE24EE7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6799" y="-786410"/>
              <a:ext cx="43506" cy="20394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32" y="2"/>
                </a:cxn>
                <a:cxn ang="0">
                  <a:pos x="29" y="3"/>
                </a:cxn>
                <a:cxn ang="0">
                  <a:pos x="19" y="10"/>
                </a:cxn>
                <a:cxn ang="0">
                  <a:pos x="13" y="10"/>
                </a:cxn>
                <a:cxn ang="0">
                  <a:pos x="13" y="11"/>
                </a:cxn>
                <a:cxn ang="0">
                  <a:pos x="6" y="15"/>
                </a:cxn>
                <a:cxn ang="0">
                  <a:pos x="0" y="11"/>
                </a:cxn>
                <a:cxn ang="0">
                  <a:pos x="8" y="10"/>
                </a:cxn>
                <a:cxn ang="0">
                  <a:pos x="9" y="7"/>
                </a:cxn>
                <a:cxn ang="0">
                  <a:pos x="16" y="5"/>
                </a:cxn>
                <a:cxn ang="0">
                  <a:pos x="9" y="2"/>
                </a:cxn>
                <a:cxn ang="0">
                  <a:pos x="11" y="2"/>
                </a:cxn>
                <a:cxn ang="0">
                  <a:pos x="8" y="0"/>
                </a:cxn>
                <a:cxn ang="0">
                  <a:pos x="16" y="2"/>
                </a:cxn>
                <a:cxn ang="0">
                  <a:pos x="29" y="0"/>
                </a:cxn>
                <a:cxn ang="0">
                  <a:pos x="29" y="0"/>
                </a:cxn>
              </a:cxnLst>
              <a:rect l="0" t="0" r="r" b="b"/>
              <a:pathLst>
                <a:path w="32" h="15">
                  <a:moveTo>
                    <a:pt x="29" y="0"/>
                  </a:moveTo>
                  <a:lnTo>
                    <a:pt x="32" y="2"/>
                  </a:lnTo>
                  <a:lnTo>
                    <a:pt x="29" y="3"/>
                  </a:lnTo>
                  <a:lnTo>
                    <a:pt x="19" y="10"/>
                  </a:lnTo>
                  <a:lnTo>
                    <a:pt x="13" y="10"/>
                  </a:lnTo>
                  <a:lnTo>
                    <a:pt x="13" y="11"/>
                  </a:lnTo>
                  <a:lnTo>
                    <a:pt x="6" y="15"/>
                  </a:lnTo>
                  <a:lnTo>
                    <a:pt x="0" y="11"/>
                  </a:lnTo>
                  <a:lnTo>
                    <a:pt x="8" y="10"/>
                  </a:lnTo>
                  <a:lnTo>
                    <a:pt x="9" y="7"/>
                  </a:lnTo>
                  <a:lnTo>
                    <a:pt x="16" y="5"/>
                  </a:lnTo>
                  <a:lnTo>
                    <a:pt x="9" y="2"/>
                  </a:lnTo>
                  <a:lnTo>
                    <a:pt x="11" y="2"/>
                  </a:lnTo>
                  <a:lnTo>
                    <a:pt x="8" y="0"/>
                  </a:lnTo>
                  <a:lnTo>
                    <a:pt x="16" y="2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26" name="Forma Livre 704">
              <a:extLst>
                <a:ext uri="{FF2B5EF4-FFF2-40B4-BE49-F238E27FC236}">
                  <a16:creationId xmlns:a16="http://schemas.microsoft.com/office/drawing/2014/main" id="{0F073A50-3536-A5A8-629D-B56CD5FEF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6709" y="-787769"/>
              <a:ext cx="46225" cy="23113"/>
            </a:xfrm>
            <a:custGeom>
              <a:avLst/>
              <a:gdLst/>
              <a:ahLst/>
              <a:cxnLst>
                <a:cxn ang="0">
                  <a:pos x="32" y="8"/>
                </a:cxn>
                <a:cxn ang="0">
                  <a:pos x="24" y="9"/>
                </a:cxn>
                <a:cxn ang="0">
                  <a:pos x="15" y="9"/>
                </a:cxn>
                <a:cxn ang="0">
                  <a:pos x="18" y="12"/>
                </a:cxn>
                <a:cxn ang="0">
                  <a:pos x="11" y="11"/>
                </a:cxn>
                <a:cxn ang="0">
                  <a:pos x="10" y="14"/>
                </a:cxn>
                <a:cxn ang="0">
                  <a:pos x="11" y="16"/>
                </a:cxn>
                <a:cxn ang="0">
                  <a:pos x="7" y="14"/>
                </a:cxn>
                <a:cxn ang="0">
                  <a:pos x="5" y="17"/>
                </a:cxn>
                <a:cxn ang="0">
                  <a:pos x="0" y="12"/>
                </a:cxn>
                <a:cxn ang="0">
                  <a:pos x="2" y="9"/>
                </a:cxn>
                <a:cxn ang="0">
                  <a:pos x="8" y="6"/>
                </a:cxn>
                <a:cxn ang="0">
                  <a:pos x="13" y="8"/>
                </a:cxn>
                <a:cxn ang="0">
                  <a:pos x="11" y="1"/>
                </a:cxn>
                <a:cxn ang="0">
                  <a:pos x="16" y="0"/>
                </a:cxn>
                <a:cxn ang="0">
                  <a:pos x="21" y="0"/>
                </a:cxn>
                <a:cxn ang="0">
                  <a:pos x="26" y="3"/>
                </a:cxn>
                <a:cxn ang="0">
                  <a:pos x="32" y="1"/>
                </a:cxn>
                <a:cxn ang="0">
                  <a:pos x="34" y="6"/>
                </a:cxn>
                <a:cxn ang="0">
                  <a:pos x="32" y="8"/>
                </a:cxn>
                <a:cxn ang="0">
                  <a:pos x="32" y="8"/>
                </a:cxn>
              </a:cxnLst>
              <a:rect l="0" t="0" r="r" b="b"/>
              <a:pathLst>
                <a:path w="34" h="17">
                  <a:moveTo>
                    <a:pt x="32" y="8"/>
                  </a:moveTo>
                  <a:lnTo>
                    <a:pt x="24" y="9"/>
                  </a:lnTo>
                  <a:lnTo>
                    <a:pt x="15" y="9"/>
                  </a:lnTo>
                  <a:lnTo>
                    <a:pt x="18" y="12"/>
                  </a:lnTo>
                  <a:lnTo>
                    <a:pt x="11" y="11"/>
                  </a:lnTo>
                  <a:lnTo>
                    <a:pt x="10" y="14"/>
                  </a:lnTo>
                  <a:lnTo>
                    <a:pt x="11" y="16"/>
                  </a:lnTo>
                  <a:lnTo>
                    <a:pt x="7" y="14"/>
                  </a:lnTo>
                  <a:lnTo>
                    <a:pt x="5" y="17"/>
                  </a:lnTo>
                  <a:lnTo>
                    <a:pt x="0" y="12"/>
                  </a:lnTo>
                  <a:lnTo>
                    <a:pt x="2" y="9"/>
                  </a:lnTo>
                  <a:lnTo>
                    <a:pt x="8" y="6"/>
                  </a:lnTo>
                  <a:lnTo>
                    <a:pt x="13" y="8"/>
                  </a:lnTo>
                  <a:lnTo>
                    <a:pt x="11" y="1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6" y="3"/>
                  </a:lnTo>
                  <a:lnTo>
                    <a:pt x="32" y="1"/>
                  </a:lnTo>
                  <a:lnTo>
                    <a:pt x="34" y="6"/>
                  </a:lnTo>
                  <a:lnTo>
                    <a:pt x="32" y="8"/>
                  </a:lnTo>
                  <a:lnTo>
                    <a:pt x="32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27" name="Forma Livre 705">
              <a:extLst>
                <a:ext uri="{FF2B5EF4-FFF2-40B4-BE49-F238E27FC236}">
                  <a16:creationId xmlns:a16="http://schemas.microsoft.com/office/drawing/2014/main" id="{3C678959-DCF6-4A13-731C-1F76C85AE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8573" y="-979467"/>
              <a:ext cx="25832" cy="3262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3" y="1"/>
                </a:cxn>
                <a:cxn ang="0">
                  <a:pos x="16" y="1"/>
                </a:cxn>
                <a:cxn ang="0">
                  <a:pos x="19" y="9"/>
                </a:cxn>
                <a:cxn ang="0">
                  <a:pos x="11" y="12"/>
                </a:cxn>
                <a:cxn ang="0">
                  <a:pos x="15" y="16"/>
                </a:cxn>
                <a:cxn ang="0">
                  <a:pos x="11" y="16"/>
                </a:cxn>
                <a:cxn ang="0">
                  <a:pos x="13" y="20"/>
                </a:cxn>
                <a:cxn ang="0">
                  <a:pos x="11" y="20"/>
                </a:cxn>
                <a:cxn ang="0">
                  <a:pos x="10" y="24"/>
                </a:cxn>
                <a:cxn ang="0">
                  <a:pos x="0" y="22"/>
                </a:cxn>
                <a:cxn ang="0">
                  <a:pos x="0" y="20"/>
                </a:cxn>
                <a:cxn ang="0">
                  <a:pos x="5" y="14"/>
                </a:cxn>
                <a:cxn ang="0">
                  <a:pos x="8" y="3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9" h="24">
                  <a:moveTo>
                    <a:pt x="11" y="0"/>
                  </a:moveTo>
                  <a:lnTo>
                    <a:pt x="13" y="1"/>
                  </a:lnTo>
                  <a:lnTo>
                    <a:pt x="16" y="1"/>
                  </a:lnTo>
                  <a:lnTo>
                    <a:pt x="19" y="9"/>
                  </a:lnTo>
                  <a:lnTo>
                    <a:pt x="11" y="12"/>
                  </a:lnTo>
                  <a:lnTo>
                    <a:pt x="15" y="16"/>
                  </a:lnTo>
                  <a:lnTo>
                    <a:pt x="11" y="16"/>
                  </a:lnTo>
                  <a:lnTo>
                    <a:pt x="13" y="20"/>
                  </a:lnTo>
                  <a:lnTo>
                    <a:pt x="11" y="20"/>
                  </a:lnTo>
                  <a:lnTo>
                    <a:pt x="10" y="24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5" y="14"/>
                  </a:lnTo>
                  <a:lnTo>
                    <a:pt x="8" y="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28" name="Forma Livre 706">
              <a:extLst>
                <a:ext uri="{FF2B5EF4-FFF2-40B4-BE49-F238E27FC236}">
                  <a16:creationId xmlns:a16="http://schemas.microsoft.com/office/drawing/2014/main" id="{EE729CEB-8605-7EDC-FA29-E16E2F253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3528" y="-930523"/>
              <a:ext cx="17675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3" y="2"/>
                </a:cxn>
                <a:cxn ang="0">
                  <a:pos x="12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3" h="8">
                  <a:moveTo>
                    <a:pt x="8" y="0"/>
                  </a:moveTo>
                  <a:lnTo>
                    <a:pt x="13" y="2"/>
                  </a:lnTo>
                  <a:lnTo>
                    <a:pt x="12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29" name="Forma Livre 707">
              <a:extLst>
                <a:ext uri="{FF2B5EF4-FFF2-40B4-BE49-F238E27FC236}">
                  <a16:creationId xmlns:a16="http://schemas.microsoft.com/office/drawing/2014/main" id="{A8696298-B416-EC1F-0B76-5D3B0C15C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4494" y="-925085"/>
              <a:ext cx="8157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30" name="Forma Livre 708">
              <a:extLst>
                <a:ext uri="{FF2B5EF4-FFF2-40B4-BE49-F238E27FC236}">
                  <a16:creationId xmlns:a16="http://schemas.microsoft.com/office/drawing/2014/main" id="{019E2C8A-88D5-F6A0-6476-9F797474A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1775" y="-919647"/>
              <a:ext cx="9517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7" h="2">
                  <a:moveTo>
                    <a:pt x="2" y="2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7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31" name="Forma Livre 709">
              <a:extLst>
                <a:ext uri="{FF2B5EF4-FFF2-40B4-BE49-F238E27FC236}">
                  <a16:creationId xmlns:a16="http://schemas.microsoft.com/office/drawing/2014/main" id="{3A6863C1-3511-6DF7-2881-1C31026B3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916928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6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0"/>
                  </a:lnTo>
                  <a:lnTo>
                    <a:pt x="6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32" name="Forma Livre 710">
              <a:extLst>
                <a:ext uri="{FF2B5EF4-FFF2-40B4-BE49-F238E27FC236}">
                  <a16:creationId xmlns:a16="http://schemas.microsoft.com/office/drawing/2014/main" id="{A333E3FB-6F0A-70EC-B132-3F2602AD1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914208"/>
              <a:ext cx="543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33" name="Forma Livre 711">
              <a:extLst>
                <a:ext uri="{FF2B5EF4-FFF2-40B4-BE49-F238E27FC236}">
                  <a16:creationId xmlns:a16="http://schemas.microsoft.com/office/drawing/2014/main" id="{7B069DB0-47BF-1E1E-C59A-4C91F0AE2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292" y="-90333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34" name="Forma Livre 712">
              <a:extLst>
                <a:ext uri="{FF2B5EF4-FFF2-40B4-BE49-F238E27FC236}">
                  <a16:creationId xmlns:a16="http://schemas.microsoft.com/office/drawing/2014/main" id="{C765CECF-9BB0-3B96-20AA-957713FD3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6820" y="-866624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35" name="Forma Livre 713">
              <a:extLst>
                <a:ext uri="{FF2B5EF4-FFF2-40B4-BE49-F238E27FC236}">
                  <a16:creationId xmlns:a16="http://schemas.microsoft.com/office/drawing/2014/main" id="{C08A4B1D-32FB-8BB0-D60F-E1A246BF6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146" y="-863904"/>
              <a:ext cx="9517" cy="1360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1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lnTo>
                    <a:pt x="5" y="1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36" name="Forma Livre 714">
              <a:extLst>
                <a:ext uri="{FF2B5EF4-FFF2-40B4-BE49-F238E27FC236}">
                  <a16:creationId xmlns:a16="http://schemas.microsoft.com/office/drawing/2014/main" id="{02244533-4464-F6B3-13AB-B27272D96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1865" y="-855747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6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0"/>
                  </a:lnTo>
                  <a:lnTo>
                    <a:pt x="6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37" name="Forma Livre 715">
              <a:extLst>
                <a:ext uri="{FF2B5EF4-FFF2-40B4-BE49-F238E27FC236}">
                  <a16:creationId xmlns:a16="http://schemas.microsoft.com/office/drawing/2014/main" id="{E57B6748-B458-E9C7-D1AD-FD734219F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858466"/>
              <a:ext cx="6798" cy="1087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8">
                  <a:moveTo>
                    <a:pt x="0" y="2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5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38" name="Forma Livre 716">
              <a:extLst>
                <a:ext uri="{FF2B5EF4-FFF2-40B4-BE49-F238E27FC236}">
                  <a16:creationId xmlns:a16="http://schemas.microsoft.com/office/drawing/2014/main" id="{516CAB30-CE5B-8FCE-9AEB-3A7212214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943" y="-848950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7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5" y="0"/>
                  </a:lnTo>
                  <a:lnTo>
                    <a:pt x="7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39" name="Forma Livre 717">
              <a:extLst>
                <a:ext uri="{FF2B5EF4-FFF2-40B4-BE49-F238E27FC236}">
                  <a16:creationId xmlns:a16="http://schemas.microsoft.com/office/drawing/2014/main" id="{D391D757-D193-5F1C-9390-26118377E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2348" y="-848950"/>
              <a:ext cx="543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4" y="3"/>
                </a:cxn>
                <a:cxn ang="0">
                  <a:pos x="0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4" h="5">
                  <a:moveTo>
                    <a:pt x="0" y="3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4" y="3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40" name="Forma Livre 718">
              <a:extLst>
                <a:ext uri="{FF2B5EF4-FFF2-40B4-BE49-F238E27FC236}">
                  <a16:creationId xmlns:a16="http://schemas.microsoft.com/office/drawing/2014/main" id="{9816BADC-E871-4CBE-E0DD-01B959094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844871"/>
              <a:ext cx="20394" cy="28551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5" y="5"/>
                </a:cxn>
                <a:cxn ang="0">
                  <a:pos x="13" y="18"/>
                </a:cxn>
                <a:cxn ang="0">
                  <a:pos x="10" y="21"/>
                </a:cxn>
                <a:cxn ang="0">
                  <a:pos x="6" y="21"/>
                </a:cxn>
                <a:cxn ang="0">
                  <a:pos x="5" y="19"/>
                </a:cxn>
                <a:cxn ang="0">
                  <a:pos x="6" y="13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2" y="6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5" h="21">
                  <a:moveTo>
                    <a:pt x="5" y="5"/>
                  </a:moveTo>
                  <a:lnTo>
                    <a:pt x="6" y="2"/>
                  </a:lnTo>
                  <a:lnTo>
                    <a:pt x="10" y="0"/>
                  </a:lnTo>
                  <a:lnTo>
                    <a:pt x="15" y="5"/>
                  </a:lnTo>
                  <a:lnTo>
                    <a:pt x="13" y="18"/>
                  </a:lnTo>
                  <a:lnTo>
                    <a:pt x="10" y="21"/>
                  </a:lnTo>
                  <a:lnTo>
                    <a:pt x="6" y="21"/>
                  </a:lnTo>
                  <a:lnTo>
                    <a:pt x="5" y="19"/>
                  </a:lnTo>
                  <a:lnTo>
                    <a:pt x="6" y="13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8"/>
                  </a:lnTo>
                  <a:lnTo>
                    <a:pt x="2" y="6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41" name="Forma Livre 719">
              <a:extLst>
                <a:ext uri="{FF2B5EF4-FFF2-40B4-BE49-F238E27FC236}">
                  <a16:creationId xmlns:a16="http://schemas.microsoft.com/office/drawing/2014/main" id="{0295A14D-8917-8DA6-9BEE-2F873F7DC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6909" y="-825837"/>
              <a:ext cx="5438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4" y="4"/>
                </a:cxn>
                <a:cxn ang="0">
                  <a:pos x="1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5">
                  <a:moveTo>
                    <a:pt x="0" y="2"/>
                  </a:moveTo>
                  <a:lnTo>
                    <a:pt x="3" y="0"/>
                  </a:lnTo>
                  <a:lnTo>
                    <a:pt x="4" y="4"/>
                  </a:lnTo>
                  <a:lnTo>
                    <a:pt x="1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42" name="Forma Livre 720">
              <a:extLst>
                <a:ext uri="{FF2B5EF4-FFF2-40B4-BE49-F238E27FC236}">
                  <a16:creationId xmlns:a16="http://schemas.microsoft.com/office/drawing/2014/main" id="{120FE313-03E7-8EE6-4DC0-5F665F3B5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8269" y="-812241"/>
              <a:ext cx="13596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10" y="0"/>
                </a:cxn>
                <a:cxn ang="0">
                  <a:pos x="7" y="5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0" h="5">
                  <a:moveTo>
                    <a:pt x="0" y="2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7" y="5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43" name="Forma Livre 721">
              <a:extLst>
                <a:ext uri="{FF2B5EF4-FFF2-40B4-BE49-F238E27FC236}">
                  <a16:creationId xmlns:a16="http://schemas.microsoft.com/office/drawing/2014/main" id="{9F21CB4F-A1B4-D3BA-E0B1-0FB45FEC8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3224" y="-808163"/>
              <a:ext cx="12236" cy="9517"/>
            </a:xfrm>
            <a:custGeom>
              <a:avLst/>
              <a:gdLst/>
              <a:ahLst/>
              <a:cxnLst>
                <a:cxn ang="0">
                  <a:pos x="4" y="5"/>
                </a:cxn>
                <a:cxn ang="0">
                  <a:pos x="2" y="5"/>
                </a:cxn>
                <a:cxn ang="0">
                  <a:pos x="0" y="0"/>
                </a:cxn>
                <a:cxn ang="0">
                  <a:pos x="7" y="3"/>
                </a:cxn>
                <a:cxn ang="0">
                  <a:pos x="9" y="7"/>
                </a:cxn>
                <a:cxn ang="0">
                  <a:pos x="4" y="5"/>
                </a:cxn>
                <a:cxn ang="0">
                  <a:pos x="4" y="5"/>
                </a:cxn>
              </a:cxnLst>
              <a:rect l="0" t="0" r="r" b="b"/>
              <a:pathLst>
                <a:path w="9" h="7">
                  <a:moveTo>
                    <a:pt x="4" y="5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7" y="3"/>
                  </a:lnTo>
                  <a:lnTo>
                    <a:pt x="9" y="7"/>
                  </a:lnTo>
                  <a:lnTo>
                    <a:pt x="4" y="5"/>
                  </a:lnTo>
                  <a:lnTo>
                    <a:pt x="4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44" name="Forma Livre 722">
              <a:extLst>
                <a:ext uri="{FF2B5EF4-FFF2-40B4-BE49-F238E27FC236}">
                  <a16:creationId xmlns:a16="http://schemas.microsoft.com/office/drawing/2014/main" id="{B93BA59F-F689-5A66-99CB-D69B3EA43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146" y="-804084"/>
              <a:ext cx="9517" cy="13596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5" y="10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7" y="4"/>
                </a:cxn>
                <a:cxn ang="0">
                  <a:pos x="7" y="7"/>
                </a:cxn>
                <a:cxn ang="0">
                  <a:pos x="7" y="7"/>
                </a:cxn>
              </a:cxnLst>
              <a:rect l="0" t="0" r="r" b="b"/>
              <a:pathLst>
                <a:path w="7" h="10">
                  <a:moveTo>
                    <a:pt x="7" y="7"/>
                  </a:moveTo>
                  <a:lnTo>
                    <a:pt x="5" y="10"/>
                  </a:lnTo>
                  <a:lnTo>
                    <a:pt x="2" y="8"/>
                  </a:lnTo>
                  <a:lnTo>
                    <a:pt x="0" y="5"/>
                  </a:lnTo>
                  <a:lnTo>
                    <a:pt x="0" y="0"/>
                  </a:lnTo>
                  <a:lnTo>
                    <a:pt x="7" y="4"/>
                  </a:lnTo>
                  <a:lnTo>
                    <a:pt x="7" y="7"/>
                  </a:lnTo>
                  <a:lnTo>
                    <a:pt x="7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45" name="Forma Livre 723">
              <a:extLst>
                <a:ext uri="{FF2B5EF4-FFF2-40B4-BE49-F238E27FC236}">
                  <a16:creationId xmlns:a16="http://schemas.microsoft.com/office/drawing/2014/main" id="{DA38014A-BC2E-A5CF-FE0E-E370966D8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790488"/>
              <a:ext cx="8157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5" y="0"/>
                </a:cxn>
                <a:cxn ang="0">
                  <a:pos x="6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6" h="3">
                  <a:moveTo>
                    <a:pt x="0" y="3"/>
                  </a:moveTo>
                  <a:lnTo>
                    <a:pt x="5" y="0"/>
                  </a:lnTo>
                  <a:lnTo>
                    <a:pt x="6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46" name="Forma Livre 724">
              <a:extLst>
                <a:ext uri="{FF2B5EF4-FFF2-40B4-BE49-F238E27FC236}">
                  <a16:creationId xmlns:a16="http://schemas.microsoft.com/office/drawing/2014/main" id="{F4BBBBE7-7844-A8F7-73BA-002FE49AD2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0988" y="-779612"/>
              <a:ext cx="4079" cy="8157"/>
            </a:xfrm>
            <a:custGeom>
              <a:avLst/>
              <a:gdLst/>
              <a:ahLst/>
              <a:cxnLst>
                <a:cxn ang="0">
                  <a:pos x="1" y="6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3"/>
                </a:cxn>
                <a:cxn ang="0">
                  <a:pos x="1" y="6"/>
                </a:cxn>
                <a:cxn ang="0">
                  <a:pos x="1" y="6"/>
                </a:cxn>
              </a:cxnLst>
              <a:rect l="0" t="0" r="r" b="b"/>
              <a:pathLst>
                <a:path w="3" h="6">
                  <a:moveTo>
                    <a:pt x="1" y="6"/>
                  </a:moveTo>
                  <a:lnTo>
                    <a:pt x="0" y="6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3"/>
                  </a:lnTo>
                  <a:lnTo>
                    <a:pt x="1" y="6"/>
                  </a:lnTo>
                  <a:lnTo>
                    <a:pt x="1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47" name="Forma Livre 725">
              <a:extLst>
                <a:ext uri="{FF2B5EF4-FFF2-40B4-BE49-F238E27FC236}">
                  <a16:creationId xmlns:a16="http://schemas.microsoft.com/office/drawing/2014/main" id="{A0738037-332A-B997-1CF2-3AB3EC459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2741" y="-782331"/>
              <a:ext cx="407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3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3" h="5">
                  <a:moveTo>
                    <a:pt x="2" y="2"/>
                  </a:moveTo>
                  <a:lnTo>
                    <a:pt x="3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48" name="Forma Livre 726">
              <a:extLst>
                <a:ext uri="{FF2B5EF4-FFF2-40B4-BE49-F238E27FC236}">
                  <a16:creationId xmlns:a16="http://schemas.microsoft.com/office/drawing/2014/main" id="{C4DFC412-366F-B4AA-3091-D8CBC511E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539" y="-786410"/>
              <a:ext cx="4079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lnTo>
                    <a:pt x="3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49" name="Forma Livre 727">
              <a:extLst>
                <a:ext uri="{FF2B5EF4-FFF2-40B4-BE49-F238E27FC236}">
                  <a16:creationId xmlns:a16="http://schemas.microsoft.com/office/drawing/2014/main" id="{3690E08D-BDF5-681F-3746-CE7A40D11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0899" y="-772815"/>
              <a:ext cx="50304" cy="35348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10" y="1"/>
                </a:cxn>
                <a:cxn ang="0">
                  <a:pos x="12" y="5"/>
                </a:cxn>
                <a:cxn ang="0">
                  <a:pos x="16" y="0"/>
                </a:cxn>
                <a:cxn ang="0">
                  <a:pos x="18" y="1"/>
                </a:cxn>
                <a:cxn ang="0">
                  <a:pos x="18" y="5"/>
                </a:cxn>
                <a:cxn ang="0">
                  <a:pos x="12" y="11"/>
                </a:cxn>
                <a:cxn ang="0">
                  <a:pos x="20" y="14"/>
                </a:cxn>
                <a:cxn ang="0">
                  <a:pos x="28" y="11"/>
                </a:cxn>
                <a:cxn ang="0">
                  <a:pos x="36" y="11"/>
                </a:cxn>
                <a:cxn ang="0">
                  <a:pos x="37" y="14"/>
                </a:cxn>
                <a:cxn ang="0">
                  <a:pos x="18" y="21"/>
                </a:cxn>
                <a:cxn ang="0">
                  <a:pos x="18" y="26"/>
                </a:cxn>
                <a:cxn ang="0">
                  <a:pos x="15" y="24"/>
                </a:cxn>
                <a:cxn ang="0">
                  <a:pos x="7" y="19"/>
                </a:cxn>
                <a:cxn ang="0">
                  <a:pos x="15" y="19"/>
                </a:cxn>
                <a:cxn ang="0">
                  <a:pos x="12" y="16"/>
                </a:cxn>
                <a:cxn ang="0">
                  <a:pos x="10" y="17"/>
                </a:cxn>
                <a:cxn ang="0">
                  <a:pos x="5" y="17"/>
                </a:cxn>
                <a:cxn ang="0">
                  <a:pos x="5" y="16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37" h="26">
                  <a:moveTo>
                    <a:pt x="2" y="3"/>
                  </a:moveTo>
                  <a:lnTo>
                    <a:pt x="10" y="1"/>
                  </a:lnTo>
                  <a:lnTo>
                    <a:pt x="12" y="5"/>
                  </a:lnTo>
                  <a:lnTo>
                    <a:pt x="16" y="0"/>
                  </a:lnTo>
                  <a:lnTo>
                    <a:pt x="18" y="1"/>
                  </a:lnTo>
                  <a:lnTo>
                    <a:pt x="18" y="5"/>
                  </a:lnTo>
                  <a:lnTo>
                    <a:pt x="12" y="11"/>
                  </a:lnTo>
                  <a:lnTo>
                    <a:pt x="20" y="14"/>
                  </a:lnTo>
                  <a:lnTo>
                    <a:pt x="28" y="11"/>
                  </a:lnTo>
                  <a:lnTo>
                    <a:pt x="36" y="11"/>
                  </a:lnTo>
                  <a:lnTo>
                    <a:pt x="37" y="14"/>
                  </a:lnTo>
                  <a:lnTo>
                    <a:pt x="18" y="21"/>
                  </a:lnTo>
                  <a:lnTo>
                    <a:pt x="18" y="26"/>
                  </a:lnTo>
                  <a:lnTo>
                    <a:pt x="15" y="24"/>
                  </a:lnTo>
                  <a:lnTo>
                    <a:pt x="7" y="19"/>
                  </a:lnTo>
                  <a:lnTo>
                    <a:pt x="15" y="19"/>
                  </a:lnTo>
                  <a:lnTo>
                    <a:pt x="12" y="16"/>
                  </a:lnTo>
                  <a:lnTo>
                    <a:pt x="10" y="17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0" y="1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50" name="Forma Livre 728">
              <a:extLst>
                <a:ext uri="{FF2B5EF4-FFF2-40B4-BE49-F238E27FC236}">
                  <a16:creationId xmlns:a16="http://schemas.microsoft.com/office/drawing/2014/main" id="{83823859-99E4-53FF-A2BA-5FD74A952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2741" y="-761938"/>
              <a:ext cx="6798" cy="4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lnTo>
                    <a:pt x="5" y="3"/>
                  </a:lnTo>
                  <a:lnTo>
                    <a:pt x="2" y="3"/>
                  </a:lnTo>
                  <a:lnTo>
                    <a:pt x="3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51" name="Forma Livre 729">
              <a:extLst>
                <a:ext uri="{FF2B5EF4-FFF2-40B4-BE49-F238E27FC236}">
                  <a16:creationId xmlns:a16="http://schemas.microsoft.com/office/drawing/2014/main" id="{F1E8C300-D350-B81E-50CA-C73420144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755140"/>
              <a:ext cx="35348" cy="122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" y="9"/>
                </a:cxn>
                <a:cxn ang="0">
                  <a:pos x="19" y="9"/>
                </a:cxn>
                <a:cxn ang="0">
                  <a:pos x="13" y="8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9">
                  <a:moveTo>
                    <a:pt x="0" y="0"/>
                  </a:moveTo>
                  <a:lnTo>
                    <a:pt x="26" y="9"/>
                  </a:lnTo>
                  <a:lnTo>
                    <a:pt x="19" y="9"/>
                  </a:lnTo>
                  <a:lnTo>
                    <a:pt x="13" y="8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52" name="Forma Livre 730">
              <a:extLst>
                <a:ext uri="{FF2B5EF4-FFF2-40B4-BE49-F238E27FC236}">
                  <a16:creationId xmlns:a16="http://schemas.microsoft.com/office/drawing/2014/main" id="{4B76F84A-CF93-0F88-41CB-4AC1EC2D3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779612"/>
              <a:ext cx="1360" cy="815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6">
                  <a:moveTo>
                    <a:pt x="1" y="0"/>
                  </a:moveTo>
                  <a:lnTo>
                    <a:pt x="1" y="5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53" name="Forma Livre 731">
              <a:extLst>
                <a:ext uri="{FF2B5EF4-FFF2-40B4-BE49-F238E27FC236}">
                  <a16:creationId xmlns:a16="http://schemas.microsoft.com/office/drawing/2014/main" id="{16ADFB87-E4AF-E43D-DF90-933B3D780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740185"/>
              <a:ext cx="33989" cy="14956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9" y="2"/>
                </a:cxn>
                <a:cxn ang="0">
                  <a:pos x="16" y="0"/>
                </a:cxn>
                <a:cxn ang="0">
                  <a:pos x="17" y="3"/>
                </a:cxn>
                <a:cxn ang="0">
                  <a:pos x="20" y="3"/>
                </a:cxn>
                <a:cxn ang="0">
                  <a:pos x="25" y="5"/>
                </a:cxn>
                <a:cxn ang="0">
                  <a:pos x="25" y="6"/>
                </a:cxn>
                <a:cxn ang="0">
                  <a:pos x="22" y="6"/>
                </a:cxn>
                <a:cxn ang="0">
                  <a:pos x="20" y="11"/>
                </a:cxn>
                <a:cxn ang="0">
                  <a:pos x="17" y="10"/>
                </a:cxn>
                <a:cxn ang="0">
                  <a:pos x="17" y="11"/>
                </a:cxn>
                <a:cxn ang="0">
                  <a:pos x="12" y="11"/>
                </a:cxn>
                <a:cxn ang="0">
                  <a:pos x="14" y="11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25" h="11">
                  <a:moveTo>
                    <a:pt x="1" y="0"/>
                  </a:moveTo>
                  <a:lnTo>
                    <a:pt x="9" y="2"/>
                  </a:lnTo>
                  <a:lnTo>
                    <a:pt x="16" y="0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2" y="6"/>
                  </a:lnTo>
                  <a:lnTo>
                    <a:pt x="20" y="11"/>
                  </a:lnTo>
                  <a:lnTo>
                    <a:pt x="17" y="10"/>
                  </a:lnTo>
                  <a:lnTo>
                    <a:pt x="17" y="11"/>
                  </a:lnTo>
                  <a:lnTo>
                    <a:pt x="12" y="11"/>
                  </a:lnTo>
                  <a:lnTo>
                    <a:pt x="14" y="11"/>
                  </a:lnTo>
                  <a:lnTo>
                    <a:pt x="6" y="10"/>
                  </a:lnTo>
                  <a:lnTo>
                    <a:pt x="6" y="6"/>
                  </a:lnTo>
                  <a:lnTo>
                    <a:pt x="3" y="5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54" name="Forma Livre 732">
              <a:extLst>
                <a:ext uri="{FF2B5EF4-FFF2-40B4-BE49-F238E27FC236}">
                  <a16:creationId xmlns:a16="http://schemas.microsoft.com/office/drawing/2014/main" id="{25D8A880-06E3-4B2F-B829-D03538E1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9449" y="-732028"/>
              <a:ext cx="25832" cy="1359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5"/>
                </a:cxn>
                <a:cxn ang="0">
                  <a:pos x="11" y="4"/>
                </a:cxn>
                <a:cxn ang="0">
                  <a:pos x="15" y="4"/>
                </a:cxn>
                <a:cxn ang="0">
                  <a:pos x="16" y="7"/>
                </a:cxn>
                <a:cxn ang="0">
                  <a:pos x="19" y="7"/>
                </a:cxn>
                <a:cxn ang="0">
                  <a:pos x="19" y="8"/>
                </a:cxn>
                <a:cxn ang="0">
                  <a:pos x="16" y="10"/>
                </a:cxn>
                <a:cxn ang="0">
                  <a:pos x="8" y="7"/>
                </a:cxn>
                <a:cxn ang="0">
                  <a:pos x="7" y="8"/>
                </a:cxn>
                <a:cxn ang="0">
                  <a:pos x="0" y="7"/>
                </a:cxn>
                <a:cxn ang="0">
                  <a:pos x="0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9" h="10">
                  <a:moveTo>
                    <a:pt x="5" y="0"/>
                  </a:moveTo>
                  <a:lnTo>
                    <a:pt x="8" y="5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6" y="7"/>
                  </a:lnTo>
                  <a:lnTo>
                    <a:pt x="19" y="7"/>
                  </a:lnTo>
                  <a:lnTo>
                    <a:pt x="19" y="8"/>
                  </a:lnTo>
                  <a:lnTo>
                    <a:pt x="16" y="10"/>
                  </a:lnTo>
                  <a:lnTo>
                    <a:pt x="8" y="7"/>
                  </a:lnTo>
                  <a:lnTo>
                    <a:pt x="7" y="8"/>
                  </a:lnTo>
                  <a:lnTo>
                    <a:pt x="0" y="7"/>
                  </a:lnTo>
                  <a:lnTo>
                    <a:pt x="0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55" name="Forma Livre 733">
              <a:extLst>
                <a:ext uri="{FF2B5EF4-FFF2-40B4-BE49-F238E27FC236}">
                  <a16:creationId xmlns:a16="http://schemas.microsoft.com/office/drawing/2014/main" id="{E00D9CAA-9291-B12B-B66E-BE653E7B0C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78" y="-736106"/>
              <a:ext cx="10876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8"/>
                </a:cxn>
                <a:cxn ang="0">
                  <a:pos x="3" y="7"/>
                </a:cxn>
                <a:cxn ang="0">
                  <a:pos x="3" y="8"/>
                </a:cxn>
                <a:cxn ang="0">
                  <a:pos x="8" y="11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3" y="3"/>
                </a:cxn>
                <a:cxn ang="0">
                  <a:pos x="3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1">
                  <a:moveTo>
                    <a:pt x="5" y="0"/>
                  </a:moveTo>
                  <a:lnTo>
                    <a:pt x="8" y="8"/>
                  </a:lnTo>
                  <a:lnTo>
                    <a:pt x="3" y="7"/>
                  </a:lnTo>
                  <a:lnTo>
                    <a:pt x="3" y="8"/>
                  </a:lnTo>
                  <a:lnTo>
                    <a:pt x="8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3" y="3"/>
                  </a:lnTo>
                  <a:lnTo>
                    <a:pt x="3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56" name="Forma Livre 734">
              <a:extLst>
                <a:ext uri="{FF2B5EF4-FFF2-40B4-BE49-F238E27FC236}">
                  <a16:creationId xmlns:a16="http://schemas.microsoft.com/office/drawing/2014/main" id="{F89DAA32-2440-9F78-E592-A01DE9A36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3921" y="-703477"/>
              <a:ext cx="679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3" y="0"/>
                  </a:lnTo>
                  <a:lnTo>
                    <a:pt x="5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57" name="Forma Livre 735">
              <a:extLst>
                <a:ext uri="{FF2B5EF4-FFF2-40B4-BE49-F238E27FC236}">
                  <a16:creationId xmlns:a16="http://schemas.microsoft.com/office/drawing/2014/main" id="{6998568E-7F02-DA58-9EBE-DFAC2770D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78" y="-700758"/>
              <a:ext cx="6798" cy="4079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58" name="Forma Livre 736">
              <a:extLst>
                <a:ext uri="{FF2B5EF4-FFF2-40B4-BE49-F238E27FC236}">
                  <a16:creationId xmlns:a16="http://schemas.microsoft.com/office/drawing/2014/main" id="{0B2ECDA7-F9AD-09DB-B5A1-DE5BC2EAD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2472" y="-704837"/>
              <a:ext cx="14956" cy="4079"/>
            </a:xfrm>
            <a:custGeom>
              <a:avLst/>
              <a:gdLst/>
              <a:ahLst/>
              <a:cxnLst>
                <a:cxn ang="0">
                  <a:pos x="11" y="1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11" y="1"/>
                </a:cxn>
                <a:cxn ang="0">
                  <a:pos x="11" y="1"/>
                </a:cxn>
              </a:cxnLst>
              <a:rect l="0" t="0" r="r" b="b"/>
              <a:pathLst>
                <a:path w="11" h="3">
                  <a:moveTo>
                    <a:pt x="11" y="1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11" y="1"/>
                  </a:lnTo>
                  <a:lnTo>
                    <a:pt x="1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59" name="Forma Livre 737">
              <a:extLst>
                <a:ext uri="{FF2B5EF4-FFF2-40B4-BE49-F238E27FC236}">
                  <a16:creationId xmlns:a16="http://schemas.microsoft.com/office/drawing/2014/main" id="{9B6B093B-DB9D-2BBD-5F84-64E34F51F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7034" y="-703477"/>
              <a:ext cx="48944" cy="17675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1" y="3"/>
                </a:cxn>
                <a:cxn ang="0">
                  <a:pos x="33" y="5"/>
                </a:cxn>
                <a:cxn ang="0">
                  <a:pos x="33" y="8"/>
                </a:cxn>
                <a:cxn ang="0">
                  <a:pos x="36" y="13"/>
                </a:cxn>
                <a:cxn ang="0">
                  <a:pos x="28" y="8"/>
                </a:cxn>
                <a:cxn ang="0">
                  <a:pos x="23" y="8"/>
                </a:cxn>
                <a:cxn ang="0">
                  <a:pos x="16" y="5"/>
                </a:cxn>
                <a:cxn ang="0">
                  <a:pos x="12" y="5"/>
                </a:cxn>
                <a:cxn ang="0">
                  <a:pos x="16" y="10"/>
                </a:cxn>
                <a:cxn ang="0">
                  <a:pos x="10" y="10"/>
                </a:cxn>
                <a:cxn ang="0">
                  <a:pos x="5" y="7"/>
                </a:cxn>
                <a:cxn ang="0">
                  <a:pos x="12" y="3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36" h="13">
                  <a:moveTo>
                    <a:pt x="0" y="3"/>
                  </a:moveTo>
                  <a:lnTo>
                    <a:pt x="28" y="0"/>
                  </a:lnTo>
                  <a:lnTo>
                    <a:pt x="31" y="2"/>
                  </a:lnTo>
                  <a:lnTo>
                    <a:pt x="31" y="3"/>
                  </a:lnTo>
                  <a:lnTo>
                    <a:pt x="33" y="5"/>
                  </a:lnTo>
                  <a:lnTo>
                    <a:pt x="33" y="8"/>
                  </a:lnTo>
                  <a:lnTo>
                    <a:pt x="36" y="13"/>
                  </a:lnTo>
                  <a:lnTo>
                    <a:pt x="28" y="8"/>
                  </a:lnTo>
                  <a:lnTo>
                    <a:pt x="23" y="8"/>
                  </a:lnTo>
                  <a:lnTo>
                    <a:pt x="16" y="5"/>
                  </a:lnTo>
                  <a:lnTo>
                    <a:pt x="12" y="5"/>
                  </a:lnTo>
                  <a:lnTo>
                    <a:pt x="16" y="10"/>
                  </a:lnTo>
                  <a:lnTo>
                    <a:pt x="10" y="10"/>
                  </a:lnTo>
                  <a:lnTo>
                    <a:pt x="5" y="7"/>
                  </a:lnTo>
                  <a:lnTo>
                    <a:pt x="12" y="3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60" name="Forma Livre 738">
              <a:extLst>
                <a:ext uri="{FF2B5EF4-FFF2-40B4-BE49-F238E27FC236}">
                  <a16:creationId xmlns:a16="http://schemas.microsoft.com/office/drawing/2014/main" id="{8B4D28C4-C3BB-64EF-6F43-4DAA9B9F2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3346" y="-2271046"/>
              <a:ext cx="28551" cy="10876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7" y="2"/>
                </a:cxn>
                <a:cxn ang="0">
                  <a:pos x="5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5" y="2"/>
                </a:cxn>
                <a:cxn ang="0">
                  <a:pos x="8" y="3"/>
                </a:cxn>
                <a:cxn ang="0">
                  <a:pos x="13" y="3"/>
                </a:cxn>
                <a:cxn ang="0">
                  <a:pos x="21" y="8"/>
                </a:cxn>
                <a:cxn ang="0">
                  <a:pos x="21" y="8"/>
                </a:cxn>
                <a:cxn ang="0">
                  <a:pos x="21" y="7"/>
                </a:cxn>
                <a:cxn ang="0">
                  <a:pos x="20" y="7"/>
                </a:cxn>
                <a:cxn ang="0">
                  <a:pos x="20" y="5"/>
                </a:cxn>
                <a:cxn ang="0">
                  <a:pos x="18" y="5"/>
                </a:cxn>
                <a:cxn ang="0">
                  <a:pos x="16" y="3"/>
                </a:cxn>
                <a:cxn ang="0">
                  <a:pos x="13" y="3"/>
                </a:cxn>
                <a:cxn ang="0">
                  <a:pos x="12" y="2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21" h="8">
                  <a:moveTo>
                    <a:pt x="8" y="2"/>
                  </a:moveTo>
                  <a:lnTo>
                    <a:pt x="7" y="2"/>
                  </a:lnTo>
                  <a:lnTo>
                    <a:pt x="5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5" y="2"/>
                  </a:lnTo>
                  <a:lnTo>
                    <a:pt x="8" y="3"/>
                  </a:lnTo>
                  <a:lnTo>
                    <a:pt x="13" y="3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1" y="7"/>
                  </a:lnTo>
                  <a:lnTo>
                    <a:pt x="20" y="7"/>
                  </a:lnTo>
                  <a:lnTo>
                    <a:pt x="20" y="5"/>
                  </a:lnTo>
                  <a:lnTo>
                    <a:pt x="18" y="5"/>
                  </a:lnTo>
                  <a:lnTo>
                    <a:pt x="16" y="3"/>
                  </a:lnTo>
                  <a:lnTo>
                    <a:pt x="13" y="3"/>
                  </a:lnTo>
                  <a:lnTo>
                    <a:pt x="12" y="2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61" name="Forma Livre 739">
              <a:extLst>
                <a:ext uri="{FF2B5EF4-FFF2-40B4-BE49-F238E27FC236}">
                  <a16:creationId xmlns:a16="http://schemas.microsoft.com/office/drawing/2014/main" id="{2E894784-72E9-6321-BC00-DE7E94C35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0574" y="-2228900"/>
              <a:ext cx="42147" cy="10876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27" y="0"/>
                </a:cxn>
                <a:cxn ang="0">
                  <a:pos x="21" y="1"/>
                </a:cxn>
                <a:cxn ang="0">
                  <a:pos x="5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6" y="3"/>
                </a:cxn>
                <a:cxn ang="0">
                  <a:pos x="31" y="1"/>
                </a:cxn>
                <a:cxn ang="0">
                  <a:pos x="31" y="1"/>
                </a:cxn>
                <a:cxn ang="0">
                  <a:pos x="27" y="1"/>
                </a:cxn>
                <a:cxn ang="0">
                  <a:pos x="23" y="1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31" h="8">
                  <a:moveTo>
                    <a:pt x="26" y="0"/>
                  </a:moveTo>
                  <a:lnTo>
                    <a:pt x="27" y="0"/>
                  </a:lnTo>
                  <a:lnTo>
                    <a:pt x="21" y="1"/>
                  </a:lnTo>
                  <a:lnTo>
                    <a:pt x="5" y="5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6" y="3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3" y="1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62" name="Forma Livre 740">
              <a:extLst>
                <a:ext uri="{FF2B5EF4-FFF2-40B4-BE49-F238E27FC236}">
                  <a16:creationId xmlns:a16="http://schemas.microsoft.com/office/drawing/2014/main" id="{69B87470-EED6-BA84-6AB0-F79814F2D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090" y="-2473620"/>
              <a:ext cx="24472" cy="10876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8" y="0"/>
                </a:cxn>
                <a:cxn ang="0">
                  <a:pos x="15" y="2"/>
                </a:cxn>
                <a:cxn ang="0">
                  <a:pos x="18" y="8"/>
                </a:cxn>
                <a:cxn ang="0">
                  <a:pos x="13" y="8"/>
                </a:cxn>
                <a:cxn ang="0">
                  <a:pos x="8" y="5"/>
                </a:cxn>
                <a:cxn ang="0">
                  <a:pos x="0" y="3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18" h="8">
                  <a:moveTo>
                    <a:pt x="2" y="2"/>
                  </a:moveTo>
                  <a:lnTo>
                    <a:pt x="8" y="0"/>
                  </a:lnTo>
                  <a:lnTo>
                    <a:pt x="15" y="2"/>
                  </a:lnTo>
                  <a:lnTo>
                    <a:pt x="18" y="8"/>
                  </a:lnTo>
                  <a:lnTo>
                    <a:pt x="13" y="8"/>
                  </a:lnTo>
                  <a:lnTo>
                    <a:pt x="8" y="5"/>
                  </a:lnTo>
                  <a:lnTo>
                    <a:pt x="0" y="3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63" name="Forma Livre 741">
              <a:extLst>
                <a:ext uri="{FF2B5EF4-FFF2-40B4-BE49-F238E27FC236}">
                  <a16:creationId xmlns:a16="http://schemas.microsoft.com/office/drawing/2014/main" id="{D437DA4D-F24D-6E4F-529A-3DCE30858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8103" y="-2404283"/>
              <a:ext cx="50304" cy="2039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6" y="5"/>
                </a:cxn>
                <a:cxn ang="0">
                  <a:pos x="29" y="8"/>
                </a:cxn>
                <a:cxn ang="0">
                  <a:pos x="34" y="10"/>
                </a:cxn>
                <a:cxn ang="0">
                  <a:pos x="37" y="13"/>
                </a:cxn>
                <a:cxn ang="0">
                  <a:pos x="29" y="15"/>
                </a:cxn>
                <a:cxn ang="0">
                  <a:pos x="13" y="10"/>
                </a:cxn>
                <a:cxn ang="0">
                  <a:pos x="10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37" h="15">
                  <a:moveTo>
                    <a:pt x="7" y="0"/>
                  </a:moveTo>
                  <a:lnTo>
                    <a:pt x="26" y="5"/>
                  </a:lnTo>
                  <a:lnTo>
                    <a:pt x="29" y="8"/>
                  </a:lnTo>
                  <a:lnTo>
                    <a:pt x="34" y="10"/>
                  </a:lnTo>
                  <a:lnTo>
                    <a:pt x="37" y="13"/>
                  </a:lnTo>
                  <a:lnTo>
                    <a:pt x="29" y="15"/>
                  </a:lnTo>
                  <a:lnTo>
                    <a:pt x="13" y="10"/>
                  </a:lnTo>
                  <a:lnTo>
                    <a:pt x="10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64" name="Forma Livre 742">
              <a:extLst>
                <a:ext uri="{FF2B5EF4-FFF2-40B4-BE49-F238E27FC236}">
                  <a16:creationId xmlns:a16="http://schemas.microsoft.com/office/drawing/2014/main" id="{F7C9BDB8-ED89-4010-BF33-45D1F697B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9945" y="-2343102"/>
              <a:ext cx="43506" cy="21753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5" y="4"/>
                </a:cxn>
                <a:cxn ang="0">
                  <a:pos x="8" y="8"/>
                </a:cxn>
                <a:cxn ang="0">
                  <a:pos x="13" y="8"/>
                </a:cxn>
                <a:cxn ang="0">
                  <a:pos x="19" y="10"/>
                </a:cxn>
                <a:cxn ang="0">
                  <a:pos x="32" y="8"/>
                </a:cxn>
                <a:cxn ang="0">
                  <a:pos x="32" y="10"/>
                </a:cxn>
                <a:cxn ang="0">
                  <a:pos x="26" y="12"/>
                </a:cxn>
                <a:cxn ang="0">
                  <a:pos x="26" y="15"/>
                </a:cxn>
                <a:cxn ang="0">
                  <a:pos x="23" y="16"/>
                </a:cxn>
                <a:cxn ang="0">
                  <a:pos x="19" y="15"/>
                </a:cxn>
                <a:cxn ang="0">
                  <a:pos x="18" y="12"/>
                </a:cxn>
                <a:cxn ang="0">
                  <a:pos x="15" y="13"/>
                </a:cxn>
                <a:cxn ang="0">
                  <a:pos x="5" y="10"/>
                </a:cxn>
                <a:cxn ang="0">
                  <a:pos x="3" y="8"/>
                </a:cxn>
                <a:cxn ang="0">
                  <a:pos x="3" y="7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32" h="16">
                  <a:moveTo>
                    <a:pt x="6" y="2"/>
                  </a:moveTo>
                  <a:lnTo>
                    <a:pt x="5" y="4"/>
                  </a:lnTo>
                  <a:lnTo>
                    <a:pt x="8" y="8"/>
                  </a:lnTo>
                  <a:lnTo>
                    <a:pt x="13" y="8"/>
                  </a:lnTo>
                  <a:lnTo>
                    <a:pt x="19" y="10"/>
                  </a:lnTo>
                  <a:lnTo>
                    <a:pt x="32" y="8"/>
                  </a:lnTo>
                  <a:lnTo>
                    <a:pt x="32" y="10"/>
                  </a:lnTo>
                  <a:lnTo>
                    <a:pt x="26" y="12"/>
                  </a:lnTo>
                  <a:lnTo>
                    <a:pt x="26" y="15"/>
                  </a:lnTo>
                  <a:lnTo>
                    <a:pt x="23" y="16"/>
                  </a:lnTo>
                  <a:lnTo>
                    <a:pt x="19" y="15"/>
                  </a:lnTo>
                  <a:lnTo>
                    <a:pt x="18" y="12"/>
                  </a:lnTo>
                  <a:lnTo>
                    <a:pt x="15" y="13"/>
                  </a:lnTo>
                  <a:lnTo>
                    <a:pt x="5" y="10"/>
                  </a:lnTo>
                  <a:lnTo>
                    <a:pt x="3" y="8"/>
                  </a:lnTo>
                  <a:lnTo>
                    <a:pt x="3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65" name="Forma Livre 743">
              <a:extLst>
                <a:ext uri="{FF2B5EF4-FFF2-40B4-BE49-F238E27FC236}">
                  <a16:creationId xmlns:a16="http://schemas.microsoft.com/office/drawing/2014/main" id="{9FCCEB5F-D095-2B52-8E69-A74F98B61F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4328" y="-2343102"/>
              <a:ext cx="32629" cy="28551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" y="0"/>
                </a:cxn>
                <a:cxn ang="0">
                  <a:pos x="13" y="2"/>
                </a:cxn>
                <a:cxn ang="0">
                  <a:pos x="2" y="13"/>
                </a:cxn>
                <a:cxn ang="0">
                  <a:pos x="0" y="18"/>
                </a:cxn>
                <a:cxn ang="0">
                  <a:pos x="2" y="21"/>
                </a:cxn>
                <a:cxn ang="0">
                  <a:pos x="13" y="21"/>
                </a:cxn>
                <a:cxn ang="0">
                  <a:pos x="24" y="16"/>
                </a:cxn>
                <a:cxn ang="0">
                  <a:pos x="23" y="15"/>
                </a:cxn>
                <a:cxn ang="0">
                  <a:pos x="23" y="12"/>
                </a:cxn>
                <a:cxn ang="0">
                  <a:pos x="21" y="12"/>
                </a:cxn>
                <a:cxn ang="0">
                  <a:pos x="18" y="13"/>
                </a:cxn>
                <a:cxn ang="0">
                  <a:pos x="18" y="12"/>
                </a:cxn>
                <a:cxn ang="0">
                  <a:pos x="11" y="13"/>
                </a:cxn>
                <a:cxn ang="0">
                  <a:pos x="15" y="12"/>
                </a:cxn>
                <a:cxn ang="0">
                  <a:pos x="13" y="10"/>
                </a:cxn>
                <a:cxn ang="0">
                  <a:pos x="18" y="4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24" h="21">
                  <a:moveTo>
                    <a:pt x="15" y="0"/>
                  </a:moveTo>
                  <a:lnTo>
                    <a:pt x="15" y="0"/>
                  </a:lnTo>
                  <a:lnTo>
                    <a:pt x="13" y="2"/>
                  </a:lnTo>
                  <a:lnTo>
                    <a:pt x="2" y="13"/>
                  </a:lnTo>
                  <a:lnTo>
                    <a:pt x="0" y="18"/>
                  </a:lnTo>
                  <a:lnTo>
                    <a:pt x="2" y="21"/>
                  </a:lnTo>
                  <a:lnTo>
                    <a:pt x="13" y="21"/>
                  </a:lnTo>
                  <a:lnTo>
                    <a:pt x="24" y="16"/>
                  </a:lnTo>
                  <a:lnTo>
                    <a:pt x="23" y="15"/>
                  </a:lnTo>
                  <a:lnTo>
                    <a:pt x="23" y="12"/>
                  </a:lnTo>
                  <a:lnTo>
                    <a:pt x="21" y="12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1" y="13"/>
                  </a:lnTo>
                  <a:lnTo>
                    <a:pt x="15" y="12"/>
                  </a:lnTo>
                  <a:lnTo>
                    <a:pt x="13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66" name="Forma Livre 744">
              <a:extLst>
                <a:ext uri="{FF2B5EF4-FFF2-40B4-BE49-F238E27FC236}">
                  <a16:creationId xmlns:a16="http://schemas.microsoft.com/office/drawing/2014/main" id="{5F8068F0-FFB8-E9C9-BDF4-5BA33F0A0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0553" y="-2440990"/>
              <a:ext cx="127798" cy="107405"/>
            </a:xfrm>
            <a:custGeom>
              <a:avLst/>
              <a:gdLst/>
              <a:ahLst/>
              <a:cxnLst>
                <a:cxn ang="0">
                  <a:pos x="86" y="37"/>
                </a:cxn>
                <a:cxn ang="0">
                  <a:pos x="75" y="35"/>
                </a:cxn>
                <a:cxn ang="0">
                  <a:pos x="61" y="39"/>
                </a:cxn>
                <a:cxn ang="0">
                  <a:pos x="59" y="35"/>
                </a:cxn>
                <a:cxn ang="0">
                  <a:pos x="53" y="32"/>
                </a:cxn>
                <a:cxn ang="0">
                  <a:pos x="59" y="27"/>
                </a:cxn>
                <a:cxn ang="0">
                  <a:pos x="51" y="24"/>
                </a:cxn>
                <a:cxn ang="0">
                  <a:pos x="42" y="32"/>
                </a:cxn>
                <a:cxn ang="0">
                  <a:pos x="42" y="26"/>
                </a:cxn>
                <a:cxn ang="0">
                  <a:pos x="51" y="13"/>
                </a:cxn>
                <a:cxn ang="0">
                  <a:pos x="56" y="13"/>
                </a:cxn>
                <a:cxn ang="0">
                  <a:pos x="56" y="7"/>
                </a:cxn>
                <a:cxn ang="0">
                  <a:pos x="59" y="5"/>
                </a:cxn>
                <a:cxn ang="0">
                  <a:pos x="62" y="0"/>
                </a:cxn>
                <a:cxn ang="0">
                  <a:pos x="46" y="5"/>
                </a:cxn>
                <a:cxn ang="0">
                  <a:pos x="40" y="10"/>
                </a:cxn>
                <a:cxn ang="0">
                  <a:pos x="34" y="16"/>
                </a:cxn>
                <a:cxn ang="0">
                  <a:pos x="32" y="23"/>
                </a:cxn>
                <a:cxn ang="0">
                  <a:pos x="29" y="26"/>
                </a:cxn>
                <a:cxn ang="0">
                  <a:pos x="26" y="34"/>
                </a:cxn>
                <a:cxn ang="0">
                  <a:pos x="19" y="39"/>
                </a:cxn>
                <a:cxn ang="0">
                  <a:pos x="21" y="42"/>
                </a:cxn>
                <a:cxn ang="0">
                  <a:pos x="13" y="48"/>
                </a:cxn>
                <a:cxn ang="0">
                  <a:pos x="9" y="47"/>
                </a:cxn>
                <a:cxn ang="0">
                  <a:pos x="13" y="50"/>
                </a:cxn>
                <a:cxn ang="0">
                  <a:pos x="0" y="59"/>
                </a:cxn>
                <a:cxn ang="0">
                  <a:pos x="1" y="64"/>
                </a:cxn>
                <a:cxn ang="0">
                  <a:pos x="17" y="63"/>
                </a:cxn>
                <a:cxn ang="0">
                  <a:pos x="45" y="63"/>
                </a:cxn>
                <a:cxn ang="0">
                  <a:pos x="50" y="63"/>
                </a:cxn>
                <a:cxn ang="0">
                  <a:pos x="54" y="66"/>
                </a:cxn>
                <a:cxn ang="0">
                  <a:pos x="64" y="64"/>
                </a:cxn>
                <a:cxn ang="0">
                  <a:pos x="54" y="71"/>
                </a:cxn>
                <a:cxn ang="0">
                  <a:pos x="48" y="74"/>
                </a:cxn>
                <a:cxn ang="0">
                  <a:pos x="58" y="72"/>
                </a:cxn>
                <a:cxn ang="0">
                  <a:pos x="69" y="66"/>
                </a:cxn>
                <a:cxn ang="0">
                  <a:pos x="75" y="58"/>
                </a:cxn>
                <a:cxn ang="0">
                  <a:pos x="74" y="74"/>
                </a:cxn>
                <a:cxn ang="0">
                  <a:pos x="82" y="69"/>
                </a:cxn>
                <a:cxn ang="0">
                  <a:pos x="80" y="77"/>
                </a:cxn>
                <a:cxn ang="0">
                  <a:pos x="85" y="77"/>
                </a:cxn>
                <a:cxn ang="0">
                  <a:pos x="94" y="66"/>
                </a:cxn>
                <a:cxn ang="0">
                  <a:pos x="93" y="61"/>
                </a:cxn>
                <a:cxn ang="0">
                  <a:pos x="88" y="64"/>
                </a:cxn>
                <a:cxn ang="0">
                  <a:pos x="93" y="55"/>
                </a:cxn>
                <a:cxn ang="0">
                  <a:pos x="83" y="63"/>
                </a:cxn>
                <a:cxn ang="0">
                  <a:pos x="80" y="61"/>
                </a:cxn>
                <a:cxn ang="0">
                  <a:pos x="78" y="55"/>
                </a:cxn>
                <a:cxn ang="0">
                  <a:pos x="91" y="47"/>
                </a:cxn>
                <a:cxn ang="0">
                  <a:pos x="77" y="50"/>
                </a:cxn>
                <a:cxn ang="0">
                  <a:pos x="78" y="45"/>
                </a:cxn>
                <a:cxn ang="0">
                  <a:pos x="86" y="39"/>
                </a:cxn>
              </a:cxnLst>
              <a:rect l="0" t="0" r="r" b="b"/>
              <a:pathLst>
                <a:path w="94" h="79">
                  <a:moveTo>
                    <a:pt x="86" y="39"/>
                  </a:moveTo>
                  <a:lnTo>
                    <a:pt x="86" y="37"/>
                  </a:lnTo>
                  <a:lnTo>
                    <a:pt x="80" y="35"/>
                  </a:lnTo>
                  <a:lnTo>
                    <a:pt x="75" y="35"/>
                  </a:lnTo>
                  <a:lnTo>
                    <a:pt x="74" y="34"/>
                  </a:lnTo>
                  <a:lnTo>
                    <a:pt x="61" y="39"/>
                  </a:lnTo>
                  <a:lnTo>
                    <a:pt x="64" y="34"/>
                  </a:lnTo>
                  <a:lnTo>
                    <a:pt x="59" y="35"/>
                  </a:lnTo>
                  <a:lnTo>
                    <a:pt x="53" y="35"/>
                  </a:lnTo>
                  <a:lnTo>
                    <a:pt x="53" y="32"/>
                  </a:lnTo>
                  <a:lnTo>
                    <a:pt x="51" y="32"/>
                  </a:lnTo>
                  <a:lnTo>
                    <a:pt x="59" y="27"/>
                  </a:lnTo>
                  <a:lnTo>
                    <a:pt x="51" y="27"/>
                  </a:lnTo>
                  <a:lnTo>
                    <a:pt x="51" y="24"/>
                  </a:lnTo>
                  <a:lnTo>
                    <a:pt x="50" y="24"/>
                  </a:lnTo>
                  <a:lnTo>
                    <a:pt x="42" y="32"/>
                  </a:lnTo>
                  <a:lnTo>
                    <a:pt x="40" y="31"/>
                  </a:lnTo>
                  <a:lnTo>
                    <a:pt x="42" y="26"/>
                  </a:lnTo>
                  <a:lnTo>
                    <a:pt x="51" y="18"/>
                  </a:lnTo>
                  <a:lnTo>
                    <a:pt x="51" y="13"/>
                  </a:lnTo>
                  <a:lnTo>
                    <a:pt x="53" y="13"/>
                  </a:lnTo>
                  <a:lnTo>
                    <a:pt x="56" y="13"/>
                  </a:lnTo>
                  <a:lnTo>
                    <a:pt x="58" y="8"/>
                  </a:lnTo>
                  <a:lnTo>
                    <a:pt x="56" y="7"/>
                  </a:lnTo>
                  <a:lnTo>
                    <a:pt x="56" y="5"/>
                  </a:lnTo>
                  <a:lnTo>
                    <a:pt x="59" y="5"/>
                  </a:lnTo>
                  <a:lnTo>
                    <a:pt x="62" y="2"/>
                  </a:lnTo>
                  <a:lnTo>
                    <a:pt x="62" y="0"/>
                  </a:lnTo>
                  <a:lnTo>
                    <a:pt x="53" y="3"/>
                  </a:lnTo>
                  <a:lnTo>
                    <a:pt x="46" y="5"/>
                  </a:lnTo>
                  <a:lnTo>
                    <a:pt x="43" y="8"/>
                  </a:lnTo>
                  <a:lnTo>
                    <a:pt x="40" y="10"/>
                  </a:lnTo>
                  <a:lnTo>
                    <a:pt x="40" y="13"/>
                  </a:lnTo>
                  <a:lnTo>
                    <a:pt x="34" y="16"/>
                  </a:lnTo>
                  <a:lnTo>
                    <a:pt x="37" y="18"/>
                  </a:lnTo>
                  <a:lnTo>
                    <a:pt x="32" y="23"/>
                  </a:lnTo>
                  <a:lnTo>
                    <a:pt x="34" y="24"/>
                  </a:lnTo>
                  <a:lnTo>
                    <a:pt x="29" y="26"/>
                  </a:lnTo>
                  <a:lnTo>
                    <a:pt x="26" y="31"/>
                  </a:lnTo>
                  <a:lnTo>
                    <a:pt x="26" y="34"/>
                  </a:lnTo>
                  <a:lnTo>
                    <a:pt x="21" y="37"/>
                  </a:lnTo>
                  <a:lnTo>
                    <a:pt x="19" y="39"/>
                  </a:lnTo>
                  <a:lnTo>
                    <a:pt x="22" y="39"/>
                  </a:lnTo>
                  <a:lnTo>
                    <a:pt x="21" y="42"/>
                  </a:lnTo>
                  <a:lnTo>
                    <a:pt x="16" y="42"/>
                  </a:lnTo>
                  <a:lnTo>
                    <a:pt x="13" y="48"/>
                  </a:lnTo>
                  <a:lnTo>
                    <a:pt x="9" y="48"/>
                  </a:lnTo>
                  <a:lnTo>
                    <a:pt x="9" y="47"/>
                  </a:lnTo>
                  <a:lnTo>
                    <a:pt x="5" y="50"/>
                  </a:lnTo>
                  <a:lnTo>
                    <a:pt x="13" y="50"/>
                  </a:lnTo>
                  <a:lnTo>
                    <a:pt x="14" y="51"/>
                  </a:lnTo>
                  <a:lnTo>
                    <a:pt x="0" y="59"/>
                  </a:lnTo>
                  <a:lnTo>
                    <a:pt x="0" y="63"/>
                  </a:lnTo>
                  <a:lnTo>
                    <a:pt x="1" y="64"/>
                  </a:lnTo>
                  <a:lnTo>
                    <a:pt x="5" y="64"/>
                  </a:lnTo>
                  <a:lnTo>
                    <a:pt x="17" y="63"/>
                  </a:lnTo>
                  <a:lnTo>
                    <a:pt x="37" y="64"/>
                  </a:lnTo>
                  <a:lnTo>
                    <a:pt x="45" y="63"/>
                  </a:lnTo>
                  <a:lnTo>
                    <a:pt x="51" y="59"/>
                  </a:lnTo>
                  <a:lnTo>
                    <a:pt x="50" y="63"/>
                  </a:lnTo>
                  <a:lnTo>
                    <a:pt x="45" y="66"/>
                  </a:lnTo>
                  <a:lnTo>
                    <a:pt x="54" y="66"/>
                  </a:lnTo>
                  <a:lnTo>
                    <a:pt x="58" y="63"/>
                  </a:lnTo>
                  <a:lnTo>
                    <a:pt x="64" y="64"/>
                  </a:lnTo>
                  <a:lnTo>
                    <a:pt x="58" y="67"/>
                  </a:lnTo>
                  <a:lnTo>
                    <a:pt x="54" y="71"/>
                  </a:lnTo>
                  <a:lnTo>
                    <a:pt x="48" y="72"/>
                  </a:lnTo>
                  <a:lnTo>
                    <a:pt x="48" y="74"/>
                  </a:lnTo>
                  <a:lnTo>
                    <a:pt x="51" y="74"/>
                  </a:lnTo>
                  <a:lnTo>
                    <a:pt x="58" y="72"/>
                  </a:lnTo>
                  <a:lnTo>
                    <a:pt x="64" y="67"/>
                  </a:lnTo>
                  <a:lnTo>
                    <a:pt x="69" y="66"/>
                  </a:lnTo>
                  <a:lnTo>
                    <a:pt x="74" y="58"/>
                  </a:lnTo>
                  <a:lnTo>
                    <a:pt x="75" y="58"/>
                  </a:lnTo>
                  <a:lnTo>
                    <a:pt x="77" y="67"/>
                  </a:lnTo>
                  <a:lnTo>
                    <a:pt x="74" y="74"/>
                  </a:lnTo>
                  <a:lnTo>
                    <a:pt x="75" y="76"/>
                  </a:lnTo>
                  <a:lnTo>
                    <a:pt x="82" y="69"/>
                  </a:lnTo>
                  <a:lnTo>
                    <a:pt x="82" y="71"/>
                  </a:lnTo>
                  <a:lnTo>
                    <a:pt x="80" y="77"/>
                  </a:lnTo>
                  <a:lnTo>
                    <a:pt x="82" y="79"/>
                  </a:lnTo>
                  <a:lnTo>
                    <a:pt x="85" y="77"/>
                  </a:lnTo>
                  <a:lnTo>
                    <a:pt x="88" y="77"/>
                  </a:lnTo>
                  <a:lnTo>
                    <a:pt x="94" y="66"/>
                  </a:lnTo>
                  <a:lnTo>
                    <a:pt x="94" y="61"/>
                  </a:lnTo>
                  <a:lnTo>
                    <a:pt x="93" y="61"/>
                  </a:lnTo>
                  <a:lnTo>
                    <a:pt x="90" y="66"/>
                  </a:lnTo>
                  <a:lnTo>
                    <a:pt x="88" y="64"/>
                  </a:lnTo>
                  <a:lnTo>
                    <a:pt x="88" y="61"/>
                  </a:lnTo>
                  <a:lnTo>
                    <a:pt x="93" y="55"/>
                  </a:lnTo>
                  <a:lnTo>
                    <a:pt x="88" y="58"/>
                  </a:lnTo>
                  <a:lnTo>
                    <a:pt x="83" y="63"/>
                  </a:lnTo>
                  <a:lnTo>
                    <a:pt x="82" y="63"/>
                  </a:lnTo>
                  <a:lnTo>
                    <a:pt x="80" y="61"/>
                  </a:lnTo>
                  <a:lnTo>
                    <a:pt x="82" y="56"/>
                  </a:lnTo>
                  <a:lnTo>
                    <a:pt x="78" y="55"/>
                  </a:lnTo>
                  <a:lnTo>
                    <a:pt x="90" y="50"/>
                  </a:lnTo>
                  <a:lnTo>
                    <a:pt x="91" y="47"/>
                  </a:lnTo>
                  <a:lnTo>
                    <a:pt x="83" y="50"/>
                  </a:lnTo>
                  <a:lnTo>
                    <a:pt x="77" y="50"/>
                  </a:lnTo>
                  <a:lnTo>
                    <a:pt x="82" y="47"/>
                  </a:lnTo>
                  <a:lnTo>
                    <a:pt x="78" y="45"/>
                  </a:lnTo>
                  <a:lnTo>
                    <a:pt x="86" y="39"/>
                  </a:lnTo>
                  <a:lnTo>
                    <a:pt x="86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67" name="Forma Livre 745">
              <a:extLst>
                <a:ext uri="{FF2B5EF4-FFF2-40B4-BE49-F238E27FC236}">
                  <a16:creationId xmlns:a16="http://schemas.microsoft.com/office/drawing/2014/main" id="{BEAE4BD9-81CB-C095-5080-DE9AEE0B5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191" y="-2140529"/>
              <a:ext cx="6798" cy="16315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3" y="12"/>
                </a:cxn>
                <a:cxn ang="0">
                  <a:pos x="5" y="7"/>
                </a:cxn>
                <a:cxn ang="0">
                  <a:pos x="3" y="0"/>
                </a:cxn>
                <a:cxn ang="0">
                  <a:pos x="5" y="7"/>
                </a:cxn>
                <a:cxn ang="0">
                  <a:pos x="3" y="10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5" h="12">
                  <a:moveTo>
                    <a:pt x="0" y="12"/>
                  </a:moveTo>
                  <a:lnTo>
                    <a:pt x="3" y="12"/>
                  </a:lnTo>
                  <a:lnTo>
                    <a:pt x="5" y="7"/>
                  </a:lnTo>
                  <a:lnTo>
                    <a:pt x="3" y="0"/>
                  </a:lnTo>
                  <a:lnTo>
                    <a:pt x="5" y="7"/>
                  </a:lnTo>
                  <a:lnTo>
                    <a:pt x="3" y="1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68" name="Forma Livre 746">
              <a:extLst>
                <a:ext uri="{FF2B5EF4-FFF2-40B4-BE49-F238E27FC236}">
                  <a16:creationId xmlns:a16="http://schemas.microsoft.com/office/drawing/2014/main" id="{32F9098B-8FEE-49E9-194B-F30D5CDD14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5674" y="-1965146"/>
              <a:ext cx="6798" cy="4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lnTo>
                    <a:pt x="0" y="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69" name="Forma Livre 747">
              <a:extLst>
                <a:ext uri="{FF2B5EF4-FFF2-40B4-BE49-F238E27FC236}">
                  <a16:creationId xmlns:a16="http://schemas.microsoft.com/office/drawing/2014/main" id="{764CC32E-DA64-0BC7-F806-22D924A1C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877" y="-1961067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70" name="Forma Livre 748">
              <a:extLst>
                <a:ext uri="{FF2B5EF4-FFF2-40B4-BE49-F238E27FC236}">
                  <a16:creationId xmlns:a16="http://schemas.microsoft.com/office/drawing/2014/main" id="{90A942D7-1328-13FA-2E7D-7A697F14A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843" y="-1958348"/>
              <a:ext cx="10876" cy="1360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0" y="1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8" y="1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0" y="1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71" name="Forma Livre 749">
              <a:extLst>
                <a:ext uri="{FF2B5EF4-FFF2-40B4-BE49-F238E27FC236}">
                  <a16:creationId xmlns:a16="http://schemas.microsoft.com/office/drawing/2014/main" id="{311E69C8-2D4C-5CC4-0BEF-B0A8356FE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322" y="-2102461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72" name="Forma Livre 750">
              <a:extLst>
                <a:ext uri="{FF2B5EF4-FFF2-40B4-BE49-F238E27FC236}">
                  <a16:creationId xmlns:a16="http://schemas.microsoft.com/office/drawing/2014/main" id="{09261AB3-B7DA-6D20-3E72-1EF11DE17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473" y="-2235698"/>
              <a:ext cx="8157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4" y="3"/>
                </a:cxn>
                <a:cxn ang="0">
                  <a:pos x="6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6" h="3">
                  <a:moveTo>
                    <a:pt x="0" y="1"/>
                  </a:moveTo>
                  <a:lnTo>
                    <a:pt x="4" y="3"/>
                  </a:lnTo>
                  <a:lnTo>
                    <a:pt x="6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73" name="Forma Livre 751">
              <a:extLst>
                <a:ext uri="{FF2B5EF4-FFF2-40B4-BE49-F238E27FC236}">
                  <a16:creationId xmlns:a16="http://schemas.microsoft.com/office/drawing/2014/main" id="{EE4D7B4A-0D15-D61D-354D-F916EB2BF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5350" y="-2234338"/>
              <a:ext cx="543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2"/>
                </a:cxn>
                <a:cxn ang="0">
                  <a:pos x="4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3" y="2"/>
                  </a:lnTo>
                  <a:lnTo>
                    <a:pt x="4" y="2"/>
                  </a:lnTo>
                  <a:lnTo>
                    <a:pt x="3" y="0"/>
                  </a:lnTo>
                  <a:lnTo>
                    <a:pt x="3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74" name="Forma Livre 752">
              <a:extLst>
                <a:ext uri="{FF2B5EF4-FFF2-40B4-BE49-F238E27FC236}">
                  <a16:creationId xmlns:a16="http://schemas.microsoft.com/office/drawing/2014/main" id="{DBA6C0CA-6C1C-A0D7-88C3-F0DAE78CD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9338" y="-2286001"/>
              <a:ext cx="543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2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75" name="Forma Livre 753">
              <a:extLst>
                <a:ext uri="{FF2B5EF4-FFF2-40B4-BE49-F238E27FC236}">
                  <a16:creationId xmlns:a16="http://schemas.microsoft.com/office/drawing/2014/main" id="{81424A1C-8E55-BA5E-94DF-0444A0AA5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4776" y="-2288720"/>
              <a:ext cx="1360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2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1" y="2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76" name="Forma Livre 754">
              <a:extLst>
                <a:ext uri="{FF2B5EF4-FFF2-40B4-BE49-F238E27FC236}">
                  <a16:creationId xmlns:a16="http://schemas.microsoft.com/office/drawing/2014/main" id="{54C7F3E9-8E46-6A3B-15D0-4442E8FE72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136" y="-2283282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77" name="Forma Livre 755">
              <a:extLst>
                <a:ext uri="{FF2B5EF4-FFF2-40B4-BE49-F238E27FC236}">
                  <a16:creationId xmlns:a16="http://schemas.microsoft.com/office/drawing/2014/main" id="{678BC98F-5CE7-477B-A16A-8B5A89C38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1485" y="-2299597"/>
              <a:ext cx="4079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4"/>
                </a:cxn>
                <a:cxn ang="0">
                  <a:pos x="3" y="4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0" y="4"/>
                  </a:lnTo>
                  <a:lnTo>
                    <a:pt x="3" y="4"/>
                  </a:lnTo>
                  <a:lnTo>
                    <a:pt x="3" y="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78" name="Forma Livre 756">
              <a:extLst>
                <a:ext uri="{FF2B5EF4-FFF2-40B4-BE49-F238E27FC236}">
                  <a16:creationId xmlns:a16="http://schemas.microsoft.com/office/drawing/2014/main" id="{F236B5E0-C51A-DF33-CBCC-E9D21BA80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8021" y="-2011370"/>
              <a:ext cx="16315" cy="8157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12" y="0"/>
                </a:cxn>
                <a:cxn ang="0">
                  <a:pos x="2" y="6"/>
                </a:cxn>
                <a:cxn ang="0">
                  <a:pos x="0" y="5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12" h="6">
                  <a:moveTo>
                    <a:pt x="4" y="3"/>
                  </a:moveTo>
                  <a:lnTo>
                    <a:pt x="12" y="0"/>
                  </a:lnTo>
                  <a:lnTo>
                    <a:pt x="2" y="6"/>
                  </a:lnTo>
                  <a:lnTo>
                    <a:pt x="0" y="5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79" name="Forma Livre 757">
              <a:extLst>
                <a:ext uri="{FF2B5EF4-FFF2-40B4-BE49-F238E27FC236}">
                  <a16:creationId xmlns:a16="http://schemas.microsoft.com/office/drawing/2014/main" id="{012479F8-6F53-24DB-57BD-4B2A3C170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367" y="-2957622"/>
              <a:ext cx="28551" cy="28551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5" y="11"/>
                </a:cxn>
                <a:cxn ang="0">
                  <a:pos x="3" y="8"/>
                </a:cxn>
                <a:cxn ang="0">
                  <a:pos x="10" y="8"/>
                </a:cxn>
                <a:cxn ang="0">
                  <a:pos x="10" y="7"/>
                </a:cxn>
                <a:cxn ang="0">
                  <a:pos x="13" y="3"/>
                </a:cxn>
                <a:cxn ang="0">
                  <a:pos x="13" y="0"/>
                </a:cxn>
                <a:cxn ang="0">
                  <a:pos x="14" y="0"/>
                </a:cxn>
                <a:cxn ang="0">
                  <a:pos x="14" y="7"/>
                </a:cxn>
                <a:cxn ang="0">
                  <a:pos x="21" y="5"/>
                </a:cxn>
                <a:cxn ang="0">
                  <a:pos x="18" y="10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3" y="18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3" y="11"/>
                </a:cxn>
                <a:cxn ang="0">
                  <a:pos x="3" y="11"/>
                </a:cxn>
              </a:cxnLst>
              <a:rect l="0" t="0" r="r" b="b"/>
              <a:pathLst>
                <a:path w="21" h="21">
                  <a:moveTo>
                    <a:pt x="3" y="11"/>
                  </a:moveTo>
                  <a:lnTo>
                    <a:pt x="5" y="11"/>
                  </a:lnTo>
                  <a:lnTo>
                    <a:pt x="3" y="8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3" y="3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4" y="7"/>
                  </a:lnTo>
                  <a:lnTo>
                    <a:pt x="21" y="5"/>
                  </a:lnTo>
                  <a:lnTo>
                    <a:pt x="18" y="10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3" y="18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3" y="11"/>
                  </a:lnTo>
                  <a:lnTo>
                    <a:pt x="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80" name="Forma Livre 758">
              <a:extLst>
                <a:ext uri="{FF2B5EF4-FFF2-40B4-BE49-F238E27FC236}">
                  <a16:creationId xmlns:a16="http://schemas.microsoft.com/office/drawing/2014/main" id="{FCB633E8-8FEF-0A6E-2520-B317561B9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412" y="-2939948"/>
              <a:ext cx="12236" cy="13596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5"/>
                </a:cxn>
                <a:cxn ang="0">
                  <a:pos x="1" y="8"/>
                </a:cxn>
                <a:cxn ang="0">
                  <a:pos x="9" y="1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9" h="10">
                  <a:moveTo>
                    <a:pt x="1" y="2"/>
                  </a:moveTo>
                  <a:lnTo>
                    <a:pt x="0" y="5"/>
                  </a:lnTo>
                  <a:lnTo>
                    <a:pt x="1" y="8"/>
                  </a:lnTo>
                  <a:lnTo>
                    <a:pt x="9" y="10"/>
                  </a:lnTo>
                  <a:lnTo>
                    <a:pt x="3" y="0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81" name="Forma Livre 759">
              <a:extLst>
                <a:ext uri="{FF2B5EF4-FFF2-40B4-BE49-F238E27FC236}">
                  <a16:creationId xmlns:a16="http://schemas.microsoft.com/office/drawing/2014/main" id="{81E66717-8C03-C591-C721-E9FAEBC60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7525" y="-2102461"/>
              <a:ext cx="5438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4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lnTo>
                    <a:pt x="2" y="0"/>
                  </a:lnTo>
                  <a:lnTo>
                    <a:pt x="4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82" name="Forma Livre 760">
              <a:extLst>
                <a:ext uri="{FF2B5EF4-FFF2-40B4-BE49-F238E27FC236}">
                  <a16:creationId xmlns:a16="http://schemas.microsoft.com/office/drawing/2014/main" id="{F22182D3-A5BB-0DEE-C7CE-FA6AACFDF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0154" y="-2091585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83" name="Forma Livre 761">
              <a:extLst>
                <a:ext uri="{FF2B5EF4-FFF2-40B4-BE49-F238E27FC236}">
                  <a16:creationId xmlns:a16="http://schemas.microsoft.com/office/drawing/2014/main" id="{C5DE5C0F-72DB-047A-10A7-9DDB77698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346" y="-1965146"/>
              <a:ext cx="543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1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lnTo>
                    <a:pt x="4" y="1"/>
                  </a:lnTo>
                  <a:lnTo>
                    <a:pt x="2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84" name="Forma Livre 762">
              <a:extLst>
                <a:ext uri="{FF2B5EF4-FFF2-40B4-BE49-F238E27FC236}">
                  <a16:creationId xmlns:a16="http://schemas.microsoft.com/office/drawing/2014/main" id="{8583756F-94FF-7D8F-C377-FFAC66EBE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91295"/>
              <a:ext cx="679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5">
                  <a:moveTo>
                    <a:pt x="0" y="3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85" name="Forma Livre 763">
              <a:extLst>
                <a:ext uri="{FF2B5EF4-FFF2-40B4-BE49-F238E27FC236}">
                  <a16:creationId xmlns:a16="http://schemas.microsoft.com/office/drawing/2014/main" id="{6ED9CAB6-940B-8EF3-D535-8ED0F1477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80418"/>
              <a:ext cx="8157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6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8">
                  <a:moveTo>
                    <a:pt x="0" y="0"/>
                  </a:moveTo>
                  <a:lnTo>
                    <a:pt x="5" y="3"/>
                  </a:lnTo>
                  <a:lnTo>
                    <a:pt x="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86" name="Forma Livre 764">
              <a:extLst>
                <a:ext uri="{FF2B5EF4-FFF2-40B4-BE49-F238E27FC236}">
                  <a16:creationId xmlns:a16="http://schemas.microsoft.com/office/drawing/2014/main" id="{77A9E7C4-4445-813D-DA8B-8295696AD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109" y="-2484496"/>
              <a:ext cx="10876" cy="1495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8" y="6"/>
                </a:cxn>
                <a:cxn ang="0">
                  <a:pos x="5" y="11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8" h="11">
                  <a:moveTo>
                    <a:pt x="5" y="3"/>
                  </a:moveTo>
                  <a:lnTo>
                    <a:pt x="8" y="6"/>
                  </a:lnTo>
                  <a:lnTo>
                    <a:pt x="5" y="11"/>
                  </a:lnTo>
                  <a:lnTo>
                    <a:pt x="1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87" name="Forma Livre 765">
              <a:extLst>
                <a:ext uri="{FF2B5EF4-FFF2-40B4-BE49-F238E27FC236}">
                  <a16:creationId xmlns:a16="http://schemas.microsoft.com/office/drawing/2014/main" id="{F78DEA0A-2D99-EE0E-FC68-AF2CD0712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85" y="-2462743"/>
              <a:ext cx="136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1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88" name="Forma Livre 766">
              <a:extLst>
                <a:ext uri="{FF2B5EF4-FFF2-40B4-BE49-F238E27FC236}">
                  <a16:creationId xmlns:a16="http://schemas.microsoft.com/office/drawing/2014/main" id="{23D45A25-EA1A-7DC7-90B6-AC60666C5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6344" y="-2419238"/>
              <a:ext cx="82933" cy="54382"/>
            </a:xfrm>
            <a:custGeom>
              <a:avLst/>
              <a:gdLst/>
              <a:ahLst/>
              <a:cxnLst>
                <a:cxn ang="0">
                  <a:pos x="10" y="8"/>
                </a:cxn>
                <a:cxn ang="0">
                  <a:pos x="12" y="5"/>
                </a:cxn>
                <a:cxn ang="0">
                  <a:pos x="5" y="3"/>
                </a:cxn>
                <a:cxn ang="0">
                  <a:pos x="4" y="7"/>
                </a:cxn>
                <a:cxn ang="0">
                  <a:pos x="0" y="3"/>
                </a:cxn>
                <a:cxn ang="0">
                  <a:pos x="2" y="2"/>
                </a:cxn>
                <a:cxn ang="0">
                  <a:pos x="5" y="0"/>
                </a:cxn>
                <a:cxn ang="0">
                  <a:pos x="37" y="10"/>
                </a:cxn>
                <a:cxn ang="0">
                  <a:pos x="44" y="19"/>
                </a:cxn>
                <a:cxn ang="0">
                  <a:pos x="44" y="23"/>
                </a:cxn>
                <a:cxn ang="0">
                  <a:pos x="57" y="29"/>
                </a:cxn>
                <a:cxn ang="0">
                  <a:pos x="58" y="35"/>
                </a:cxn>
                <a:cxn ang="0">
                  <a:pos x="60" y="35"/>
                </a:cxn>
                <a:cxn ang="0">
                  <a:pos x="61" y="37"/>
                </a:cxn>
                <a:cxn ang="0">
                  <a:pos x="55" y="40"/>
                </a:cxn>
                <a:cxn ang="0">
                  <a:pos x="41" y="35"/>
                </a:cxn>
                <a:cxn ang="0">
                  <a:pos x="44" y="32"/>
                </a:cxn>
                <a:cxn ang="0">
                  <a:pos x="39" y="34"/>
                </a:cxn>
                <a:cxn ang="0">
                  <a:pos x="37" y="32"/>
                </a:cxn>
                <a:cxn ang="0">
                  <a:pos x="41" y="31"/>
                </a:cxn>
                <a:cxn ang="0">
                  <a:pos x="31" y="31"/>
                </a:cxn>
                <a:cxn ang="0">
                  <a:pos x="29" y="29"/>
                </a:cxn>
                <a:cxn ang="0">
                  <a:pos x="33" y="29"/>
                </a:cxn>
                <a:cxn ang="0">
                  <a:pos x="31" y="26"/>
                </a:cxn>
                <a:cxn ang="0">
                  <a:pos x="21" y="24"/>
                </a:cxn>
                <a:cxn ang="0">
                  <a:pos x="20" y="21"/>
                </a:cxn>
                <a:cxn ang="0">
                  <a:pos x="28" y="19"/>
                </a:cxn>
                <a:cxn ang="0">
                  <a:pos x="23" y="19"/>
                </a:cxn>
                <a:cxn ang="0">
                  <a:pos x="23" y="18"/>
                </a:cxn>
                <a:cxn ang="0">
                  <a:pos x="21" y="19"/>
                </a:cxn>
                <a:cxn ang="0">
                  <a:pos x="17" y="16"/>
                </a:cxn>
                <a:cxn ang="0">
                  <a:pos x="15" y="16"/>
                </a:cxn>
                <a:cxn ang="0">
                  <a:pos x="13" y="16"/>
                </a:cxn>
                <a:cxn ang="0">
                  <a:pos x="15" y="13"/>
                </a:cxn>
                <a:cxn ang="0">
                  <a:pos x="13" y="11"/>
                </a:cxn>
                <a:cxn ang="0">
                  <a:pos x="12" y="13"/>
                </a:cxn>
                <a:cxn ang="0">
                  <a:pos x="10" y="11"/>
                </a:cxn>
                <a:cxn ang="0">
                  <a:pos x="5" y="13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10" y="8"/>
                </a:cxn>
                <a:cxn ang="0">
                  <a:pos x="10" y="8"/>
                </a:cxn>
              </a:cxnLst>
              <a:rect l="0" t="0" r="r" b="b"/>
              <a:pathLst>
                <a:path w="61" h="40">
                  <a:moveTo>
                    <a:pt x="10" y="8"/>
                  </a:moveTo>
                  <a:lnTo>
                    <a:pt x="12" y="5"/>
                  </a:lnTo>
                  <a:lnTo>
                    <a:pt x="5" y="3"/>
                  </a:lnTo>
                  <a:lnTo>
                    <a:pt x="4" y="7"/>
                  </a:lnTo>
                  <a:lnTo>
                    <a:pt x="0" y="3"/>
                  </a:lnTo>
                  <a:lnTo>
                    <a:pt x="2" y="2"/>
                  </a:lnTo>
                  <a:lnTo>
                    <a:pt x="5" y="0"/>
                  </a:lnTo>
                  <a:lnTo>
                    <a:pt x="37" y="10"/>
                  </a:lnTo>
                  <a:lnTo>
                    <a:pt x="44" y="19"/>
                  </a:lnTo>
                  <a:lnTo>
                    <a:pt x="44" y="23"/>
                  </a:lnTo>
                  <a:lnTo>
                    <a:pt x="57" y="29"/>
                  </a:lnTo>
                  <a:lnTo>
                    <a:pt x="58" y="35"/>
                  </a:lnTo>
                  <a:lnTo>
                    <a:pt x="60" y="35"/>
                  </a:lnTo>
                  <a:lnTo>
                    <a:pt x="61" y="37"/>
                  </a:lnTo>
                  <a:lnTo>
                    <a:pt x="55" y="40"/>
                  </a:lnTo>
                  <a:lnTo>
                    <a:pt x="41" y="35"/>
                  </a:lnTo>
                  <a:lnTo>
                    <a:pt x="44" y="32"/>
                  </a:lnTo>
                  <a:lnTo>
                    <a:pt x="39" y="34"/>
                  </a:lnTo>
                  <a:lnTo>
                    <a:pt x="37" y="32"/>
                  </a:lnTo>
                  <a:lnTo>
                    <a:pt x="41" y="31"/>
                  </a:lnTo>
                  <a:lnTo>
                    <a:pt x="31" y="31"/>
                  </a:lnTo>
                  <a:lnTo>
                    <a:pt x="29" y="29"/>
                  </a:lnTo>
                  <a:lnTo>
                    <a:pt x="33" y="29"/>
                  </a:lnTo>
                  <a:lnTo>
                    <a:pt x="31" y="26"/>
                  </a:lnTo>
                  <a:lnTo>
                    <a:pt x="21" y="24"/>
                  </a:lnTo>
                  <a:lnTo>
                    <a:pt x="20" y="21"/>
                  </a:lnTo>
                  <a:lnTo>
                    <a:pt x="28" y="19"/>
                  </a:lnTo>
                  <a:lnTo>
                    <a:pt x="23" y="19"/>
                  </a:lnTo>
                  <a:lnTo>
                    <a:pt x="23" y="18"/>
                  </a:lnTo>
                  <a:lnTo>
                    <a:pt x="21" y="19"/>
                  </a:lnTo>
                  <a:lnTo>
                    <a:pt x="17" y="16"/>
                  </a:lnTo>
                  <a:lnTo>
                    <a:pt x="15" y="16"/>
                  </a:lnTo>
                  <a:lnTo>
                    <a:pt x="13" y="16"/>
                  </a:lnTo>
                  <a:lnTo>
                    <a:pt x="15" y="13"/>
                  </a:lnTo>
                  <a:lnTo>
                    <a:pt x="13" y="11"/>
                  </a:lnTo>
                  <a:lnTo>
                    <a:pt x="12" y="13"/>
                  </a:lnTo>
                  <a:lnTo>
                    <a:pt x="10" y="11"/>
                  </a:lnTo>
                  <a:lnTo>
                    <a:pt x="5" y="13"/>
                  </a:lnTo>
                  <a:lnTo>
                    <a:pt x="5" y="10"/>
                  </a:lnTo>
                  <a:lnTo>
                    <a:pt x="5" y="8"/>
                  </a:lnTo>
                  <a:lnTo>
                    <a:pt x="10" y="8"/>
                  </a:lnTo>
                  <a:lnTo>
                    <a:pt x="1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89" name="Forma Livre 767">
              <a:extLst>
                <a:ext uri="{FF2B5EF4-FFF2-40B4-BE49-F238E27FC236}">
                  <a16:creationId xmlns:a16="http://schemas.microsoft.com/office/drawing/2014/main" id="{C446F6FD-93EF-C31C-3D76-E7C7D5FEE0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578" y="-2850218"/>
              <a:ext cx="5438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0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lnTo>
                    <a:pt x="3" y="0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90" name="Forma Livre 768">
              <a:extLst>
                <a:ext uri="{FF2B5EF4-FFF2-40B4-BE49-F238E27FC236}">
                  <a16:creationId xmlns:a16="http://schemas.microsoft.com/office/drawing/2014/main" id="{981C7939-0580-0147-448C-667A57CA5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9333" y="-2574227"/>
              <a:ext cx="13596" cy="32629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8" y="18"/>
                </a:cxn>
                <a:cxn ang="0">
                  <a:pos x="5" y="24"/>
                </a:cxn>
                <a:cxn ang="0">
                  <a:pos x="5" y="24"/>
                </a:cxn>
                <a:cxn ang="0">
                  <a:pos x="4" y="18"/>
                </a:cxn>
                <a:cxn ang="0">
                  <a:pos x="8" y="13"/>
                </a:cxn>
                <a:cxn ang="0">
                  <a:pos x="4" y="16"/>
                </a:cxn>
                <a:cxn ang="0">
                  <a:pos x="2" y="13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10" y="5"/>
                </a:cxn>
                <a:cxn ang="0">
                  <a:pos x="10" y="5"/>
                </a:cxn>
              </a:cxnLst>
              <a:rect l="0" t="0" r="r" b="b"/>
              <a:pathLst>
                <a:path w="10" h="24">
                  <a:moveTo>
                    <a:pt x="10" y="5"/>
                  </a:moveTo>
                  <a:lnTo>
                    <a:pt x="8" y="18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4" y="18"/>
                  </a:lnTo>
                  <a:lnTo>
                    <a:pt x="8" y="13"/>
                  </a:lnTo>
                  <a:lnTo>
                    <a:pt x="4" y="16"/>
                  </a:lnTo>
                  <a:lnTo>
                    <a:pt x="2" y="13"/>
                  </a:lnTo>
                  <a:lnTo>
                    <a:pt x="4" y="8"/>
                  </a:lnTo>
                  <a:lnTo>
                    <a:pt x="0" y="4"/>
                  </a:lnTo>
                  <a:lnTo>
                    <a:pt x="4" y="0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91" name="Forma Livre 769">
              <a:extLst>
                <a:ext uri="{FF2B5EF4-FFF2-40B4-BE49-F238E27FC236}">
                  <a16:creationId xmlns:a16="http://schemas.microsoft.com/office/drawing/2014/main" id="{022DD2D2-9D31-D9B9-6361-FB48EC178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7007" y="-2589183"/>
              <a:ext cx="20394" cy="25832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3" y="2"/>
                </a:cxn>
                <a:cxn ang="0">
                  <a:pos x="7" y="0"/>
                </a:cxn>
                <a:cxn ang="0">
                  <a:pos x="10" y="0"/>
                </a:cxn>
                <a:cxn ang="0">
                  <a:pos x="11" y="0"/>
                </a:cxn>
                <a:cxn ang="0">
                  <a:pos x="15" y="5"/>
                </a:cxn>
                <a:cxn ang="0">
                  <a:pos x="15" y="10"/>
                </a:cxn>
                <a:cxn ang="0">
                  <a:pos x="11" y="2"/>
                </a:cxn>
                <a:cxn ang="0">
                  <a:pos x="10" y="5"/>
                </a:cxn>
                <a:cxn ang="0">
                  <a:pos x="13" y="11"/>
                </a:cxn>
                <a:cxn ang="0">
                  <a:pos x="10" y="13"/>
                </a:cxn>
                <a:cxn ang="0">
                  <a:pos x="11" y="15"/>
                </a:cxn>
                <a:cxn ang="0">
                  <a:pos x="8" y="15"/>
                </a:cxn>
                <a:cxn ang="0">
                  <a:pos x="7" y="18"/>
                </a:cxn>
                <a:cxn ang="0">
                  <a:pos x="7" y="16"/>
                </a:cxn>
                <a:cxn ang="0">
                  <a:pos x="2" y="19"/>
                </a:cxn>
                <a:cxn ang="0">
                  <a:pos x="0" y="19"/>
                </a:cxn>
                <a:cxn ang="0">
                  <a:pos x="2" y="15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7" y="10"/>
                </a:cxn>
                <a:cxn ang="0">
                  <a:pos x="3" y="10"/>
                </a:cxn>
                <a:cxn ang="0">
                  <a:pos x="3" y="10"/>
                </a:cxn>
              </a:cxnLst>
              <a:rect l="0" t="0" r="r" b="b"/>
              <a:pathLst>
                <a:path w="15" h="19">
                  <a:moveTo>
                    <a:pt x="3" y="10"/>
                  </a:moveTo>
                  <a:lnTo>
                    <a:pt x="3" y="2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5" y="5"/>
                  </a:lnTo>
                  <a:lnTo>
                    <a:pt x="15" y="10"/>
                  </a:lnTo>
                  <a:lnTo>
                    <a:pt x="11" y="2"/>
                  </a:lnTo>
                  <a:lnTo>
                    <a:pt x="10" y="5"/>
                  </a:lnTo>
                  <a:lnTo>
                    <a:pt x="13" y="11"/>
                  </a:lnTo>
                  <a:lnTo>
                    <a:pt x="10" y="13"/>
                  </a:lnTo>
                  <a:lnTo>
                    <a:pt x="11" y="15"/>
                  </a:lnTo>
                  <a:lnTo>
                    <a:pt x="8" y="15"/>
                  </a:lnTo>
                  <a:lnTo>
                    <a:pt x="7" y="18"/>
                  </a:lnTo>
                  <a:lnTo>
                    <a:pt x="7" y="16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7" y="10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92" name="Forma Livre 770">
              <a:extLst>
                <a:ext uri="{FF2B5EF4-FFF2-40B4-BE49-F238E27FC236}">
                  <a16:creationId xmlns:a16="http://schemas.microsoft.com/office/drawing/2014/main" id="{AC9B6257-514B-331E-7AA2-B7758D499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7007" y="-2557912"/>
              <a:ext cx="10876" cy="19034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0" y="3"/>
                </a:cxn>
                <a:cxn ang="0">
                  <a:pos x="2" y="1"/>
                </a:cxn>
                <a:cxn ang="0">
                  <a:pos x="5" y="0"/>
                </a:cxn>
                <a:cxn ang="0">
                  <a:pos x="7" y="3"/>
                </a:cxn>
                <a:cxn ang="0">
                  <a:pos x="8" y="1"/>
                </a:cxn>
                <a:cxn ang="0">
                  <a:pos x="8" y="4"/>
                </a:cxn>
                <a:cxn ang="0">
                  <a:pos x="7" y="4"/>
                </a:cxn>
                <a:cxn ang="0">
                  <a:pos x="3" y="14"/>
                </a:cxn>
                <a:cxn ang="0">
                  <a:pos x="3" y="12"/>
                </a:cxn>
                <a:cxn ang="0">
                  <a:pos x="0" y="11"/>
                </a:cxn>
                <a:cxn ang="0">
                  <a:pos x="2" y="9"/>
                </a:cxn>
                <a:cxn ang="0">
                  <a:pos x="5" y="6"/>
                </a:cxn>
                <a:cxn ang="0">
                  <a:pos x="2" y="6"/>
                </a:cxn>
                <a:cxn ang="0">
                  <a:pos x="3" y="4"/>
                </a:cxn>
                <a:cxn ang="0">
                  <a:pos x="3" y="4"/>
                </a:cxn>
              </a:cxnLst>
              <a:rect l="0" t="0" r="r" b="b"/>
              <a:pathLst>
                <a:path w="8" h="14">
                  <a:moveTo>
                    <a:pt x="3" y="4"/>
                  </a:moveTo>
                  <a:lnTo>
                    <a:pt x="0" y="3"/>
                  </a:lnTo>
                  <a:lnTo>
                    <a:pt x="2" y="1"/>
                  </a:lnTo>
                  <a:lnTo>
                    <a:pt x="5" y="0"/>
                  </a:lnTo>
                  <a:lnTo>
                    <a:pt x="7" y="3"/>
                  </a:lnTo>
                  <a:lnTo>
                    <a:pt x="8" y="1"/>
                  </a:lnTo>
                  <a:lnTo>
                    <a:pt x="8" y="4"/>
                  </a:lnTo>
                  <a:lnTo>
                    <a:pt x="7" y="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0" y="11"/>
                  </a:lnTo>
                  <a:lnTo>
                    <a:pt x="2" y="9"/>
                  </a:lnTo>
                  <a:lnTo>
                    <a:pt x="5" y="6"/>
                  </a:lnTo>
                  <a:lnTo>
                    <a:pt x="2" y="6"/>
                  </a:lnTo>
                  <a:lnTo>
                    <a:pt x="3" y="4"/>
                  </a:lnTo>
                  <a:lnTo>
                    <a:pt x="3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93" name="Forma Livre 771">
              <a:extLst>
                <a:ext uri="{FF2B5EF4-FFF2-40B4-BE49-F238E27FC236}">
                  <a16:creationId xmlns:a16="http://schemas.microsoft.com/office/drawing/2014/main" id="{943E2878-975B-7B73-F2D6-7BDDFB73B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7884" y="-2563351"/>
              <a:ext cx="17675" cy="1631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13" y="2"/>
                </a:cxn>
                <a:cxn ang="0">
                  <a:pos x="11" y="8"/>
                </a:cxn>
                <a:cxn ang="0">
                  <a:pos x="8" y="5"/>
                </a:cxn>
                <a:cxn ang="0">
                  <a:pos x="8" y="12"/>
                </a:cxn>
                <a:cxn ang="0">
                  <a:pos x="3" y="12"/>
                </a:cxn>
                <a:cxn ang="0">
                  <a:pos x="3" y="5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3" h="12">
                  <a:moveTo>
                    <a:pt x="0" y="2"/>
                  </a:moveTo>
                  <a:lnTo>
                    <a:pt x="2" y="0"/>
                  </a:lnTo>
                  <a:lnTo>
                    <a:pt x="13" y="2"/>
                  </a:lnTo>
                  <a:lnTo>
                    <a:pt x="11" y="8"/>
                  </a:lnTo>
                  <a:lnTo>
                    <a:pt x="8" y="5"/>
                  </a:lnTo>
                  <a:lnTo>
                    <a:pt x="8" y="12"/>
                  </a:lnTo>
                  <a:lnTo>
                    <a:pt x="3" y="12"/>
                  </a:lnTo>
                  <a:lnTo>
                    <a:pt x="3" y="5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94" name="Forma Livre 772">
              <a:extLst>
                <a:ext uri="{FF2B5EF4-FFF2-40B4-BE49-F238E27FC236}">
                  <a16:creationId xmlns:a16="http://schemas.microsoft.com/office/drawing/2014/main" id="{C89FAFD9-A6B5-447B-A08D-083500C71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5557" y="-2556553"/>
              <a:ext cx="407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3" h="5">
                  <a:moveTo>
                    <a:pt x="2" y="2"/>
                  </a:moveTo>
                  <a:lnTo>
                    <a:pt x="3" y="5"/>
                  </a:lnTo>
                  <a:lnTo>
                    <a:pt x="0" y="5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95" name="Forma Livre 773">
              <a:extLst>
                <a:ext uri="{FF2B5EF4-FFF2-40B4-BE49-F238E27FC236}">
                  <a16:creationId xmlns:a16="http://schemas.microsoft.com/office/drawing/2014/main" id="{36C3E12D-17BD-91F7-7FBD-9A0C8A367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1479" y="-2545677"/>
              <a:ext cx="6798" cy="271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lnTo>
                    <a:pt x="5" y="2"/>
                  </a:lnTo>
                  <a:lnTo>
                    <a:pt x="3" y="2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96" name="Forma Livre 774">
              <a:extLst>
                <a:ext uri="{FF2B5EF4-FFF2-40B4-BE49-F238E27FC236}">
                  <a16:creationId xmlns:a16="http://schemas.microsoft.com/office/drawing/2014/main" id="{873B6C80-7411-2EAE-02B5-344A6B499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175" y="-2593261"/>
              <a:ext cx="25832" cy="24472"/>
            </a:xfrm>
            <a:custGeom>
              <a:avLst/>
              <a:gdLst/>
              <a:ahLst/>
              <a:cxnLst>
                <a:cxn ang="0">
                  <a:pos x="19" y="5"/>
                </a:cxn>
                <a:cxn ang="0">
                  <a:pos x="19" y="6"/>
                </a:cxn>
                <a:cxn ang="0">
                  <a:pos x="16" y="6"/>
                </a:cxn>
                <a:cxn ang="0">
                  <a:pos x="18" y="10"/>
                </a:cxn>
                <a:cxn ang="0">
                  <a:pos x="18" y="11"/>
                </a:cxn>
                <a:cxn ang="0">
                  <a:pos x="16" y="16"/>
                </a:cxn>
                <a:cxn ang="0">
                  <a:pos x="8" y="10"/>
                </a:cxn>
                <a:cxn ang="0">
                  <a:pos x="8" y="16"/>
                </a:cxn>
                <a:cxn ang="0">
                  <a:pos x="5" y="18"/>
                </a:cxn>
                <a:cxn ang="0">
                  <a:pos x="2" y="16"/>
                </a:cxn>
                <a:cxn ang="0">
                  <a:pos x="3" y="14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3" y="6"/>
                </a:cxn>
                <a:cxn ang="0">
                  <a:pos x="2" y="3"/>
                </a:cxn>
                <a:cxn ang="0">
                  <a:pos x="3" y="2"/>
                </a:cxn>
                <a:cxn ang="0">
                  <a:pos x="3" y="3"/>
                </a:cxn>
                <a:cxn ang="0">
                  <a:pos x="10" y="0"/>
                </a:cxn>
                <a:cxn ang="0">
                  <a:pos x="13" y="3"/>
                </a:cxn>
                <a:cxn ang="0">
                  <a:pos x="19" y="5"/>
                </a:cxn>
                <a:cxn ang="0">
                  <a:pos x="19" y="5"/>
                </a:cxn>
              </a:cxnLst>
              <a:rect l="0" t="0" r="r" b="b"/>
              <a:pathLst>
                <a:path w="19" h="18">
                  <a:moveTo>
                    <a:pt x="19" y="5"/>
                  </a:moveTo>
                  <a:lnTo>
                    <a:pt x="19" y="6"/>
                  </a:lnTo>
                  <a:lnTo>
                    <a:pt x="16" y="6"/>
                  </a:lnTo>
                  <a:lnTo>
                    <a:pt x="18" y="10"/>
                  </a:lnTo>
                  <a:lnTo>
                    <a:pt x="18" y="11"/>
                  </a:lnTo>
                  <a:lnTo>
                    <a:pt x="16" y="16"/>
                  </a:lnTo>
                  <a:lnTo>
                    <a:pt x="8" y="10"/>
                  </a:lnTo>
                  <a:lnTo>
                    <a:pt x="8" y="16"/>
                  </a:lnTo>
                  <a:lnTo>
                    <a:pt x="5" y="18"/>
                  </a:lnTo>
                  <a:lnTo>
                    <a:pt x="2" y="16"/>
                  </a:lnTo>
                  <a:lnTo>
                    <a:pt x="3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3" y="6"/>
                  </a:lnTo>
                  <a:lnTo>
                    <a:pt x="2" y="3"/>
                  </a:lnTo>
                  <a:lnTo>
                    <a:pt x="3" y="2"/>
                  </a:lnTo>
                  <a:lnTo>
                    <a:pt x="3" y="3"/>
                  </a:lnTo>
                  <a:lnTo>
                    <a:pt x="10" y="0"/>
                  </a:lnTo>
                  <a:lnTo>
                    <a:pt x="13" y="3"/>
                  </a:lnTo>
                  <a:lnTo>
                    <a:pt x="19" y="5"/>
                  </a:lnTo>
                  <a:lnTo>
                    <a:pt x="19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97" name="Forma Livre 775">
              <a:extLst>
                <a:ext uri="{FF2B5EF4-FFF2-40B4-BE49-F238E27FC236}">
                  <a16:creationId xmlns:a16="http://schemas.microsoft.com/office/drawing/2014/main" id="{9E1B1094-FF37-C99B-5E07-16184BAE9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3805" y="-2542958"/>
              <a:ext cx="25832" cy="39428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16" y="9"/>
                </a:cxn>
                <a:cxn ang="0">
                  <a:pos x="14" y="11"/>
                </a:cxn>
                <a:cxn ang="0">
                  <a:pos x="19" y="14"/>
                </a:cxn>
                <a:cxn ang="0">
                  <a:pos x="14" y="13"/>
                </a:cxn>
                <a:cxn ang="0">
                  <a:pos x="14" y="16"/>
                </a:cxn>
                <a:cxn ang="0">
                  <a:pos x="19" y="19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6" y="29"/>
                </a:cxn>
                <a:cxn ang="0">
                  <a:pos x="13" y="29"/>
                </a:cxn>
                <a:cxn ang="0">
                  <a:pos x="13" y="22"/>
                </a:cxn>
                <a:cxn ang="0">
                  <a:pos x="11" y="24"/>
                </a:cxn>
                <a:cxn ang="0">
                  <a:pos x="11" y="19"/>
                </a:cxn>
                <a:cxn ang="0">
                  <a:pos x="3" y="17"/>
                </a:cxn>
                <a:cxn ang="0">
                  <a:pos x="8" y="16"/>
                </a:cxn>
                <a:cxn ang="0">
                  <a:pos x="8" y="14"/>
                </a:cxn>
                <a:cxn ang="0">
                  <a:pos x="8" y="13"/>
                </a:cxn>
                <a:cxn ang="0">
                  <a:pos x="3" y="11"/>
                </a:cxn>
                <a:cxn ang="0">
                  <a:pos x="6" y="9"/>
                </a:cxn>
                <a:cxn ang="0">
                  <a:pos x="8" y="3"/>
                </a:cxn>
                <a:cxn ang="0">
                  <a:pos x="0" y="6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10" y="0"/>
                </a:cxn>
                <a:cxn ang="0">
                  <a:pos x="11" y="1"/>
                </a:cxn>
                <a:cxn ang="0">
                  <a:pos x="10" y="5"/>
                </a:cxn>
                <a:cxn ang="0">
                  <a:pos x="14" y="5"/>
                </a:cxn>
                <a:cxn ang="0">
                  <a:pos x="14" y="5"/>
                </a:cxn>
              </a:cxnLst>
              <a:rect l="0" t="0" r="r" b="b"/>
              <a:pathLst>
                <a:path w="19" h="29">
                  <a:moveTo>
                    <a:pt x="14" y="5"/>
                  </a:moveTo>
                  <a:lnTo>
                    <a:pt x="16" y="9"/>
                  </a:lnTo>
                  <a:lnTo>
                    <a:pt x="14" y="11"/>
                  </a:lnTo>
                  <a:lnTo>
                    <a:pt x="19" y="14"/>
                  </a:lnTo>
                  <a:lnTo>
                    <a:pt x="14" y="13"/>
                  </a:lnTo>
                  <a:lnTo>
                    <a:pt x="14" y="16"/>
                  </a:lnTo>
                  <a:lnTo>
                    <a:pt x="19" y="19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16" y="29"/>
                  </a:lnTo>
                  <a:lnTo>
                    <a:pt x="13" y="29"/>
                  </a:lnTo>
                  <a:lnTo>
                    <a:pt x="13" y="22"/>
                  </a:lnTo>
                  <a:lnTo>
                    <a:pt x="11" y="24"/>
                  </a:lnTo>
                  <a:lnTo>
                    <a:pt x="11" y="19"/>
                  </a:lnTo>
                  <a:lnTo>
                    <a:pt x="3" y="17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6" y="9"/>
                  </a:lnTo>
                  <a:lnTo>
                    <a:pt x="8" y="3"/>
                  </a:lnTo>
                  <a:lnTo>
                    <a:pt x="0" y="6"/>
                  </a:lnTo>
                  <a:lnTo>
                    <a:pt x="5" y="1"/>
                  </a:lnTo>
                  <a:lnTo>
                    <a:pt x="5" y="0"/>
                  </a:lnTo>
                  <a:lnTo>
                    <a:pt x="10" y="0"/>
                  </a:lnTo>
                  <a:lnTo>
                    <a:pt x="11" y="1"/>
                  </a:lnTo>
                  <a:lnTo>
                    <a:pt x="10" y="5"/>
                  </a:lnTo>
                  <a:lnTo>
                    <a:pt x="14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98" name="Forma Livre 776">
              <a:extLst>
                <a:ext uri="{FF2B5EF4-FFF2-40B4-BE49-F238E27FC236}">
                  <a16:creationId xmlns:a16="http://schemas.microsoft.com/office/drawing/2014/main" id="{D4140A9B-D458-180F-6D01-65116E508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6434" y="-2534800"/>
              <a:ext cx="17675" cy="20394"/>
            </a:xfrm>
            <a:custGeom>
              <a:avLst/>
              <a:gdLst/>
              <a:ahLst/>
              <a:cxnLst>
                <a:cxn ang="0">
                  <a:pos x="5" y="11"/>
                </a:cxn>
                <a:cxn ang="0">
                  <a:pos x="6" y="10"/>
                </a:cxn>
                <a:cxn ang="0">
                  <a:pos x="6" y="13"/>
                </a:cxn>
                <a:cxn ang="0">
                  <a:pos x="11" y="15"/>
                </a:cxn>
                <a:cxn ang="0">
                  <a:pos x="11" y="10"/>
                </a:cxn>
                <a:cxn ang="0">
                  <a:pos x="13" y="7"/>
                </a:cxn>
                <a:cxn ang="0">
                  <a:pos x="11" y="0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0" y="10"/>
                </a:cxn>
                <a:cxn ang="0">
                  <a:pos x="2" y="11"/>
                </a:cxn>
                <a:cxn ang="0">
                  <a:pos x="5" y="8"/>
                </a:cxn>
                <a:cxn ang="0">
                  <a:pos x="6" y="10"/>
                </a:cxn>
                <a:cxn ang="0">
                  <a:pos x="8" y="7"/>
                </a:cxn>
                <a:cxn ang="0">
                  <a:pos x="6" y="10"/>
                </a:cxn>
                <a:cxn ang="0">
                  <a:pos x="5" y="11"/>
                </a:cxn>
                <a:cxn ang="0">
                  <a:pos x="5" y="11"/>
                </a:cxn>
              </a:cxnLst>
              <a:rect l="0" t="0" r="r" b="b"/>
              <a:pathLst>
                <a:path w="13" h="15">
                  <a:moveTo>
                    <a:pt x="5" y="11"/>
                  </a:moveTo>
                  <a:lnTo>
                    <a:pt x="6" y="10"/>
                  </a:lnTo>
                  <a:lnTo>
                    <a:pt x="6" y="13"/>
                  </a:lnTo>
                  <a:lnTo>
                    <a:pt x="11" y="15"/>
                  </a:lnTo>
                  <a:lnTo>
                    <a:pt x="11" y="10"/>
                  </a:lnTo>
                  <a:lnTo>
                    <a:pt x="13" y="7"/>
                  </a:lnTo>
                  <a:lnTo>
                    <a:pt x="11" y="0"/>
                  </a:lnTo>
                  <a:lnTo>
                    <a:pt x="5" y="3"/>
                  </a:lnTo>
                  <a:lnTo>
                    <a:pt x="5" y="3"/>
                  </a:lnTo>
                  <a:lnTo>
                    <a:pt x="0" y="10"/>
                  </a:lnTo>
                  <a:lnTo>
                    <a:pt x="2" y="11"/>
                  </a:lnTo>
                  <a:lnTo>
                    <a:pt x="5" y="8"/>
                  </a:lnTo>
                  <a:lnTo>
                    <a:pt x="6" y="10"/>
                  </a:lnTo>
                  <a:lnTo>
                    <a:pt x="8" y="7"/>
                  </a:lnTo>
                  <a:lnTo>
                    <a:pt x="6" y="10"/>
                  </a:lnTo>
                  <a:lnTo>
                    <a:pt x="5" y="11"/>
                  </a:lnTo>
                  <a:lnTo>
                    <a:pt x="5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799" name="Forma Livre 777">
              <a:extLst>
                <a:ext uri="{FF2B5EF4-FFF2-40B4-BE49-F238E27FC236}">
                  <a16:creationId xmlns:a16="http://schemas.microsoft.com/office/drawing/2014/main" id="{668F57FB-6010-FCFE-AB5A-3BF690CA1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524" y="-2517126"/>
              <a:ext cx="5438" cy="10876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4" y="8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4" h="8">
                  <a:moveTo>
                    <a:pt x="3" y="3"/>
                  </a:moveTo>
                  <a:lnTo>
                    <a:pt x="4" y="8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00" name="Forma Livre 778">
              <a:extLst>
                <a:ext uri="{FF2B5EF4-FFF2-40B4-BE49-F238E27FC236}">
                  <a16:creationId xmlns:a16="http://schemas.microsoft.com/office/drawing/2014/main" id="{232DEEF3-56E8-0275-BB0F-238A7E3CA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153" y="-2519845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01" name="Forma Livre 779">
              <a:extLst>
                <a:ext uri="{FF2B5EF4-FFF2-40B4-BE49-F238E27FC236}">
                  <a16:creationId xmlns:a16="http://schemas.microsoft.com/office/drawing/2014/main" id="{71C22A08-29CE-C196-21BB-BDF0AB27BD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9726" y="-2491295"/>
              <a:ext cx="25832" cy="21753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9" y="0"/>
                </a:cxn>
                <a:cxn ang="0">
                  <a:pos x="19" y="3"/>
                </a:cxn>
                <a:cxn ang="0">
                  <a:pos x="13" y="13"/>
                </a:cxn>
                <a:cxn ang="0">
                  <a:pos x="11" y="16"/>
                </a:cxn>
                <a:cxn ang="0">
                  <a:pos x="8" y="15"/>
                </a:cxn>
                <a:cxn ang="0">
                  <a:pos x="5" y="16"/>
                </a:cxn>
                <a:cxn ang="0">
                  <a:pos x="5" y="13"/>
                </a:cxn>
                <a:cxn ang="0">
                  <a:pos x="6" y="13"/>
                </a:cxn>
                <a:cxn ang="0">
                  <a:pos x="6" y="11"/>
                </a:cxn>
                <a:cxn ang="0">
                  <a:pos x="1" y="10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8" y="0"/>
                </a:cxn>
                <a:cxn ang="0">
                  <a:pos x="6" y="3"/>
                </a:cxn>
                <a:cxn ang="0">
                  <a:pos x="11" y="0"/>
                </a:cxn>
                <a:cxn ang="0">
                  <a:pos x="11" y="5"/>
                </a:cxn>
                <a:cxn ang="0">
                  <a:pos x="5" y="8"/>
                </a:cxn>
                <a:cxn ang="0">
                  <a:pos x="8" y="10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19" h="16">
                  <a:moveTo>
                    <a:pt x="16" y="2"/>
                  </a:moveTo>
                  <a:lnTo>
                    <a:pt x="19" y="0"/>
                  </a:lnTo>
                  <a:lnTo>
                    <a:pt x="19" y="3"/>
                  </a:lnTo>
                  <a:lnTo>
                    <a:pt x="13" y="13"/>
                  </a:lnTo>
                  <a:lnTo>
                    <a:pt x="11" y="16"/>
                  </a:lnTo>
                  <a:lnTo>
                    <a:pt x="8" y="15"/>
                  </a:lnTo>
                  <a:lnTo>
                    <a:pt x="5" y="16"/>
                  </a:lnTo>
                  <a:lnTo>
                    <a:pt x="5" y="13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1" y="10"/>
                  </a:lnTo>
                  <a:lnTo>
                    <a:pt x="0" y="3"/>
                  </a:lnTo>
                  <a:lnTo>
                    <a:pt x="1" y="0"/>
                  </a:lnTo>
                  <a:lnTo>
                    <a:pt x="8" y="0"/>
                  </a:lnTo>
                  <a:lnTo>
                    <a:pt x="6" y="3"/>
                  </a:lnTo>
                  <a:lnTo>
                    <a:pt x="11" y="0"/>
                  </a:lnTo>
                  <a:lnTo>
                    <a:pt x="11" y="5"/>
                  </a:lnTo>
                  <a:lnTo>
                    <a:pt x="5" y="8"/>
                  </a:lnTo>
                  <a:lnTo>
                    <a:pt x="8" y="10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02" name="Forma Livre 780">
              <a:extLst>
                <a:ext uri="{FF2B5EF4-FFF2-40B4-BE49-F238E27FC236}">
                  <a16:creationId xmlns:a16="http://schemas.microsoft.com/office/drawing/2014/main" id="{680BE3B0-2142-4C06-1469-F785D8BD9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524" y="-2470901"/>
              <a:ext cx="14956" cy="25832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3" y="5"/>
                </a:cxn>
                <a:cxn ang="0">
                  <a:pos x="1" y="6"/>
                </a:cxn>
                <a:cxn ang="0">
                  <a:pos x="0" y="6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9" y="0"/>
                </a:cxn>
                <a:cxn ang="0">
                  <a:pos x="9" y="3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6"/>
                </a:cxn>
                <a:cxn ang="0">
                  <a:pos x="4" y="9"/>
                </a:cxn>
                <a:cxn ang="0">
                  <a:pos x="9" y="13"/>
                </a:cxn>
                <a:cxn ang="0">
                  <a:pos x="11" y="19"/>
                </a:cxn>
                <a:cxn ang="0">
                  <a:pos x="1" y="9"/>
                </a:cxn>
                <a:cxn ang="0">
                  <a:pos x="1" y="9"/>
                </a:cxn>
              </a:cxnLst>
              <a:rect l="0" t="0" r="r" b="b"/>
              <a:pathLst>
                <a:path w="11" h="19">
                  <a:moveTo>
                    <a:pt x="1" y="9"/>
                  </a:moveTo>
                  <a:lnTo>
                    <a:pt x="3" y="5"/>
                  </a:lnTo>
                  <a:lnTo>
                    <a:pt x="1" y="6"/>
                  </a:lnTo>
                  <a:lnTo>
                    <a:pt x="0" y="6"/>
                  </a:lnTo>
                  <a:lnTo>
                    <a:pt x="3" y="5"/>
                  </a:lnTo>
                  <a:lnTo>
                    <a:pt x="0" y="3"/>
                  </a:lnTo>
                  <a:lnTo>
                    <a:pt x="9" y="0"/>
                  </a:lnTo>
                  <a:lnTo>
                    <a:pt x="9" y="3"/>
                  </a:lnTo>
                  <a:lnTo>
                    <a:pt x="6" y="3"/>
                  </a:lnTo>
                  <a:lnTo>
                    <a:pt x="9" y="6"/>
                  </a:lnTo>
                  <a:lnTo>
                    <a:pt x="6" y="6"/>
                  </a:lnTo>
                  <a:lnTo>
                    <a:pt x="4" y="9"/>
                  </a:lnTo>
                  <a:lnTo>
                    <a:pt x="9" y="13"/>
                  </a:lnTo>
                  <a:lnTo>
                    <a:pt x="11" y="19"/>
                  </a:lnTo>
                  <a:lnTo>
                    <a:pt x="1" y="9"/>
                  </a:lnTo>
                  <a:lnTo>
                    <a:pt x="1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03" name="Forma Livre 781">
              <a:extLst>
                <a:ext uri="{FF2B5EF4-FFF2-40B4-BE49-F238E27FC236}">
                  <a16:creationId xmlns:a16="http://schemas.microsoft.com/office/drawing/2014/main" id="{43E6948E-B729-05EA-DCA3-BA331CFDB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91295"/>
              <a:ext cx="679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5">
                  <a:moveTo>
                    <a:pt x="0" y="3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04" name="Forma Livre 782">
              <a:extLst>
                <a:ext uri="{FF2B5EF4-FFF2-40B4-BE49-F238E27FC236}">
                  <a16:creationId xmlns:a16="http://schemas.microsoft.com/office/drawing/2014/main" id="{8563075F-B30B-FC76-4EAD-64F2CD45D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80418"/>
              <a:ext cx="8157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6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8">
                  <a:moveTo>
                    <a:pt x="0" y="0"/>
                  </a:moveTo>
                  <a:lnTo>
                    <a:pt x="5" y="3"/>
                  </a:lnTo>
                  <a:lnTo>
                    <a:pt x="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05" name="Forma Livre 783">
              <a:extLst>
                <a:ext uri="{FF2B5EF4-FFF2-40B4-BE49-F238E27FC236}">
                  <a16:creationId xmlns:a16="http://schemas.microsoft.com/office/drawing/2014/main" id="{C2115DA4-9BCA-0101-49FC-7BFDAC5CD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109" y="-2484496"/>
              <a:ext cx="10876" cy="1495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8" y="6"/>
                </a:cxn>
                <a:cxn ang="0">
                  <a:pos x="5" y="11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8" h="11">
                  <a:moveTo>
                    <a:pt x="5" y="3"/>
                  </a:moveTo>
                  <a:lnTo>
                    <a:pt x="8" y="6"/>
                  </a:lnTo>
                  <a:lnTo>
                    <a:pt x="5" y="11"/>
                  </a:lnTo>
                  <a:lnTo>
                    <a:pt x="1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06" name="Forma Livre 784">
              <a:extLst>
                <a:ext uri="{FF2B5EF4-FFF2-40B4-BE49-F238E27FC236}">
                  <a16:creationId xmlns:a16="http://schemas.microsoft.com/office/drawing/2014/main" id="{532DE98C-79EC-3014-5F5E-644E0216A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85" y="-2462743"/>
              <a:ext cx="136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1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07" name="Forma Livre 785">
              <a:extLst>
                <a:ext uri="{FF2B5EF4-FFF2-40B4-BE49-F238E27FC236}">
                  <a16:creationId xmlns:a16="http://schemas.microsoft.com/office/drawing/2014/main" id="{657B2B53-90C8-E736-856C-0A1129BD1B1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476" y="-2473620"/>
              <a:ext cx="29910" cy="17675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9" y="5"/>
                </a:cxn>
                <a:cxn ang="0">
                  <a:pos x="14" y="3"/>
                </a:cxn>
                <a:cxn ang="0">
                  <a:pos x="16" y="0"/>
                </a:cxn>
                <a:cxn ang="0">
                  <a:pos x="22" y="0"/>
                </a:cxn>
                <a:cxn ang="0">
                  <a:pos x="22" y="3"/>
                </a:cxn>
                <a:cxn ang="0">
                  <a:pos x="0" y="13"/>
                </a:cxn>
                <a:cxn ang="0">
                  <a:pos x="0" y="13"/>
                </a:cxn>
              </a:cxnLst>
              <a:rect l="0" t="0" r="r" b="b"/>
              <a:pathLst>
                <a:path w="22" h="13">
                  <a:moveTo>
                    <a:pt x="0" y="13"/>
                  </a:moveTo>
                  <a:lnTo>
                    <a:pt x="9" y="5"/>
                  </a:lnTo>
                  <a:lnTo>
                    <a:pt x="14" y="3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2" y="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08" name="Forma Livre 786">
              <a:extLst>
                <a:ext uri="{FF2B5EF4-FFF2-40B4-BE49-F238E27FC236}">
                  <a16:creationId xmlns:a16="http://schemas.microsoft.com/office/drawing/2014/main" id="{FB4289F0-42FA-75E9-0FC7-F524F2D28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105" y="-2484496"/>
              <a:ext cx="35348" cy="14956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13" y="5"/>
                </a:cxn>
                <a:cxn ang="0">
                  <a:pos x="16" y="5"/>
                </a:cxn>
                <a:cxn ang="0">
                  <a:pos x="14" y="3"/>
                </a:cxn>
                <a:cxn ang="0">
                  <a:pos x="14" y="0"/>
                </a:cxn>
                <a:cxn ang="0">
                  <a:pos x="19" y="0"/>
                </a:cxn>
                <a:cxn ang="0">
                  <a:pos x="21" y="2"/>
                </a:cxn>
                <a:cxn ang="0">
                  <a:pos x="24" y="0"/>
                </a:cxn>
                <a:cxn ang="0">
                  <a:pos x="26" y="0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14" y="8"/>
                </a:cxn>
                <a:cxn ang="0">
                  <a:pos x="1" y="11"/>
                </a:cxn>
                <a:cxn ang="0">
                  <a:pos x="1" y="11"/>
                </a:cxn>
              </a:cxnLst>
              <a:rect l="0" t="0" r="r" b="b"/>
              <a:pathLst>
                <a:path w="26" h="11">
                  <a:moveTo>
                    <a:pt x="1" y="11"/>
                  </a:moveTo>
                  <a:lnTo>
                    <a:pt x="0" y="10"/>
                  </a:lnTo>
                  <a:lnTo>
                    <a:pt x="6" y="10"/>
                  </a:lnTo>
                  <a:lnTo>
                    <a:pt x="13" y="5"/>
                  </a:lnTo>
                  <a:lnTo>
                    <a:pt x="16" y="5"/>
                  </a:lnTo>
                  <a:lnTo>
                    <a:pt x="14" y="3"/>
                  </a:lnTo>
                  <a:lnTo>
                    <a:pt x="14" y="0"/>
                  </a:lnTo>
                  <a:lnTo>
                    <a:pt x="19" y="0"/>
                  </a:lnTo>
                  <a:lnTo>
                    <a:pt x="21" y="2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14" y="8"/>
                  </a:lnTo>
                  <a:lnTo>
                    <a:pt x="1" y="11"/>
                  </a:lnTo>
                  <a:lnTo>
                    <a:pt x="1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09" name="Forma Livre 787">
              <a:extLst>
                <a:ext uri="{FF2B5EF4-FFF2-40B4-BE49-F238E27FC236}">
                  <a16:creationId xmlns:a16="http://schemas.microsoft.com/office/drawing/2014/main" id="{CA06FBFE-3638-E146-BB30-D3651FD26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892" y="-2491295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2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2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10" name="Forma Livre 788">
              <a:extLst>
                <a:ext uri="{FF2B5EF4-FFF2-40B4-BE49-F238E27FC236}">
                  <a16:creationId xmlns:a16="http://schemas.microsoft.com/office/drawing/2014/main" id="{49F73BDC-3C2F-15F1-DB6B-157FAB29B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870" y="-2498092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11" name="Forma Livre 789">
              <a:extLst>
                <a:ext uri="{FF2B5EF4-FFF2-40B4-BE49-F238E27FC236}">
                  <a16:creationId xmlns:a16="http://schemas.microsoft.com/office/drawing/2014/main" id="{0EE29504-D87E-C49E-E6F3-F1549A417C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3095" y="-2519845"/>
              <a:ext cx="4079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12" name="Forma Livre 790">
              <a:extLst>
                <a:ext uri="{FF2B5EF4-FFF2-40B4-BE49-F238E27FC236}">
                  <a16:creationId xmlns:a16="http://schemas.microsoft.com/office/drawing/2014/main" id="{2537F2D9-1EE1-D0E1-4A15-ECF39C33D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533" y="-2547036"/>
              <a:ext cx="4079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lnTo>
                    <a:pt x="3" y="0"/>
                  </a:lnTo>
                  <a:lnTo>
                    <a:pt x="3" y="1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13" name="Forma Livre 791">
              <a:extLst>
                <a:ext uri="{FF2B5EF4-FFF2-40B4-BE49-F238E27FC236}">
                  <a16:creationId xmlns:a16="http://schemas.microsoft.com/office/drawing/2014/main" id="{FAA41A86-F7DF-52F8-C1FB-52AE8D9E6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690" y="-2549755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14" name="Forma Livre 792">
              <a:extLst>
                <a:ext uri="{FF2B5EF4-FFF2-40B4-BE49-F238E27FC236}">
                  <a16:creationId xmlns:a16="http://schemas.microsoft.com/office/drawing/2014/main" id="{84E3621E-BAFB-CB92-A958-CBDC31DA0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690" y="-2582384"/>
              <a:ext cx="53023" cy="29910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7" y="6"/>
                </a:cxn>
                <a:cxn ang="0">
                  <a:pos x="11" y="5"/>
                </a:cxn>
                <a:cxn ang="0">
                  <a:pos x="13" y="5"/>
                </a:cxn>
                <a:cxn ang="0">
                  <a:pos x="11" y="6"/>
                </a:cxn>
                <a:cxn ang="0">
                  <a:pos x="13" y="10"/>
                </a:cxn>
                <a:cxn ang="0">
                  <a:pos x="15" y="10"/>
                </a:cxn>
                <a:cxn ang="0">
                  <a:pos x="16" y="6"/>
                </a:cxn>
                <a:cxn ang="0">
                  <a:pos x="18" y="6"/>
                </a:cxn>
                <a:cxn ang="0">
                  <a:pos x="16" y="3"/>
                </a:cxn>
                <a:cxn ang="0">
                  <a:pos x="18" y="2"/>
                </a:cxn>
                <a:cxn ang="0">
                  <a:pos x="19" y="0"/>
                </a:cxn>
                <a:cxn ang="0">
                  <a:pos x="19" y="5"/>
                </a:cxn>
                <a:cxn ang="0">
                  <a:pos x="27" y="2"/>
                </a:cxn>
                <a:cxn ang="0">
                  <a:pos x="27" y="0"/>
                </a:cxn>
                <a:cxn ang="0">
                  <a:pos x="31" y="0"/>
                </a:cxn>
                <a:cxn ang="0">
                  <a:pos x="31" y="3"/>
                </a:cxn>
                <a:cxn ang="0">
                  <a:pos x="35" y="0"/>
                </a:cxn>
                <a:cxn ang="0">
                  <a:pos x="34" y="6"/>
                </a:cxn>
                <a:cxn ang="0">
                  <a:pos x="39" y="6"/>
                </a:cxn>
                <a:cxn ang="0">
                  <a:pos x="35" y="10"/>
                </a:cxn>
                <a:cxn ang="0">
                  <a:pos x="27" y="8"/>
                </a:cxn>
                <a:cxn ang="0">
                  <a:pos x="26" y="10"/>
                </a:cxn>
                <a:cxn ang="0">
                  <a:pos x="31" y="10"/>
                </a:cxn>
                <a:cxn ang="0">
                  <a:pos x="31" y="11"/>
                </a:cxn>
                <a:cxn ang="0">
                  <a:pos x="27" y="10"/>
                </a:cxn>
                <a:cxn ang="0">
                  <a:pos x="23" y="11"/>
                </a:cxn>
                <a:cxn ang="0">
                  <a:pos x="24" y="13"/>
                </a:cxn>
                <a:cxn ang="0">
                  <a:pos x="15" y="16"/>
                </a:cxn>
                <a:cxn ang="0">
                  <a:pos x="11" y="21"/>
                </a:cxn>
                <a:cxn ang="0">
                  <a:pos x="7" y="22"/>
                </a:cxn>
                <a:cxn ang="0">
                  <a:pos x="10" y="19"/>
                </a:cxn>
                <a:cxn ang="0">
                  <a:pos x="8" y="18"/>
                </a:cxn>
                <a:cxn ang="0">
                  <a:pos x="10" y="16"/>
                </a:cxn>
                <a:cxn ang="0">
                  <a:pos x="7" y="16"/>
                </a:cxn>
                <a:cxn ang="0">
                  <a:pos x="5" y="19"/>
                </a:cxn>
                <a:cxn ang="0">
                  <a:pos x="3" y="19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39" h="22">
                  <a:moveTo>
                    <a:pt x="0" y="11"/>
                  </a:moveTo>
                  <a:lnTo>
                    <a:pt x="7" y="6"/>
                  </a:lnTo>
                  <a:lnTo>
                    <a:pt x="11" y="5"/>
                  </a:lnTo>
                  <a:lnTo>
                    <a:pt x="13" y="5"/>
                  </a:lnTo>
                  <a:lnTo>
                    <a:pt x="11" y="6"/>
                  </a:lnTo>
                  <a:lnTo>
                    <a:pt x="13" y="10"/>
                  </a:lnTo>
                  <a:lnTo>
                    <a:pt x="15" y="10"/>
                  </a:lnTo>
                  <a:lnTo>
                    <a:pt x="16" y="6"/>
                  </a:lnTo>
                  <a:lnTo>
                    <a:pt x="18" y="6"/>
                  </a:lnTo>
                  <a:lnTo>
                    <a:pt x="16" y="3"/>
                  </a:lnTo>
                  <a:lnTo>
                    <a:pt x="18" y="2"/>
                  </a:lnTo>
                  <a:lnTo>
                    <a:pt x="19" y="0"/>
                  </a:lnTo>
                  <a:lnTo>
                    <a:pt x="19" y="5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1" y="3"/>
                  </a:lnTo>
                  <a:lnTo>
                    <a:pt x="35" y="0"/>
                  </a:lnTo>
                  <a:lnTo>
                    <a:pt x="34" y="6"/>
                  </a:lnTo>
                  <a:lnTo>
                    <a:pt x="39" y="6"/>
                  </a:lnTo>
                  <a:lnTo>
                    <a:pt x="35" y="10"/>
                  </a:lnTo>
                  <a:lnTo>
                    <a:pt x="27" y="8"/>
                  </a:lnTo>
                  <a:lnTo>
                    <a:pt x="26" y="10"/>
                  </a:lnTo>
                  <a:lnTo>
                    <a:pt x="31" y="10"/>
                  </a:lnTo>
                  <a:lnTo>
                    <a:pt x="31" y="11"/>
                  </a:lnTo>
                  <a:lnTo>
                    <a:pt x="27" y="10"/>
                  </a:lnTo>
                  <a:lnTo>
                    <a:pt x="23" y="11"/>
                  </a:lnTo>
                  <a:lnTo>
                    <a:pt x="24" y="13"/>
                  </a:lnTo>
                  <a:lnTo>
                    <a:pt x="15" y="16"/>
                  </a:lnTo>
                  <a:lnTo>
                    <a:pt x="11" y="21"/>
                  </a:lnTo>
                  <a:lnTo>
                    <a:pt x="7" y="22"/>
                  </a:lnTo>
                  <a:lnTo>
                    <a:pt x="10" y="19"/>
                  </a:lnTo>
                  <a:lnTo>
                    <a:pt x="8" y="18"/>
                  </a:lnTo>
                  <a:lnTo>
                    <a:pt x="10" y="16"/>
                  </a:lnTo>
                  <a:lnTo>
                    <a:pt x="7" y="16"/>
                  </a:lnTo>
                  <a:lnTo>
                    <a:pt x="5" y="19"/>
                  </a:lnTo>
                  <a:lnTo>
                    <a:pt x="3" y="19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15" name="Forma Livre 793">
              <a:extLst>
                <a:ext uri="{FF2B5EF4-FFF2-40B4-BE49-F238E27FC236}">
                  <a16:creationId xmlns:a16="http://schemas.microsoft.com/office/drawing/2014/main" id="{981D5FF5-0E80-79F3-8D5D-9FA2CCD66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7118" y="-2595980"/>
              <a:ext cx="21753" cy="10876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5" y="2"/>
                </a:cxn>
                <a:cxn ang="0">
                  <a:pos x="8" y="0"/>
                </a:cxn>
                <a:cxn ang="0">
                  <a:pos x="14" y="0"/>
                </a:cxn>
                <a:cxn ang="0">
                  <a:pos x="11" y="2"/>
                </a:cxn>
                <a:cxn ang="0">
                  <a:pos x="16" y="0"/>
                </a:cxn>
                <a:cxn ang="0">
                  <a:pos x="16" y="5"/>
                </a:cxn>
                <a:cxn ang="0">
                  <a:pos x="3" y="8"/>
                </a:cxn>
                <a:cxn ang="0">
                  <a:pos x="0" y="5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16" h="8">
                  <a:moveTo>
                    <a:pt x="6" y="4"/>
                  </a:moveTo>
                  <a:lnTo>
                    <a:pt x="5" y="2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1" y="2"/>
                  </a:lnTo>
                  <a:lnTo>
                    <a:pt x="16" y="0"/>
                  </a:lnTo>
                  <a:lnTo>
                    <a:pt x="16" y="5"/>
                  </a:lnTo>
                  <a:lnTo>
                    <a:pt x="3" y="8"/>
                  </a:lnTo>
                  <a:lnTo>
                    <a:pt x="0" y="5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16" name="Forma Livre 794">
              <a:extLst>
                <a:ext uri="{FF2B5EF4-FFF2-40B4-BE49-F238E27FC236}">
                  <a16:creationId xmlns:a16="http://schemas.microsoft.com/office/drawing/2014/main" id="{B03D5E16-119B-7BB5-B744-38195AE44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2073" y="-2600059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17" name="Forma Livre 795">
              <a:extLst>
                <a:ext uri="{FF2B5EF4-FFF2-40B4-BE49-F238E27FC236}">
                  <a16:creationId xmlns:a16="http://schemas.microsoft.com/office/drawing/2014/main" id="{FA6D56BC-18B5-3B50-F972-45F2B7CF3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680" y="-2647643"/>
              <a:ext cx="21753" cy="14956"/>
            </a:xfrm>
            <a:custGeom>
              <a:avLst/>
              <a:gdLst/>
              <a:ahLst/>
              <a:cxnLst>
                <a:cxn ang="0">
                  <a:pos x="3" y="8"/>
                </a:cxn>
                <a:cxn ang="0">
                  <a:pos x="14" y="0"/>
                </a:cxn>
                <a:cxn ang="0">
                  <a:pos x="16" y="1"/>
                </a:cxn>
                <a:cxn ang="0">
                  <a:pos x="6" y="9"/>
                </a:cxn>
                <a:cxn ang="0">
                  <a:pos x="0" y="11"/>
                </a:cxn>
                <a:cxn ang="0">
                  <a:pos x="3" y="8"/>
                </a:cxn>
                <a:cxn ang="0">
                  <a:pos x="3" y="8"/>
                </a:cxn>
              </a:cxnLst>
              <a:rect l="0" t="0" r="r" b="b"/>
              <a:pathLst>
                <a:path w="16" h="11">
                  <a:moveTo>
                    <a:pt x="3" y="8"/>
                  </a:moveTo>
                  <a:lnTo>
                    <a:pt x="14" y="0"/>
                  </a:lnTo>
                  <a:lnTo>
                    <a:pt x="16" y="1"/>
                  </a:lnTo>
                  <a:lnTo>
                    <a:pt x="6" y="9"/>
                  </a:lnTo>
                  <a:lnTo>
                    <a:pt x="0" y="11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18" name="Forma Livre 796">
              <a:extLst>
                <a:ext uri="{FF2B5EF4-FFF2-40B4-BE49-F238E27FC236}">
                  <a16:creationId xmlns:a16="http://schemas.microsoft.com/office/drawing/2014/main" id="{23E133D6-60D7-4F4B-EAD2-1B631EBD2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231" y="-2651722"/>
              <a:ext cx="10876" cy="543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0"/>
                </a:cxn>
                <a:cxn ang="0">
                  <a:pos x="8" y="1"/>
                </a:cxn>
                <a:cxn ang="0">
                  <a:pos x="1" y="4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4">
                  <a:moveTo>
                    <a:pt x="0" y="3"/>
                  </a:moveTo>
                  <a:lnTo>
                    <a:pt x="1" y="0"/>
                  </a:lnTo>
                  <a:lnTo>
                    <a:pt x="8" y="1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19" name="Forma Livre 797">
              <a:extLst>
                <a:ext uri="{FF2B5EF4-FFF2-40B4-BE49-F238E27FC236}">
                  <a16:creationId xmlns:a16="http://schemas.microsoft.com/office/drawing/2014/main" id="{3D88AD5C-D31F-4DFE-405B-F2FDB8561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005" y="-2604137"/>
              <a:ext cx="9517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7" h="3">
                  <a:moveTo>
                    <a:pt x="7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20" name="Forma Livre 798">
              <a:extLst>
                <a:ext uri="{FF2B5EF4-FFF2-40B4-BE49-F238E27FC236}">
                  <a16:creationId xmlns:a16="http://schemas.microsoft.com/office/drawing/2014/main" id="{DEEF753E-96E7-D2F7-00FB-DE2525C44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038" y="-2646284"/>
              <a:ext cx="33989" cy="1631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9" y="0"/>
                </a:cxn>
                <a:cxn ang="0">
                  <a:pos x="25" y="2"/>
                </a:cxn>
                <a:cxn ang="0">
                  <a:pos x="24" y="5"/>
                </a:cxn>
                <a:cxn ang="0">
                  <a:pos x="25" y="7"/>
                </a:cxn>
                <a:cxn ang="0">
                  <a:pos x="14" y="12"/>
                </a:cxn>
                <a:cxn ang="0">
                  <a:pos x="3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5" h="12">
                  <a:moveTo>
                    <a:pt x="0" y="2"/>
                  </a:moveTo>
                  <a:lnTo>
                    <a:pt x="19" y="0"/>
                  </a:lnTo>
                  <a:lnTo>
                    <a:pt x="25" y="2"/>
                  </a:lnTo>
                  <a:lnTo>
                    <a:pt x="24" y="5"/>
                  </a:lnTo>
                  <a:lnTo>
                    <a:pt x="25" y="7"/>
                  </a:lnTo>
                  <a:lnTo>
                    <a:pt x="14" y="12"/>
                  </a:lnTo>
                  <a:lnTo>
                    <a:pt x="3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21" name="Forma Livre 799">
              <a:extLst>
                <a:ext uri="{FF2B5EF4-FFF2-40B4-BE49-F238E27FC236}">
                  <a16:creationId xmlns:a16="http://schemas.microsoft.com/office/drawing/2014/main" id="{92706839-6F48-30F9-B3D5-A22FBC47D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904" y="-2658520"/>
              <a:ext cx="20394" cy="1223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9" y="0"/>
                </a:cxn>
                <a:cxn ang="0">
                  <a:pos x="15" y="1"/>
                </a:cxn>
                <a:cxn ang="0">
                  <a:pos x="15" y="5"/>
                </a:cxn>
                <a:cxn ang="0">
                  <a:pos x="7" y="9"/>
                </a:cxn>
                <a:cxn ang="0">
                  <a:pos x="7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5" h="9">
                  <a:moveTo>
                    <a:pt x="0" y="3"/>
                  </a:moveTo>
                  <a:lnTo>
                    <a:pt x="9" y="0"/>
                  </a:lnTo>
                  <a:lnTo>
                    <a:pt x="15" y="1"/>
                  </a:lnTo>
                  <a:lnTo>
                    <a:pt x="15" y="5"/>
                  </a:lnTo>
                  <a:lnTo>
                    <a:pt x="7" y="9"/>
                  </a:lnTo>
                  <a:lnTo>
                    <a:pt x="7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22" name="Forma Livre 800">
              <a:extLst>
                <a:ext uri="{FF2B5EF4-FFF2-40B4-BE49-F238E27FC236}">
                  <a16:creationId xmlns:a16="http://schemas.microsoft.com/office/drawing/2014/main" id="{B0360A11-CD97-C115-411E-5619A7147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787" y="-2318630"/>
              <a:ext cx="28551" cy="6798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0" y="0"/>
                </a:cxn>
                <a:cxn ang="0">
                  <a:pos x="8" y="3"/>
                </a:cxn>
                <a:cxn ang="0">
                  <a:pos x="17" y="5"/>
                </a:cxn>
                <a:cxn ang="0">
                  <a:pos x="20" y="3"/>
                </a:cxn>
                <a:cxn ang="0">
                  <a:pos x="21" y="2"/>
                </a:cxn>
                <a:cxn ang="0">
                  <a:pos x="20" y="2"/>
                </a:cxn>
                <a:cxn ang="0">
                  <a:pos x="18" y="5"/>
                </a:cxn>
                <a:cxn ang="0">
                  <a:pos x="18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21" h="5">
                  <a:moveTo>
                    <a:pt x="15" y="0"/>
                  </a:moveTo>
                  <a:lnTo>
                    <a:pt x="0" y="0"/>
                  </a:lnTo>
                  <a:lnTo>
                    <a:pt x="8" y="3"/>
                  </a:lnTo>
                  <a:lnTo>
                    <a:pt x="17" y="5"/>
                  </a:lnTo>
                  <a:lnTo>
                    <a:pt x="20" y="3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18" y="5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23" name="Forma Livre 801">
              <a:extLst>
                <a:ext uri="{FF2B5EF4-FFF2-40B4-BE49-F238E27FC236}">
                  <a16:creationId xmlns:a16="http://schemas.microsoft.com/office/drawing/2014/main" id="{2D5ED780-D930-2E45-0D7F-B944B8D85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3810" y="-2438271"/>
              <a:ext cx="13596" cy="10876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10" y="5"/>
                </a:cxn>
                <a:cxn ang="0">
                  <a:pos x="8" y="5"/>
                </a:cxn>
                <a:cxn ang="0">
                  <a:pos x="8" y="1"/>
                </a:cxn>
                <a:cxn ang="0">
                  <a:pos x="10" y="3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3" y="1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6" y="8"/>
                </a:cxn>
                <a:cxn ang="0">
                  <a:pos x="6" y="8"/>
                </a:cxn>
              </a:cxnLst>
              <a:rect l="0" t="0" r="r" b="b"/>
              <a:pathLst>
                <a:path w="10" h="8">
                  <a:moveTo>
                    <a:pt x="6" y="8"/>
                  </a:moveTo>
                  <a:lnTo>
                    <a:pt x="10" y="5"/>
                  </a:lnTo>
                  <a:lnTo>
                    <a:pt x="8" y="5"/>
                  </a:lnTo>
                  <a:lnTo>
                    <a:pt x="8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1"/>
                  </a:lnTo>
                  <a:lnTo>
                    <a:pt x="8" y="0"/>
                  </a:lnTo>
                  <a:lnTo>
                    <a:pt x="3" y="1"/>
                  </a:lnTo>
                  <a:lnTo>
                    <a:pt x="0" y="3"/>
                  </a:lnTo>
                  <a:lnTo>
                    <a:pt x="0" y="6"/>
                  </a:lnTo>
                  <a:lnTo>
                    <a:pt x="6" y="8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24" name="Forma Livre 802">
              <a:extLst>
                <a:ext uri="{FF2B5EF4-FFF2-40B4-BE49-F238E27FC236}">
                  <a16:creationId xmlns:a16="http://schemas.microsoft.com/office/drawing/2014/main" id="{3F8E96FE-4ABB-3AF3-4BC6-E8228F766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2852" y="-2718340"/>
              <a:ext cx="19034" cy="679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4" y="0"/>
                </a:cxn>
                <a:cxn ang="0">
                  <a:pos x="14" y="2"/>
                </a:cxn>
                <a:cxn ang="0">
                  <a:pos x="0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4" h="5">
                  <a:moveTo>
                    <a:pt x="8" y="0"/>
                  </a:moveTo>
                  <a:lnTo>
                    <a:pt x="14" y="0"/>
                  </a:lnTo>
                  <a:lnTo>
                    <a:pt x="14" y="2"/>
                  </a:lnTo>
                  <a:lnTo>
                    <a:pt x="0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25" name="Forma Livre 803">
              <a:extLst>
                <a:ext uri="{FF2B5EF4-FFF2-40B4-BE49-F238E27FC236}">
                  <a16:creationId xmlns:a16="http://schemas.microsoft.com/office/drawing/2014/main" id="{B7718562-BA5C-2EF4-B34A-C56B35DFB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1582" y="-2695228"/>
              <a:ext cx="20394" cy="543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" y="1"/>
                </a:cxn>
                <a:cxn ang="0">
                  <a:pos x="5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3" y="1"/>
                </a:cxn>
                <a:cxn ang="0">
                  <a:pos x="12" y="1"/>
                </a:cxn>
                <a:cxn ang="0">
                  <a:pos x="13" y="3"/>
                </a:cxn>
                <a:cxn ang="0">
                  <a:pos x="12" y="3"/>
                </a:cxn>
                <a:cxn ang="0">
                  <a:pos x="10" y="3"/>
                </a:cxn>
                <a:cxn ang="0">
                  <a:pos x="8" y="4"/>
                </a:cxn>
                <a:cxn ang="0">
                  <a:pos x="7" y="4"/>
                </a:cxn>
                <a:cxn ang="0">
                  <a:pos x="5" y="3"/>
                </a:cxn>
                <a:cxn ang="0">
                  <a:pos x="5" y="4"/>
                </a:cxn>
                <a:cxn ang="0">
                  <a:pos x="4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5" h="4">
                  <a:moveTo>
                    <a:pt x="0" y="3"/>
                  </a:moveTo>
                  <a:lnTo>
                    <a:pt x="2" y="1"/>
                  </a:lnTo>
                  <a:lnTo>
                    <a:pt x="5" y="1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3" y="3"/>
                  </a:lnTo>
                  <a:lnTo>
                    <a:pt x="12" y="3"/>
                  </a:lnTo>
                  <a:lnTo>
                    <a:pt x="10" y="3"/>
                  </a:lnTo>
                  <a:lnTo>
                    <a:pt x="8" y="4"/>
                  </a:lnTo>
                  <a:lnTo>
                    <a:pt x="7" y="4"/>
                  </a:lnTo>
                  <a:lnTo>
                    <a:pt x="5" y="3"/>
                  </a:lnTo>
                  <a:lnTo>
                    <a:pt x="5" y="4"/>
                  </a:lnTo>
                  <a:lnTo>
                    <a:pt x="4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26" name="Forma Livre 804">
              <a:extLst>
                <a:ext uri="{FF2B5EF4-FFF2-40B4-BE49-F238E27FC236}">
                  <a16:creationId xmlns:a16="http://schemas.microsoft.com/office/drawing/2014/main" id="{CD493EC8-3BAA-FC8F-E2C1-A48CD16D4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9526" y="-2673475"/>
              <a:ext cx="9517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3"/>
                </a:cxn>
                <a:cxn ang="0">
                  <a:pos x="7" y="4"/>
                </a:cxn>
                <a:cxn ang="0">
                  <a:pos x="5" y="4"/>
                </a:cxn>
                <a:cxn ang="0">
                  <a:pos x="4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4">
                  <a:moveTo>
                    <a:pt x="4" y="0"/>
                  </a:moveTo>
                  <a:lnTo>
                    <a:pt x="7" y="3"/>
                  </a:lnTo>
                  <a:lnTo>
                    <a:pt x="7" y="4"/>
                  </a:lnTo>
                  <a:lnTo>
                    <a:pt x="5" y="4"/>
                  </a:lnTo>
                  <a:lnTo>
                    <a:pt x="4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27" name="Forma Livre 805">
              <a:extLst>
                <a:ext uri="{FF2B5EF4-FFF2-40B4-BE49-F238E27FC236}">
                  <a16:creationId xmlns:a16="http://schemas.microsoft.com/office/drawing/2014/main" id="{D1A8E2E7-C4F6-9B7C-28BC-3D4E3CF24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345" y="-2651722"/>
              <a:ext cx="5438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4" h="1">
                  <a:moveTo>
                    <a:pt x="2" y="1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28" name="Forma Livre 806">
              <a:extLst>
                <a:ext uri="{FF2B5EF4-FFF2-40B4-BE49-F238E27FC236}">
                  <a16:creationId xmlns:a16="http://schemas.microsoft.com/office/drawing/2014/main" id="{4198686D-1BD2-C7C9-B927-0B8756998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038" y="-2733296"/>
              <a:ext cx="17675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2"/>
                </a:cxn>
                <a:cxn ang="0">
                  <a:pos x="11" y="5"/>
                </a:cxn>
                <a:cxn ang="0">
                  <a:pos x="3" y="5"/>
                </a:cxn>
                <a:cxn ang="0">
                  <a:pos x="0" y="8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3" h="8">
                  <a:moveTo>
                    <a:pt x="3" y="0"/>
                  </a:moveTo>
                  <a:lnTo>
                    <a:pt x="13" y="2"/>
                  </a:lnTo>
                  <a:lnTo>
                    <a:pt x="11" y="5"/>
                  </a:lnTo>
                  <a:lnTo>
                    <a:pt x="3" y="5"/>
                  </a:lnTo>
                  <a:lnTo>
                    <a:pt x="0" y="8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29" name="Forma Livre 807">
              <a:extLst>
                <a:ext uri="{FF2B5EF4-FFF2-40B4-BE49-F238E27FC236}">
                  <a16:creationId xmlns:a16="http://schemas.microsoft.com/office/drawing/2014/main" id="{5FB6F14D-B7C4-A177-716F-22EA96D1F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4853" y="-1816954"/>
              <a:ext cx="95169" cy="58461"/>
            </a:xfrm>
            <a:custGeom>
              <a:avLst/>
              <a:gdLst/>
              <a:ahLst/>
              <a:cxnLst>
                <a:cxn ang="0">
                  <a:pos x="67" y="0"/>
                </a:cxn>
                <a:cxn ang="0">
                  <a:pos x="54" y="5"/>
                </a:cxn>
                <a:cxn ang="0">
                  <a:pos x="49" y="3"/>
                </a:cxn>
                <a:cxn ang="0">
                  <a:pos x="46" y="1"/>
                </a:cxn>
                <a:cxn ang="0">
                  <a:pos x="40" y="8"/>
                </a:cxn>
                <a:cxn ang="0">
                  <a:pos x="38" y="8"/>
                </a:cxn>
                <a:cxn ang="0">
                  <a:pos x="30" y="11"/>
                </a:cxn>
                <a:cxn ang="0">
                  <a:pos x="24" y="9"/>
                </a:cxn>
                <a:cxn ang="0">
                  <a:pos x="21" y="14"/>
                </a:cxn>
                <a:cxn ang="0">
                  <a:pos x="14" y="14"/>
                </a:cxn>
                <a:cxn ang="0">
                  <a:pos x="13" y="17"/>
                </a:cxn>
                <a:cxn ang="0">
                  <a:pos x="8" y="21"/>
                </a:cxn>
                <a:cxn ang="0">
                  <a:pos x="3" y="21"/>
                </a:cxn>
                <a:cxn ang="0">
                  <a:pos x="0" y="21"/>
                </a:cxn>
                <a:cxn ang="0">
                  <a:pos x="0" y="22"/>
                </a:cxn>
                <a:cxn ang="0">
                  <a:pos x="24" y="41"/>
                </a:cxn>
                <a:cxn ang="0">
                  <a:pos x="27" y="40"/>
                </a:cxn>
                <a:cxn ang="0">
                  <a:pos x="25" y="37"/>
                </a:cxn>
                <a:cxn ang="0">
                  <a:pos x="24" y="32"/>
                </a:cxn>
                <a:cxn ang="0">
                  <a:pos x="29" y="32"/>
                </a:cxn>
                <a:cxn ang="0">
                  <a:pos x="37" y="38"/>
                </a:cxn>
                <a:cxn ang="0">
                  <a:pos x="38" y="40"/>
                </a:cxn>
                <a:cxn ang="0">
                  <a:pos x="38" y="41"/>
                </a:cxn>
                <a:cxn ang="0">
                  <a:pos x="41" y="41"/>
                </a:cxn>
                <a:cxn ang="0">
                  <a:pos x="48" y="43"/>
                </a:cxn>
                <a:cxn ang="0">
                  <a:pos x="56" y="41"/>
                </a:cxn>
                <a:cxn ang="0">
                  <a:pos x="54" y="37"/>
                </a:cxn>
                <a:cxn ang="0">
                  <a:pos x="57" y="33"/>
                </a:cxn>
                <a:cxn ang="0">
                  <a:pos x="62" y="16"/>
                </a:cxn>
                <a:cxn ang="0">
                  <a:pos x="69" y="8"/>
                </a:cxn>
                <a:cxn ang="0">
                  <a:pos x="70" y="0"/>
                </a:cxn>
                <a:cxn ang="0">
                  <a:pos x="67" y="0"/>
                </a:cxn>
              </a:cxnLst>
              <a:rect l="0" t="0" r="r" b="b"/>
              <a:pathLst>
                <a:path w="70" h="43">
                  <a:moveTo>
                    <a:pt x="67" y="0"/>
                  </a:moveTo>
                  <a:lnTo>
                    <a:pt x="54" y="5"/>
                  </a:lnTo>
                  <a:lnTo>
                    <a:pt x="49" y="3"/>
                  </a:lnTo>
                  <a:lnTo>
                    <a:pt x="46" y="1"/>
                  </a:lnTo>
                  <a:lnTo>
                    <a:pt x="40" y="8"/>
                  </a:lnTo>
                  <a:lnTo>
                    <a:pt x="38" y="8"/>
                  </a:lnTo>
                  <a:lnTo>
                    <a:pt x="30" y="11"/>
                  </a:lnTo>
                  <a:lnTo>
                    <a:pt x="24" y="9"/>
                  </a:lnTo>
                  <a:lnTo>
                    <a:pt x="21" y="14"/>
                  </a:lnTo>
                  <a:lnTo>
                    <a:pt x="14" y="14"/>
                  </a:lnTo>
                  <a:lnTo>
                    <a:pt x="13" y="17"/>
                  </a:lnTo>
                  <a:lnTo>
                    <a:pt x="8" y="21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24" y="41"/>
                  </a:lnTo>
                  <a:lnTo>
                    <a:pt x="27" y="40"/>
                  </a:lnTo>
                  <a:lnTo>
                    <a:pt x="25" y="37"/>
                  </a:lnTo>
                  <a:lnTo>
                    <a:pt x="24" y="32"/>
                  </a:lnTo>
                  <a:lnTo>
                    <a:pt x="29" y="32"/>
                  </a:lnTo>
                  <a:lnTo>
                    <a:pt x="37" y="38"/>
                  </a:lnTo>
                  <a:lnTo>
                    <a:pt x="38" y="40"/>
                  </a:lnTo>
                  <a:lnTo>
                    <a:pt x="38" y="41"/>
                  </a:lnTo>
                  <a:lnTo>
                    <a:pt x="41" y="41"/>
                  </a:lnTo>
                  <a:lnTo>
                    <a:pt x="48" y="43"/>
                  </a:lnTo>
                  <a:lnTo>
                    <a:pt x="56" y="41"/>
                  </a:lnTo>
                  <a:lnTo>
                    <a:pt x="54" y="37"/>
                  </a:lnTo>
                  <a:lnTo>
                    <a:pt x="57" y="33"/>
                  </a:lnTo>
                  <a:lnTo>
                    <a:pt x="62" y="16"/>
                  </a:lnTo>
                  <a:lnTo>
                    <a:pt x="69" y="8"/>
                  </a:lnTo>
                  <a:lnTo>
                    <a:pt x="70" y="0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30" name="Forma Livre 809">
              <a:extLst>
                <a:ext uri="{FF2B5EF4-FFF2-40B4-BE49-F238E27FC236}">
                  <a16:creationId xmlns:a16="http://schemas.microsoft.com/office/drawing/2014/main" id="{CA5EAB3B-FC18-D8D7-1936-2827636E6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607582"/>
              <a:ext cx="252878" cy="250158"/>
            </a:xfrm>
            <a:custGeom>
              <a:avLst/>
              <a:gdLst/>
              <a:ahLst/>
              <a:cxnLst>
                <a:cxn ang="0">
                  <a:pos x="173" y="166"/>
                </a:cxn>
                <a:cxn ang="0">
                  <a:pos x="162" y="162"/>
                </a:cxn>
                <a:cxn ang="0">
                  <a:pos x="166" y="157"/>
                </a:cxn>
                <a:cxn ang="0">
                  <a:pos x="170" y="158"/>
                </a:cxn>
                <a:cxn ang="0">
                  <a:pos x="174" y="152"/>
                </a:cxn>
                <a:cxn ang="0">
                  <a:pos x="178" y="146"/>
                </a:cxn>
                <a:cxn ang="0">
                  <a:pos x="186" y="123"/>
                </a:cxn>
                <a:cxn ang="0">
                  <a:pos x="165" y="110"/>
                </a:cxn>
                <a:cxn ang="0">
                  <a:pos x="163" y="93"/>
                </a:cxn>
                <a:cxn ang="0">
                  <a:pos x="144" y="99"/>
                </a:cxn>
                <a:cxn ang="0">
                  <a:pos x="133" y="94"/>
                </a:cxn>
                <a:cxn ang="0">
                  <a:pos x="126" y="90"/>
                </a:cxn>
                <a:cxn ang="0">
                  <a:pos x="114" y="75"/>
                </a:cxn>
                <a:cxn ang="0">
                  <a:pos x="128" y="64"/>
                </a:cxn>
                <a:cxn ang="0">
                  <a:pos x="139" y="49"/>
                </a:cxn>
                <a:cxn ang="0">
                  <a:pos x="173" y="41"/>
                </a:cxn>
                <a:cxn ang="0">
                  <a:pos x="181" y="40"/>
                </a:cxn>
                <a:cxn ang="0">
                  <a:pos x="171" y="37"/>
                </a:cxn>
                <a:cxn ang="0">
                  <a:pos x="181" y="27"/>
                </a:cxn>
                <a:cxn ang="0">
                  <a:pos x="168" y="22"/>
                </a:cxn>
                <a:cxn ang="0">
                  <a:pos x="154" y="22"/>
                </a:cxn>
                <a:cxn ang="0">
                  <a:pos x="134" y="24"/>
                </a:cxn>
                <a:cxn ang="0">
                  <a:pos x="134" y="17"/>
                </a:cxn>
                <a:cxn ang="0">
                  <a:pos x="126" y="11"/>
                </a:cxn>
                <a:cxn ang="0">
                  <a:pos x="117" y="5"/>
                </a:cxn>
                <a:cxn ang="0">
                  <a:pos x="104" y="0"/>
                </a:cxn>
                <a:cxn ang="0">
                  <a:pos x="99" y="1"/>
                </a:cxn>
                <a:cxn ang="0">
                  <a:pos x="101" y="8"/>
                </a:cxn>
                <a:cxn ang="0">
                  <a:pos x="78" y="25"/>
                </a:cxn>
                <a:cxn ang="0">
                  <a:pos x="51" y="35"/>
                </a:cxn>
                <a:cxn ang="0">
                  <a:pos x="43" y="38"/>
                </a:cxn>
                <a:cxn ang="0">
                  <a:pos x="35" y="48"/>
                </a:cxn>
                <a:cxn ang="0">
                  <a:pos x="25" y="45"/>
                </a:cxn>
                <a:cxn ang="0">
                  <a:pos x="19" y="43"/>
                </a:cxn>
                <a:cxn ang="0">
                  <a:pos x="13" y="40"/>
                </a:cxn>
                <a:cxn ang="0">
                  <a:pos x="17" y="33"/>
                </a:cxn>
                <a:cxn ang="0">
                  <a:pos x="1" y="53"/>
                </a:cxn>
                <a:cxn ang="0">
                  <a:pos x="0" y="57"/>
                </a:cxn>
                <a:cxn ang="0">
                  <a:pos x="21" y="70"/>
                </a:cxn>
                <a:cxn ang="0">
                  <a:pos x="32" y="83"/>
                </a:cxn>
                <a:cxn ang="0">
                  <a:pos x="43" y="106"/>
                </a:cxn>
                <a:cxn ang="0">
                  <a:pos x="49" y="117"/>
                </a:cxn>
                <a:cxn ang="0">
                  <a:pos x="61" y="133"/>
                </a:cxn>
                <a:cxn ang="0">
                  <a:pos x="59" y="141"/>
                </a:cxn>
                <a:cxn ang="0">
                  <a:pos x="77" y="155"/>
                </a:cxn>
                <a:cxn ang="0">
                  <a:pos x="120" y="170"/>
                </a:cxn>
                <a:cxn ang="0">
                  <a:pos x="139" y="181"/>
                </a:cxn>
                <a:cxn ang="0">
                  <a:pos x="150" y="183"/>
                </a:cxn>
                <a:cxn ang="0">
                  <a:pos x="163" y="178"/>
                </a:cxn>
                <a:cxn ang="0">
                  <a:pos x="174" y="166"/>
                </a:cxn>
              </a:cxnLst>
              <a:rect l="0" t="0" r="r" b="b"/>
              <a:pathLst>
                <a:path w="186" h="184">
                  <a:moveTo>
                    <a:pt x="174" y="166"/>
                  </a:moveTo>
                  <a:lnTo>
                    <a:pt x="173" y="166"/>
                  </a:lnTo>
                  <a:lnTo>
                    <a:pt x="166" y="163"/>
                  </a:lnTo>
                  <a:lnTo>
                    <a:pt x="162" y="162"/>
                  </a:lnTo>
                  <a:lnTo>
                    <a:pt x="162" y="158"/>
                  </a:lnTo>
                  <a:lnTo>
                    <a:pt x="166" y="157"/>
                  </a:lnTo>
                  <a:lnTo>
                    <a:pt x="168" y="157"/>
                  </a:lnTo>
                  <a:lnTo>
                    <a:pt x="170" y="158"/>
                  </a:lnTo>
                  <a:lnTo>
                    <a:pt x="171" y="157"/>
                  </a:lnTo>
                  <a:lnTo>
                    <a:pt x="174" y="152"/>
                  </a:lnTo>
                  <a:lnTo>
                    <a:pt x="173" y="147"/>
                  </a:lnTo>
                  <a:lnTo>
                    <a:pt x="178" y="146"/>
                  </a:lnTo>
                  <a:lnTo>
                    <a:pt x="181" y="128"/>
                  </a:lnTo>
                  <a:lnTo>
                    <a:pt x="186" y="123"/>
                  </a:lnTo>
                  <a:lnTo>
                    <a:pt x="174" y="109"/>
                  </a:lnTo>
                  <a:lnTo>
                    <a:pt x="165" y="110"/>
                  </a:lnTo>
                  <a:lnTo>
                    <a:pt x="160" y="109"/>
                  </a:lnTo>
                  <a:lnTo>
                    <a:pt x="163" y="93"/>
                  </a:lnTo>
                  <a:lnTo>
                    <a:pt x="152" y="98"/>
                  </a:lnTo>
                  <a:lnTo>
                    <a:pt x="144" y="99"/>
                  </a:lnTo>
                  <a:lnTo>
                    <a:pt x="136" y="98"/>
                  </a:lnTo>
                  <a:lnTo>
                    <a:pt x="133" y="94"/>
                  </a:lnTo>
                  <a:lnTo>
                    <a:pt x="123" y="93"/>
                  </a:lnTo>
                  <a:lnTo>
                    <a:pt x="126" y="90"/>
                  </a:lnTo>
                  <a:lnTo>
                    <a:pt x="117" y="81"/>
                  </a:lnTo>
                  <a:lnTo>
                    <a:pt x="114" y="75"/>
                  </a:lnTo>
                  <a:lnTo>
                    <a:pt x="120" y="65"/>
                  </a:lnTo>
                  <a:lnTo>
                    <a:pt x="128" y="64"/>
                  </a:lnTo>
                  <a:lnTo>
                    <a:pt x="130" y="57"/>
                  </a:lnTo>
                  <a:lnTo>
                    <a:pt x="139" y="49"/>
                  </a:lnTo>
                  <a:lnTo>
                    <a:pt x="154" y="45"/>
                  </a:lnTo>
                  <a:lnTo>
                    <a:pt x="173" y="41"/>
                  </a:lnTo>
                  <a:lnTo>
                    <a:pt x="179" y="41"/>
                  </a:lnTo>
                  <a:lnTo>
                    <a:pt x="181" y="40"/>
                  </a:lnTo>
                  <a:lnTo>
                    <a:pt x="176" y="37"/>
                  </a:lnTo>
                  <a:lnTo>
                    <a:pt x="171" y="37"/>
                  </a:lnTo>
                  <a:lnTo>
                    <a:pt x="171" y="35"/>
                  </a:lnTo>
                  <a:lnTo>
                    <a:pt x="181" y="27"/>
                  </a:lnTo>
                  <a:lnTo>
                    <a:pt x="179" y="25"/>
                  </a:lnTo>
                  <a:lnTo>
                    <a:pt x="168" y="22"/>
                  </a:lnTo>
                  <a:lnTo>
                    <a:pt x="162" y="22"/>
                  </a:lnTo>
                  <a:lnTo>
                    <a:pt x="154" y="22"/>
                  </a:lnTo>
                  <a:lnTo>
                    <a:pt x="147" y="24"/>
                  </a:lnTo>
                  <a:lnTo>
                    <a:pt x="134" y="24"/>
                  </a:lnTo>
                  <a:lnTo>
                    <a:pt x="133" y="21"/>
                  </a:lnTo>
                  <a:lnTo>
                    <a:pt x="134" y="17"/>
                  </a:lnTo>
                  <a:lnTo>
                    <a:pt x="130" y="16"/>
                  </a:lnTo>
                  <a:lnTo>
                    <a:pt x="126" y="11"/>
                  </a:lnTo>
                  <a:lnTo>
                    <a:pt x="122" y="9"/>
                  </a:lnTo>
                  <a:lnTo>
                    <a:pt x="117" y="5"/>
                  </a:lnTo>
                  <a:lnTo>
                    <a:pt x="112" y="1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9" y="1"/>
                  </a:lnTo>
                  <a:lnTo>
                    <a:pt x="104" y="8"/>
                  </a:lnTo>
                  <a:lnTo>
                    <a:pt x="101" y="8"/>
                  </a:lnTo>
                  <a:lnTo>
                    <a:pt x="94" y="16"/>
                  </a:lnTo>
                  <a:lnTo>
                    <a:pt x="78" y="25"/>
                  </a:lnTo>
                  <a:lnTo>
                    <a:pt x="54" y="30"/>
                  </a:lnTo>
                  <a:lnTo>
                    <a:pt x="51" y="35"/>
                  </a:lnTo>
                  <a:lnTo>
                    <a:pt x="48" y="35"/>
                  </a:lnTo>
                  <a:lnTo>
                    <a:pt x="43" y="38"/>
                  </a:lnTo>
                  <a:lnTo>
                    <a:pt x="40" y="46"/>
                  </a:lnTo>
                  <a:lnTo>
                    <a:pt x="35" y="48"/>
                  </a:lnTo>
                  <a:lnTo>
                    <a:pt x="29" y="49"/>
                  </a:lnTo>
                  <a:lnTo>
                    <a:pt x="25" y="45"/>
                  </a:lnTo>
                  <a:lnTo>
                    <a:pt x="21" y="45"/>
                  </a:lnTo>
                  <a:lnTo>
                    <a:pt x="19" y="43"/>
                  </a:lnTo>
                  <a:lnTo>
                    <a:pt x="13" y="45"/>
                  </a:lnTo>
                  <a:lnTo>
                    <a:pt x="13" y="40"/>
                  </a:lnTo>
                  <a:lnTo>
                    <a:pt x="17" y="38"/>
                  </a:lnTo>
                  <a:lnTo>
                    <a:pt x="17" y="33"/>
                  </a:lnTo>
                  <a:lnTo>
                    <a:pt x="1" y="43"/>
                  </a:lnTo>
                  <a:lnTo>
                    <a:pt x="1" y="53"/>
                  </a:lnTo>
                  <a:lnTo>
                    <a:pt x="4" y="54"/>
                  </a:lnTo>
                  <a:lnTo>
                    <a:pt x="0" y="57"/>
                  </a:lnTo>
                  <a:lnTo>
                    <a:pt x="16" y="67"/>
                  </a:lnTo>
                  <a:lnTo>
                    <a:pt x="21" y="70"/>
                  </a:lnTo>
                  <a:lnTo>
                    <a:pt x="24" y="78"/>
                  </a:lnTo>
                  <a:lnTo>
                    <a:pt x="32" y="83"/>
                  </a:lnTo>
                  <a:lnTo>
                    <a:pt x="38" y="101"/>
                  </a:lnTo>
                  <a:lnTo>
                    <a:pt x="43" y="106"/>
                  </a:lnTo>
                  <a:lnTo>
                    <a:pt x="45" y="115"/>
                  </a:lnTo>
                  <a:lnTo>
                    <a:pt x="49" y="117"/>
                  </a:lnTo>
                  <a:lnTo>
                    <a:pt x="57" y="131"/>
                  </a:lnTo>
                  <a:lnTo>
                    <a:pt x="61" y="133"/>
                  </a:lnTo>
                  <a:lnTo>
                    <a:pt x="62" y="139"/>
                  </a:lnTo>
                  <a:lnTo>
                    <a:pt x="59" y="141"/>
                  </a:lnTo>
                  <a:lnTo>
                    <a:pt x="61" y="144"/>
                  </a:lnTo>
                  <a:lnTo>
                    <a:pt x="77" y="155"/>
                  </a:lnTo>
                  <a:lnTo>
                    <a:pt x="97" y="163"/>
                  </a:lnTo>
                  <a:lnTo>
                    <a:pt x="120" y="170"/>
                  </a:lnTo>
                  <a:lnTo>
                    <a:pt x="130" y="174"/>
                  </a:lnTo>
                  <a:lnTo>
                    <a:pt x="139" y="181"/>
                  </a:lnTo>
                  <a:lnTo>
                    <a:pt x="147" y="184"/>
                  </a:lnTo>
                  <a:lnTo>
                    <a:pt x="150" y="183"/>
                  </a:lnTo>
                  <a:lnTo>
                    <a:pt x="158" y="183"/>
                  </a:lnTo>
                  <a:lnTo>
                    <a:pt x="163" y="178"/>
                  </a:lnTo>
                  <a:lnTo>
                    <a:pt x="163" y="176"/>
                  </a:lnTo>
                  <a:lnTo>
                    <a:pt x="174" y="166"/>
                  </a:lnTo>
                  <a:lnTo>
                    <a:pt x="174" y="16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31" name="Forma Livre 810">
              <a:extLst>
                <a:ext uri="{FF2B5EF4-FFF2-40B4-BE49-F238E27FC236}">
                  <a16:creationId xmlns:a16="http://schemas.microsoft.com/office/drawing/2014/main" id="{3DDA5718-A9A2-815E-4A81-F0A60746C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3755" y="-1173883"/>
              <a:ext cx="42147" cy="32629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1" y="5"/>
                </a:cxn>
                <a:cxn ang="0">
                  <a:pos x="29" y="3"/>
                </a:cxn>
                <a:cxn ang="0">
                  <a:pos x="31" y="5"/>
                </a:cxn>
                <a:cxn ang="0">
                  <a:pos x="29" y="6"/>
                </a:cxn>
                <a:cxn ang="0">
                  <a:pos x="27" y="5"/>
                </a:cxn>
                <a:cxn ang="0">
                  <a:pos x="27" y="9"/>
                </a:cxn>
                <a:cxn ang="0">
                  <a:pos x="19" y="13"/>
                </a:cxn>
                <a:cxn ang="0">
                  <a:pos x="16" y="17"/>
                </a:cxn>
                <a:cxn ang="0">
                  <a:pos x="6" y="22"/>
                </a:cxn>
                <a:cxn ang="0">
                  <a:pos x="2" y="22"/>
                </a:cxn>
                <a:cxn ang="0">
                  <a:pos x="2" y="24"/>
                </a:cxn>
                <a:cxn ang="0">
                  <a:pos x="0" y="21"/>
                </a:cxn>
                <a:cxn ang="0">
                  <a:pos x="2" y="19"/>
                </a:cxn>
                <a:cxn ang="0">
                  <a:pos x="3" y="16"/>
                </a:cxn>
                <a:cxn ang="0">
                  <a:pos x="8" y="16"/>
                </a:cxn>
                <a:cxn ang="0">
                  <a:pos x="11" y="14"/>
                </a:cxn>
                <a:cxn ang="0">
                  <a:pos x="18" y="6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31" h="24">
                  <a:moveTo>
                    <a:pt x="19" y="0"/>
                  </a:moveTo>
                  <a:lnTo>
                    <a:pt x="21" y="5"/>
                  </a:lnTo>
                  <a:lnTo>
                    <a:pt x="29" y="3"/>
                  </a:lnTo>
                  <a:lnTo>
                    <a:pt x="31" y="5"/>
                  </a:lnTo>
                  <a:lnTo>
                    <a:pt x="29" y="6"/>
                  </a:lnTo>
                  <a:lnTo>
                    <a:pt x="27" y="5"/>
                  </a:lnTo>
                  <a:lnTo>
                    <a:pt x="27" y="9"/>
                  </a:lnTo>
                  <a:lnTo>
                    <a:pt x="19" y="13"/>
                  </a:lnTo>
                  <a:lnTo>
                    <a:pt x="16" y="17"/>
                  </a:lnTo>
                  <a:lnTo>
                    <a:pt x="6" y="22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0" y="21"/>
                  </a:lnTo>
                  <a:lnTo>
                    <a:pt x="2" y="19"/>
                  </a:lnTo>
                  <a:lnTo>
                    <a:pt x="3" y="16"/>
                  </a:lnTo>
                  <a:lnTo>
                    <a:pt x="8" y="16"/>
                  </a:lnTo>
                  <a:lnTo>
                    <a:pt x="11" y="14"/>
                  </a:lnTo>
                  <a:lnTo>
                    <a:pt x="18" y="6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32" name="Forma Livre 811">
              <a:extLst>
                <a:ext uri="{FF2B5EF4-FFF2-40B4-BE49-F238E27FC236}">
                  <a16:creationId xmlns:a16="http://schemas.microsoft.com/office/drawing/2014/main" id="{C8E4595F-09C0-B1E1-F11A-17FEBF427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985" y="-1734021"/>
              <a:ext cx="39428" cy="39428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7" y="8"/>
                </a:cxn>
                <a:cxn ang="0">
                  <a:pos x="15" y="5"/>
                </a:cxn>
                <a:cxn ang="0">
                  <a:pos x="13" y="5"/>
                </a:cxn>
                <a:cxn ang="0">
                  <a:pos x="7" y="0"/>
                </a:cxn>
                <a:cxn ang="0">
                  <a:pos x="9" y="3"/>
                </a:cxn>
                <a:cxn ang="0">
                  <a:pos x="0" y="3"/>
                </a:cxn>
                <a:cxn ang="0">
                  <a:pos x="4" y="3"/>
                </a:cxn>
                <a:cxn ang="0">
                  <a:pos x="7" y="5"/>
                </a:cxn>
                <a:cxn ang="0">
                  <a:pos x="9" y="5"/>
                </a:cxn>
                <a:cxn ang="0">
                  <a:pos x="13" y="8"/>
                </a:cxn>
                <a:cxn ang="0">
                  <a:pos x="15" y="9"/>
                </a:cxn>
                <a:cxn ang="0">
                  <a:pos x="12" y="11"/>
                </a:cxn>
                <a:cxn ang="0">
                  <a:pos x="18" y="9"/>
                </a:cxn>
                <a:cxn ang="0">
                  <a:pos x="20" y="11"/>
                </a:cxn>
                <a:cxn ang="0">
                  <a:pos x="21" y="13"/>
                </a:cxn>
                <a:cxn ang="0">
                  <a:pos x="17" y="16"/>
                </a:cxn>
                <a:cxn ang="0">
                  <a:pos x="26" y="16"/>
                </a:cxn>
                <a:cxn ang="0">
                  <a:pos x="25" y="16"/>
                </a:cxn>
                <a:cxn ang="0">
                  <a:pos x="21" y="19"/>
                </a:cxn>
                <a:cxn ang="0">
                  <a:pos x="26" y="22"/>
                </a:cxn>
                <a:cxn ang="0">
                  <a:pos x="28" y="24"/>
                </a:cxn>
                <a:cxn ang="0">
                  <a:pos x="21" y="24"/>
                </a:cxn>
                <a:cxn ang="0">
                  <a:pos x="12" y="21"/>
                </a:cxn>
                <a:cxn ang="0">
                  <a:pos x="23" y="25"/>
                </a:cxn>
                <a:cxn ang="0">
                  <a:pos x="26" y="27"/>
                </a:cxn>
                <a:cxn ang="0">
                  <a:pos x="28" y="27"/>
                </a:cxn>
                <a:cxn ang="0">
                  <a:pos x="29" y="24"/>
                </a:cxn>
                <a:cxn ang="0">
                  <a:pos x="29" y="16"/>
                </a:cxn>
                <a:cxn ang="0">
                  <a:pos x="28" y="11"/>
                </a:cxn>
                <a:cxn ang="0">
                  <a:pos x="29" y="9"/>
                </a:cxn>
                <a:cxn ang="0">
                  <a:pos x="29" y="6"/>
                </a:cxn>
                <a:cxn ang="0">
                  <a:pos x="28" y="5"/>
                </a:cxn>
                <a:cxn ang="0">
                  <a:pos x="26" y="6"/>
                </a:cxn>
                <a:cxn ang="0">
                  <a:pos x="26" y="8"/>
                </a:cxn>
                <a:cxn ang="0">
                  <a:pos x="26" y="9"/>
                </a:cxn>
                <a:cxn ang="0">
                  <a:pos x="20" y="9"/>
                </a:cxn>
                <a:cxn ang="0">
                  <a:pos x="23" y="8"/>
                </a:cxn>
              </a:cxnLst>
              <a:rect l="0" t="0" r="r" b="b"/>
              <a:pathLst>
                <a:path w="29" h="29">
                  <a:moveTo>
                    <a:pt x="23" y="8"/>
                  </a:moveTo>
                  <a:lnTo>
                    <a:pt x="18" y="8"/>
                  </a:lnTo>
                  <a:lnTo>
                    <a:pt x="18" y="9"/>
                  </a:lnTo>
                  <a:lnTo>
                    <a:pt x="17" y="8"/>
                  </a:lnTo>
                  <a:lnTo>
                    <a:pt x="13" y="6"/>
                  </a:lnTo>
                  <a:lnTo>
                    <a:pt x="15" y="5"/>
                  </a:lnTo>
                  <a:lnTo>
                    <a:pt x="12" y="3"/>
                  </a:lnTo>
                  <a:lnTo>
                    <a:pt x="13" y="5"/>
                  </a:lnTo>
                  <a:lnTo>
                    <a:pt x="10" y="5"/>
                  </a:lnTo>
                  <a:lnTo>
                    <a:pt x="7" y="0"/>
                  </a:lnTo>
                  <a:lnTo>
                    <a:pt x="7" y="1"/>
                  </a:lnTo>
                  <a:lnTo>
                    <a:pt x="9" y="3"/>
                  </a:lnTo>
                  <a:lnTo>
                    <a:pt x="4" y="3"/>
                  </a:lnTo>
                  <a:lnTo>
                    <a:pt x="0" y="3"/>
                  </a:lnTo>
                  <a:lnTo>
                    <a:pt x="4" y="5"/>
                  </a:lnTo>
                  <a:lnTo>
                    <a:pt x="4" y="3"/>
                  </a:lnTo>
                  <a:lnTo>
                    <a:pt x="4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9" y="5"/>
                  </a:lnTo>
                  <a:lnTo>
                    <a:pt x="10" y="5"/>
                  </a:lnTo>
                  <a:lnTo>
                    <a:pt x="13" y="8"/>
                  </a:lnTo>
                  <a:lnTo>
                    <a:pt x="12" y="8"/>
                  </a:lnTo>
                  <a:lnTo>
                    <a:pt x="15" y="9"/>
                  </a:lnTo>
                  <a:lnTo>
                    <a:pt x="13" y="9"/>
                  </a:lnTo>
                  <a:lnTo>
                    <a:pt x="12" y="11"/>
                  </a:lnTo>
                  <a:lnTo>
                    <a:pt x="15" y="9"/>
                  </a:lnTo>
                  <a:lnTo>
                    <a:pt x="18" y="9"/>
                  </a:lnTo>
                  <a:lnTo>
                    <a:pt x="18" y="11"/>
                  </a:lnTo>
                  <a:lnTo>
                    <a:pt x="20" y="11"/>
                  </a:lnTo>
                  <a:lnTo>
                    <a:pt x="21" y="11"/>
                  </a:lnTo>
                  <a:lnTo>
                    <a:pt x="21" y="13"/>
                  </a:lnTo>
                  <a:lnTo>
                    <a:pt x="15" y="16"/>
                  </a:lnTo>
                  <a:lnTo>
                    <a:pt x="17" y="16"/>
                  </a:lnTo>
                  <a:lnTo>
                    <a:pt x="21" y="14"/>
                  </a:lnTo>
                  <a:lnTo>
                    <a:pt x="26" y="16"/>
                  </a:lnTo>
                  <a:lnTo>
                    <a:pt x="23" y="16"/>
                  </a:lnTo>
                  <a:lnTo>
                    <a:pt x="25" y="16"/>
                  </a:lnTo>
                  <a:lnTo>
                    <a:pt x="28" y="17"/>
                  </a:lnTo>
                  <a:lnTo>
                    <a:pt x="21" y="19"/>
                  </a:lnTo>
                  <a:lnTo>
                    <a:pt x="26" y="19"/>
                  </a:lnTo>
                  <a:lnTo>
                    <a:pt x="26" y="22"/>
                  </a:lnTo>
                  <a:lnTo>
                    <a:pt x="23" y="22"/>
                  </a:lnTo>
                  <a:lnTo>
                    <a:pt x="28" y="24"/>
                  </a:lnTo>
                  <a:lnTo>
                    <a:pt x="23" y="24"/>
                  </a:lnTo>
                  <a:lnTo>
                    <a:pt x="21" y="24"/>
                  </a:lnTo>
                  <a:lnTo>
                    <a:pt x="17" y="22"/>
                  </a:lnTo>
                  <a:lnTo>
                    <a:pt x="12" y="21"/>
                  </a:lnTo>
                  <a:lnTo>
                    <a:pt x="15" y="24"/>
                  </a:lnTo>
                  <a:lnTo>
                    <a:pt x="23" y="25"/>
                  </a:lnTo>
                  <a:lnTo>
                    <a:pt x="25" y="29"/>
                  </a:lnTo>
                  <a:lnTo>
                    <a:pt x="26" y="27"/>
                  </a:lnTo>
                  <a:lnTo>
                    <a:pt x="26" y="29"/>
                  </a:lnTo>
                  <a:lnTo>
                    <a:pt x="28" y="27"/>
                  </a:lnTo>
                  <a:lnTo>
                    <a:pt x="28" y="25"/>
                  </a:lnTo>
                  <a:lnTo>
                    <a:pt x="29" y="24"/>
                  </a:lnTo>
                  <a:lnTo>
                    <a:pt x="28" y="22"/>
                  </a:lnTo>
                  <a:lnTo>
                    <a:pt x="29" y="16"/>
                  </a:lnTo>
                  <a:lnTo>
                    <a:pt x="29" y="13"/>
                  </a:lnTo>
                  <a:lnTo>
                    <a:pt x="28" y="11"/>
                  </a:lnTo>
                  <a:lnTo>
                    <a:pt x="28" y="9"/>
                  </a:lnTo>
                  <a:lnTo>
                    <a:pt x="29" y="9"/>
                  </a:lnTo>
                  <a:lnTo>
                    <a:pt x="28" y="8"/>
                  </a:lnTo>
                  <a:lnTo>
                    <a:pt x="29" y="6"/>
                  </a:lnTo>
                  <a:lnTo>
                    <a:pt x="26" y="6"/>
                  </a:lnTo>
                  <a:lnTo>
                    <a:pt x="28" y="5"/>
                  </a:lnTo>
                  <a:lnTo>
                    <a:pt x="26" y="5"/>
                  </a:lnTo>
                  <a:lnTo>
                    <a:pt x="26" y="6"/>
                  </a:lnTo>
                  <a:lnTo>
                    <a:pt x="28" y="8"/>
                  </a:lnTo>
                  <a:lnTo>
                    <a:pt x="26" y="8"/>
                  </a:lnTo>
                  <a:lnTo>
                    <a:pt x="28" y="9"/>
                  </a:lnTo>
                  <a:lnTo>
                    <a:pt x="26" y="9"/>
                  </a:lnTo>
                  <a:lnTo>
                    <a:pt x="26" y="13"/>
                  </a:lnTo>
                  <a:lnTo>
                    <a:pt x="20" y="9"/>
                  </a:lnTo>
                  <a:lnTo>
                    <a:pt x="23" y="8"/>
                  </a:lnTo>
                  <a:lnTo>
                    <a:pt x="2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33" name="Forma Livre 812">
              <a:extLst>
                <a:ext uri="{FF2B5EF4-FFF2-40B4-BE49-F238E27FC236}">
                  <a16:creationId xmlns:a16="http://schemas.microsoft.com/office/drawing/2014/main" id="{F66693F3-1970-772D-DDA2-454A02CEE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4886" y="-1810156"/>
              <a:ext cx="46225" cy="25832"/>
            </a:xfrm>
            <a:custGeom>
              <a:avLst/>
              <a:gdLst/>
              <a:ahLst/>
              <a:cxnLst>
                <a:cxn ang="0">
                  <a:pos x="26" y="16"/>
                </a:cxn>
                <a:cxn ang="0">
                  <a:pos x="21" y="17"/>
                </a:cxn>
                <a:cxn ang="0">
                  <a:pos x="18" y="19"/>
                </a:cxn>
                <a:cxn ang="0">
                  <a:pos x="14" y="17"/>
                </a:cxn>
                <a:cxn ang="0">
                  <a:pos x="11" y="14"/>
                </a:cxn>
                <a:cxn ang="0">
                  <a:pos x="6" y="11"/>
                </a:cxn>
                <a:cxn ang="0">
                  <a:pos x="0" y="4"/>
                </a:cxn>
                <a:cxn ang="0">
                  <a:pos x="2" y="1"/>
                </a:cxn>
                <a:cxn ang="0">
                  <a:pos x="5" y="0"/>
                </a:cxn>
                <a:cxn ang="0">
                  <a:pos x="10" y="1"/>
                </a:cxn>
                <a:cxn ang="0">
                  <a:pos x="14" y="4"/>
                </a:cxn>
                <a:cxn ang="0">
                  <a:pos x="16" y="8"/>
                </a:cxn>
                <a:cxn ang="0">
                  <a:pos x="30" y="9"/>
                </a:cxn>
                <a:cxn ang="0">
                  <a:pos x="34" y="12"/>
                </a:cxn>
                <a:cxn ang="0">
                  <a:pos x="32" y="14"/>
                </a:cxn>
                <a:cxn ang="0">
                  <a:pos x="26" y="16"/>
                </a:cxn>
                <a:cxn ang="0">
                  <a:pos x="26" y="16"/>
                </a:cxn>
              </a:cxnLst>
              <a:rect l="0" t="0" r="r" b="b"/>
              <a:pathLst>
                <a:path w="34" h="19">
                  <a:moveTo>
                    <a:pt x="26" y="16"/>
                  </a:moveTo>
                  <a:lnTo>
                    <a:pt x="21" y="17"/>
                  </a:lnTo>
                  <a:lnTo>
                    <a:pt x="18" y="19"/>
                  </a:lnTo>
                  <a:lnTo>
                    <a:pt x="14" y="17"/>
                  </a:lnTo>
                  <a:lnTo>
                    <a:pt x="11" y="14"/>
                  </a:lnTo>
                  <a:lnTo>
                    <a:pt x="6" y="11"/>
                  </a:lnTo>
                  <a:lnTo>
                    <a:pt x="0" y="4"/>
                  </a:lnTo>
                  <a:lnTo>
                    <a:pt x="2" y="1"/>
                  </a:lnTo>
                  <a:lnTo>
                    <a:pt x="5" y="0"/>
                  </a:lnTo>
                  <a:lnTo>
                    <a:pt x="10" y="1"/>
                  </a:lnTo>
                  <a:lnTo>
                    <a:pt x="14" y="4"/>
                  </a:lnTo>
                  <a:lnTo>
                    <a:pt x="16" y="8"/>
                  </a:lnTo>
                  <a:lnTo>
                    <a:pt x="30" y="9"/>
                  </a:lnTo>
                  <a:lnTo>
                    <a:pt x="34" y="12"/>
                  </a:lnTo>
                  <a:lnTo>
                    <a:pt x="32" y="14"/>
                  </a:lnTo>
                  <a:lnTo>
                    <a:pt x="26" y="16"/>
                  </a:lnTo>
                  <a:lnTo>
                    <a:pt x="26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34" name="Forma Livre 813">
              <a:extLst>
                <a:ext uri="{FF2B5EF4-FFF2-40B4-BE49-F238E27FC236}">
                  <a16:creationId xmlns:a16="http://schemas.microsoft.com/office/drawing/2014/main" id="{98FA02D4-C695-2006-D3A0-FF824AA22F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4416" y="-1678279"/>
              <a:ext cx="175383" cy="126439"/>
            </a:xfrm>
            <a:custGeom>
              <a:avLst/>
              <a:gdLst/>
              <a:ahLst/>
              <a:cxnLst>
                <a:cxn ang="0">
                  <a:pos x="114" y="18"/>
                </a:cxn>
                <a:cxn ang="0">
                  <a:pos x="121" y="13"/>
                </a:cxn>
                <a:cxn ang="0">
                  <a:pos x="125" y="7"/>
                </a:cxn>
                <a:cxn ang="0">
                  <a:pos x="117" y="7"/>
                </a:cxn>
                <a:cxn ang="0">
                  <a:pos x="108" y="4"/>
                </a:cxn>
                <a:cxn ang="0">
                  <a:pos x="98" y="5"/>
                </a:cxn>
                <a:cxn ang="0">
                  <a:pos x="93" y="8"/>
                </a:cxn>
                <a:cxn ang="0">
                  <a:pos x="87" y="12"/>
                </a:cxn>
                <a:cxn ang="0">
                  <a:pos x="81" y="12"/>
                </a:cxn>
                <a:cxn ang="0">
                  <a:pos x="63" y="8"/>
                </a:cxn>
                <a:cxn ang="0">
                  <a:pos x="42" y="0"/>
                </a:cxn>
                <a:cxn ang="0">
                  <a:pos x="31" y="0"/>
                </a:cxn>
                <a:cxn ang="0">
                  <a:pos x="8" y="0"/>
                </a:cxn>
                <a:cxn ang="0">
                  <a:pos x="0" y="5"/>
                </a:cxn>
                <a:cxn ang="0">
                  <a:pos x="7" y="7"/>
                </a:cxn>
                <a:cxn ang="0">
                  <a:pos x="12" y="15"/>
                </a:cxn>
                <a:cxn ang="0">
                  <a:pos x="18" y="18"/>
                </a:cxn>
                <a:cxn ang="0">
                  <a:pos x="20" y="26"/>
                </a:cxn>
                <a:cxn ang="0">
                  <a:pos x="20" y="31"/>
                </a:cxn>
                <a:cxn ang="0">
                  <a:pos x="7" y="45"/>
                </a:cxn>
                <a:cxn ang="0">
                  <a:pos x="7" y="47"/>
                </a:cxn>
                <a:cxn ang="0">
                  <a:pos x="8" y="48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3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0" y="50"/>
                </a:cxn>
                <a:cxn ang="0">
                  <a:pos x="16" y="52"/>
                </a:cxn>
                <a:cxn ang="0">
                  <a:pos x="13" y="52"/>
                </a:cxn>
                <a:cxn ang="0">
                  <a:pos x="10" y="52"/>
                </a:cxn>
                <a:cxn ang="0">
                  <a:pos x="8" y="55"/>
                </a:cxn>
                <a:cxn ang="0">
                  <a:pos x="12" y="57"/>
                </a:cxn>
                <a:cxn ang="0">
                  <a:pos x="69" y="77"/>
                </a:cxn>
                <a:cxn ang="0">
                  <a:pos x="74" y="85"/>
                </a:cxn>
                <a:cxn ang="0">
                  <a:pos x="97" y="93"/>
                </a:cxn>
                <a:cxn ang="0">
                  <a:pos x="101" y="90"/>
                </a:cxn>
                <a:cxn ang="0">
                  <a:pos x="111" y="74"/>
                </a:cxn>
                <a:cxn ang="0">
                  <a:pos x="113" y="73"/>
                </a:cxn>
                <a:cxn ang="0">
                  <a:pos x="117" y="71"/>
                </a:cxn>
                <a:cxn ang="0">
                  <a:pos x="121" y="68"/>
                </a:cxn>
                <a:cxn ang="0">
                  <a:pos x="124" y="66"/>
                </a:cxn>
                <a:cxn ang="0">
                  <a:pos x="129" y="63"/>
                </a:cxn>
                <a:cxn ang="0">
                  <a:pos x="119" y="55"/>
                </a:cxn>
                <a:cxn ang="0">
                  <a:pos x="114" y="18"/>
                </a:cxn>
                <a:cxn ang="0">
                  <a:pos x="42" y="26"/>
                </a:cxn>
                <a:cxn ang="0">
                  <a:pos x="40" y="21"/>
                </a:cxn>
                <a:cxn ang="0">
                  <a:pos x="34" y="18"/>
                </a:cxn>
                <a:cxn ang="0">
                  <a:pos x="29" y="10"/>
                </a:cxn>
                <a:cxn ang="0">
                  <a:pos x="29" y="5"/>
                </a:cxn>
                <a:cxn ang="0">
                  <a:pos x="31" y="4"/>
                </a:cxn>
                <a:cxn ang="0">
                  <a:pos x="36" y="7"/>
                </a:cxn>
                <a:cxn ang="0">
                  <a:pos x="37" y="18"/>
                </a:cxn>
                <a:cxn ang="0">
                  <a:pos x="44" y="23"/>
                </a:cxn>
                <a:cxn ang="0">
                  <a:pos x="44" y="26"/>
                </a:cxn>
                <a:cxn ang="0">
                  <a:pos x="42" y="26"/>
                </a:cxn>
              </a:cxnLst>
              <a:rect l="0" t="0" r="r" b="b"/>
              <a:pathLst>
                <a:path w="129" h="93">
                  <a:moveTo>
                    <a:pt x="114" y="18"/>
                  </a:moveTo>
                  <a:lnTo>
                    <a:pt x="121" y="13"/>
                  </a:lnTo>
                  <a:lnTo>
                    <a:pt x="125" y="7"/>
                  </a:lnTo>
                  <a:lnTo>
                    <a:pt x="117" y="7"/>
                  </a:lnTo>
                  <a:lnTo>
                    <a:pt x="108" y="4"/>
                  </a:lnTo>
                  <a:lnTo>
                    <a:pt x="98" y="5"/>
                  </a:lnTo>
                  <a:lnTo>
                    <a:pt x="93" y="8"/>
                  </a:lnTo>
                  <a:lnTo>
                    <a:pt x="87" y="12"/>
                  </a:lnTo>
                  <a:lnTo>
                    <a:pt x="81" y="12"/>
                  </a:lnTo>
                  <a:lnTo>
                    <a:pt x="63" y="8"/>
                  </a:lnTo>
                  <a:lnTo>
                    <a:pt x="42" y="0"/>
                  </a:lnTo>
                  <a:lnTo>
                    <a:pt x="31" y="0"/>
                  </a:lnTo>
                  <a:lnTo>
                    <a:pt x="8" y="0"/>
                  </a:lnTo>
                  <a:lnTo>
                    <a:pt x="0" y="5"/>
                  </a:lnTo>
                  <a:lnTo>
                    <a:pt x="7" y="7"/>
                  </a:lnTo>
                  <a:lnTo>
                    <a:pt x="12" y="15"/>
                  </a:lnTo>
                  <a:lnTo>
                    <a:pt x="18" y="18"/>
                  </a:lnTo>
                  <a:lnTo>
                    <a:pt x="20" y="26"/>
                  </a:lnTo>
                  <a:lnTo>
                    <a:pt x="20" y="31"/>
                  </a:lnTo>
                  <a:lnTo>
                    <a:pt x="7" y="45"/>
                  </a:lnTo>
                  <a:lnTo>
                    <a:pt x="7" y="47"/>
                  </a:lnTo>
                  <a:lnTo>
                    <a:pt x="8" y="48"/>
                  </a:lnTo>
                  <a:lnTo>
                    <a:pt x="10" y="50"/>
                  </a:lnTo>
                  <a:lnTo>
                    <a:pt x="12" y="50"/>
                  </a:lnTo>
                  <a:lnTo>
                    <a:pt x="13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16" y="52"/>
                  </a:lnTo>
                  <a:lnTo>
                    <a:pt x="13" y="52"/>
                  </a:lnTo>
                  <a:lnTo>
                    <a:pt x="10" y="52"/>
                  </a:lnTo>
                  <a:lnTo>
                    <a:pt x="8" y="55"/>
                  </a:lnTo>
                  <a:lnTo>
                    <a:pt x="12" y="57"/>
                  </a:lnTo>
                  <a:lnTo>
                    <a:pt x="69" y="77"/>
                  </a:lnTo>
                  <a:lnTo>
                    <a:pt x="74" y="85"/>
                  </a:lnTo>
                  <a:lnTo>
                    <a:pt x="97" y="93"/>
                  </a:lnTo>
                  <a:lnTo>
                    <a:pt x="101" y="90"/>
                  </a:lnTo>
                  <a:lnTo>
                    <a:pt x="111" y="74"/>
                  </a:lnTo>
                  <a:lnTo>
                    <a:pt x="113" y="73"/>
                  </a:lnTo>
                  <a:lnTo>
                    <a:pt x="117" y="71"/>
                  </a:lnTo>
                  <a:lnTo>
                    <a:pt x="121" y="68"/>
                  </a:lnTo>
                  <a:lnTo>
                    <a:pt x="124" y="66"/>
                  </a:lnTo>
                  <a:lnTo>
                    <a:pt x="129" y="63"/>
                  </a:lnTo>
                  <a:lnTo>
                    <a:pt x="119" y="55"/>
                  </a:lnTo>
                  <a:lnTo>
                    <a:pt x="114" y="18"/>
                  </a:lnTo>
                  <a:close/>
                  <a:moveTo>
                    <a:pt x="42" y="26"/>
                  </a:moveTo>
                  <a:lnTo>
                    <a:pt x="40" y="21"/>
                  </a:lnTo>
                  <a:lnTo>
                    <a:pt x="34" y="18"/>
                  </a:lnTo>
                  <a:lnTo>
                    <a:pt x="29" y="10"/>
                  </a:lnTo>
                  <a:lnTo>
                    <a:pt x="29" y="5"/>
                  </a:lnTo>
                  <a:lnTo>
                    <a:pt x="31" y="4"/>
                  </a:lnTo>
                  <a:lnTo>
                    <a:pt x="36" y="7"/>
                  </a:lnTo>
                  <a:lnTo>
                    <a:pt x="37" y="18"/>
                  </a:lnTo>
                  <a:lnTo>
                    <a:pt x="44" y="23"/>
                  </a:lnTo>
                  <a:lnTo>
                    <a:pt x="44" y="26"/>
                  </a:lnTo>
                  <a:lnTo>
                    <a:pt x="42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35" name="Forma Livre 814">
              <a:extLst>
                <a:ext uri="{FF2B5EF4-FFF2-40B4-BE49-F238E27FC236}">
                  <a16:creationId xmlns:a16="http://schemas.microsoft.com/office/drawing/2014/main" id="{9A136109-9D43-6482-BB3C-CB4554E7A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8204" y="-2347181"/>
              <a:ext cx="69338" cy="63900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35" y="45"/>
                </a:cxn>
                <a:cxn ang="0">
                  <a:pos x="38" y="40"/>
                </a:cxn>
                <a:cxn ang="0">
                  <a:pos x="42" y="37"/>
                </a:cxn>
                <a:cxn ang="0">
                  <a:pos x="43" y="32"/>
                </a:cxn>
                <a:cxn ang="0">
                  <a:pos x="50" y="29"/>
                </a:cxn>
                <a:cxn ang="0">
                  <a:pos x="51" y="27"/>
                </a:cxn>
                <a:cxn ang="0">
                  <a:pos x="45" y="21"/>
                </a:cxn>
                <a:cxn ang="0">
                  <a:pos x="40" y="18"/>
                </a:cxn>
                <a:cxn ang="0">
                  <a:pos x="38" y="11"/>
                </a:cxn>
                <a:cxn ang="0">
                  <a:pos x="37" y="11"/>
                </a:cxn>
                <a:cxn ang="0">
                  <a:pos x="43" y="0"/>
                </a:cxn>
                <a:cxn ang="0">
                  <a:pos x="34" y="5"/>
                </a:cxn>
                <a:cxn ang="0">
                  <a:pos x="32" y="2"/>
                </a:cxn>
                <a:cxn ang="0">
                  <a:pos x="29" y="5"/>
                </a:cxn>
                <a:cxn ang="0">
                  <a:pos x="26" y="3"/>
                </a:cxn>
                <a:cxn ang="0">
                  <a:pos x="24" y="8"/>
                </a:cxn>
                <a:cxn ang="0">
                  <a:pos x="34" y="8"/>
                </a:cxn>
                <a:cxn ang="0">
                  <a:pos x="34" y="10"/>
                </a:cxn>
                <a:cxn ang="0">
                  <a:pos x="30" y="11"/>
                </a:cxn>
                <a:cxn ang="0">
                  <a:pos x="27" y="8"/>
                </a:cxn>
                <a:cxn ang="0">
                  <a:pos x="22" y="10"/>
                </a:cxn>
                <a:cxn ang="0">
                  <a:pos x="19" y="7"/>
                </a:cxn>
                <a:cxn ang="0">
                  <a:pos x="18" y="8"/>
                </a:cxn>
                <a:cxn ang="0">
                  <a:pos x="16" y="15"/>
                </a:cxn>
                <a:cxn ang="0">
                  <a:pos x="14" y="15"/>
                </a:cxn>
                <a:cxn ang="0">
                  <a:pos x="14" y="13"/>
                </a:cxn>
                <a:cxn ang="0">
                  <a:pos x="6" y="15"/>
                </a:cxn>
                <a:cxn ang="0">
                  <a:pos x="3" y="23"/>
                </a:cxn>
                <a:cxn ang="0">
                  <a:pos x="0" y="27"/>
                </a:cxn>
                <a:cxn ang="0">
                  <a:pos x="2" y="34"/>
                </a:cxn>
                <a:cxn ang="0">
                  <a:pos x="6" y="45"/>
                </a:cxn>
                <a:cxn ang="0">
                  <a:pos x="8" y="45"/>
                </a:cxn>
                <a:cxn ang="0">
                  <a:pos x="13" y="45"/>
                </a:cxn>
                <a:cxn ang="0">
                  <a:pos x="16" y="45"/>
                </a:cxn>
                <a:cxn ang="0">
                  <a:pos x="18" y="45"/>
                </a:cxn>
                <a:cxn ang="0">
                  <a:pos x="21" y="45"/>
                </a:cxn>
                <a:cxn ang="0">
                  <a:pos x="26" y="47"/>
                </a:cxn>
                <a:cxn ang="0">
                  <a:pos x="29" y="47"/>
                </a:cxn>
                <a:cxn ang="0">
                  <a:pos x="29" y="47"/>
                </a:cxn>
              </a:cxnLst>
              <a:rect l="0" t="0" r="r" b="b"/>
              <a:pathLst>
                <a:path w="51" h="47">
                  <a:moveTo>
                    <a:pt x="29" y="47"/>
                  </a:moveTo>
                  <a:lnTo>
                    <a:pt x="35" y="45"/>
                  </a:lnTo>
                  <a:lnTo>
                    <a:pt x="38" y="40"/>
                  </a:lnTo>
                  <a:lnTo>
                    <a:pt x="42" y="37"/>
                  </a:lnTo>
                  <a:lnTo>
                    <a:pt x="43" y="32"/>
                  </a:lnTo>
                  <a:lnTo>
                    <a:pt x="50" y="29"/>
                  </a:lnTo>
                  <a:lnTo>
                    <a:pt x="51" y="27"/>
                  </a:lnTo>
                  <a:lnTo>
                    <a:pt x="45" y="21"/>
                  </a:lnTo>
                  <a:lnTo>
                    <a:pt x="40" y="18"/>
                  </a:lnTo>
                  <a:lnTo>
                    <a:pt x="38" y="11"/>
                  </a:lnTo>
                  <a:lnTo>
                    <a:pt x="37" y="11"/>
                  </a:lnTo>
                  <a:lnTo>
                    <a:pt x="43" y="0"/>
                  </a:lnTo>
                  <a:lnTo>
                    <a:pt x="34" y="5"/>
                  </a:lnTo>
                  <a:lnTo>
                    <a:pt x="32" y="2"/>
                  </a:lnTo>
                  <a:lnTo>
                    <a:pt x="29" y="5"/>
                  </a:lnTo>
                  <a:lnTo>
                    <a:pt x="26" y="3"/>
                  </a:lnTo>
                  <a:lnTo>
                    <a:pt x="24" y="8"/>
                  </a:lnTo>
                  <a:lnTo>
                    <a:pt x="34" y="8"/>
                  </a:lnTo>
                  <a:lnTo>
                    <a:pt x="34" y="10"/>
                  </a:lnTo>
                  <a:lnTo>
                    <a:pt x="30" y="11"/>
                  </a:lnTo>
                  <a:lnTo>
                    <a:pt x="27" y="8"/>
                  </a:lnTo>
                  <a:lnTo>
                    <a:pt x="22" y="10"/>
                  </a:lnTo>
                  <a:lnTo>
                    <a:pt x="19" y="7"/>
                  </a:lnTo>
                  <a:lnTo>
                    <a:pt x="18" y="8"/>
                  </a:lnTo>
                  <a:lnTo>
                    <a:pt x="16" y="15"/>
                  </a:lnTo>
                  <a:lnTo>
                    <a:pt x="14" y="15"/>
                  </a:lnTo>
                  <a:lnTo>
                    <a:pt x="14" y="13"/>
                  </a:lnTo>
                  <a:lnTo>
                    <a:pt x="6" y="15"/>
                  </a:lnTo>
                  <a:lnTo>
                    <a:pt x="3" y="23"/>
                  </a:lnTo>
                  <a:lnTo>
                    <a:pt x="0" y="27"/>
                  </a:lnTo>
                  <a:lnTo>
                    <a:pt x="2" y="34"/>
                  </a:lnTo>
                  <a:lnTo>
                    <a:pt x="6" y="45"/>
                  </a:lnTo>
                  <a:lnTo>
                    <a:pt x="8" y="45"/>
                  </a:lnTo>
                  <a:lnTo>
                    <a:pt x="13" y="45"/>
                  </a:lnTo>
                  <a:lnTo>
                    <a:pt x="16" y="45"/>
                  </a:lnTo>
                  <a:lnTo>
                    <a:pt x="18" y="45"/>
                  </a:lnTo>
                  <a:lnTo>
                    <a:pt x="21" y="45"/>
                  </a:lnTo>
                  <a:lnTo>
                    <a:pt x="26" y="47"/>
                  </a:lnTo>
                  <a:lnTo>
                    <a:pt x="29" y="47"/>
                  </a:lnTo>
                  <a:lnTo>
                    <a:pt x="29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36" name="Forma Livre 815">
              <a:extLst>
                <a:ext uri="{FF2B5EF4-FFF2-40B4-BE49-F238E27FC236}">
                  <a16:creationId xmlns:a16="http://schemas.microsoft.com/office/drawing/2014/main" id="{C6BDF633-9D98-0493-E84F-9359AFBB7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587" y="-2347181"/>
              <a:ext cx="107405" cy="3942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3" y="0"/>
                </a:cxn>
                <a:cxn ang="0">
                  <a:pos x="29" y="0"/>
                </a:cxn>
                <a:cxn ang="0">
                  <a:pos x="53" y="3"/>
                </a:cxn>
                <a:cxn ang="0">
                  <a:pos x="61" y="2"/>
                </a:cxn>
                <a:cxn ang="0">
                  <a:pos x="66" y="3"/>
                </a:cxn>
                <a:cxn ang="0">
                  <a:pos x="71" y="0"/>
                </a:cxn>
                <a:cxn ang="0">
                  <a:pos x="77" y="0"/>
                </a:cxn>
                <a:cxn ang="0">
                  <a:pos x="79" y="0"/>
                </a:cxn>
                <a:cxn ang="0">
                  <a:pos x="79" y="3"/>
                </a:cxn>
                <a:cxn ang="0">
                  <a:pos x="77" y="7"/>
                </a:cxn>
                <a:cxn ang="0">
                  <a:pos x="71" y="5"/>
                </a:cxn>
                <a:cxn ang="0">
                  <a:pos x="69" y="7"/>
                </a:cxn>
                <a:cxn ang="0">
                  <a:pos x="63" y="7"/>
                </a:cxn>
                <a:cxn ang="0">
                  <a:pos x="55" y="5"/>
                </a:cxn>
                <a:cxn ang="0">
                  <a:pos x="51" y="5"/>
                </a:cxn>
                <a:cxn ang="0">
                  <a:pos x="29" y="5"/>
                </a:cxn>
                <a:cxn ang="0">
                  <a:pos x="24" y="2"/>
                </a:cxn>
                <a:cxn ang="0">
                  <a:pos x="23" y="5"/>
                </a:cxn>
                <a:cxn ang="0">
                  <a:pos x="19" y="5"/>
                </a:cxn>
                <a:cxn ang="0">
                  <a:pos x="16" y="10"/>
                </a:cxn>
                <a:cxn ang="0">
                  <a:pos x="11" y="11"/>
                </a:cxn>
                <a:cxn ang="0">
                  <a:pos x="10" y="19"/>
                </a:cxn>
                <a:cxn ang="0">
                  <a:pos x="10" y="21"/>
                </a:cxn>
                <a:cxn ang="0">
                  <a:pos x="11" y="23"/>
                </a:cxn>
                <a:cxn ang="0">
                  <a:pos x="16" y="29"/>
                </a:cxn>
                <a:cxn ang="0">
                  <a:pos x="13" y="29"/>
                </a:cxn>
                <a:cxn ang="0">
                  <a:pos x="5" y="21"/>
                </a:cxn>
                <a:cxn ang="0">
                  <a:pos x="2" y="19"/>
                </a:cxn>
                <a:cxn ang="0">
                  <a:pos x="0" y="16"/>
                </a:cxn>
                <a:cxn ang="0">
                  <a:pos x="0" y="13"/>
                </a:cxn>
                <a:cxn ang="0">
                  <a:pos x="0" y="10"/>
                </a:cxn>
                <a:cxn ang="0">
                  <a:pos x="3" y="10"/>
                </a:cxn>
                <a:cxn ang="0">
                  <a:pos x="13" y="2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79" h="29">
                  <a:moveTo>
                    <a:pt x="18" y="0"/>
                  </a:moveTo>
                  <a:lnTo>
                    <a:pt x="23" y="0"/>
                  </a:lnTo>
                  <a:lnTo>
                    <a:pt x="29" y="0"/>
                  </a:lnTo>
                  <a:lnTo>
                    <a:pt x="53" y="3"/>
                  </a:lnTo>
                  <a:lnTo>
                    <a:pt x="61" y="2"/>
                  </a:lnTo>
                  <a:lnTo>
                    <a:pt x="66" y="3"/>
                  </a:lnTo>
                  <a:lnTo>
                    <a:pt x="71" y="0"/>
                  </a:lnTo>
                  <a:lnTo>
                    <a:pt x="77" y="0"/>
                  </a:lnTo>
                  <a:lnTo>
                    <a:pt x="79" y="0"/>
                  </a:lnTo>
                  <a:lnTo>
                    <a:pt x="79" y="3"/>
                  </a:lnTo>
                  <a:lnTo>
                    <a:pt x="77" y="7"/>
                  </a:lnTo>
                  <a:lnTo>
                    <a:pt x="71" y="5"/>
                  </a:lnTo>
                  <a:lnTo>
                    <a:pt x="69" y="7"/>
                  </a:lnTo>
                  <a:lnTo>
                    <a:pt x="63" y="7"/>
                  </a:lnTo>
                  <a:lnTo>
                    <a:pt x="55" y="5"/>
                  </a:lnTo>
                  <a:lnTo>
                    <a:pt x="51" y="5"/>
                  </a:lnTo>
                  <a:lnTo>
                    <a:pt x="29" y="5"/>
                  </a:lnTo>
                  <a:lnTo>
                    <a:pt x="24" y="2"/>
                  </a:lnTo>
                  <a:lnTo>
                    <a:pt x="23" y="5"/>
                  </a:lnTo>
                  <a:lnTo>
                    <a:pt x="19" y="5"/>
                  </a:lnTo>
                  <a:lnTo>
                    <a:pt x="16" y="10"/>
                  </a:lnTo>
                  <a:lnTo>
                    <a:pt x="11" y="11"/>
                  </a:lnTo>
                  <a:lnTo>
                    <a:pt x="10" y="19"/>
                  </a:lnTo>
                  <a:lnTo>
                    <a:pt x="10" y="21"/>
                  </a:lnTo>
                  <a:lnTo>
                    <a:pt x="11" y="23"/>
                  </a:lnTo>
                  <a:lnTo>
                    <a:pt x="16" y="29"/>
                  </a:lnTo>
                  <a:lnTo>
                    <a:pt x="13" y="29"/>
                  </a:lnTo>
                  <a:lnTo>
                    <a:pt x="5" y="21"/>
                  </a:lnTo>
                  <a:lnTo>
                    <a:pt x="2" y="19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3" y="10"/>
                  </a:lnTo>
                  <a:lnTo>
                    <a:pt x="13" y="2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37" name="Forma Livre 816">
              <a:extLst>
                <a:ext uri="{FF2B5EF4-FFF2-40B4-BE49-F238E27FC236}">
                  <a16:creationId xmlns:a16="http://schemas.microsoft.com/office/drawing/2014/main" id="{B8D5A721-D598-7747-9F7C-36A8C4F9BC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9394" y="-1477065"/>
              <a:ext cx="263754" cy="188979"/>
            </a:xfrm>
            <a:custGeom>
              <a:avLst/>
              <a:gdLst/>
              <a:ahLst/>
              <a:cxnLst>
                <a:cxn ang="0">
                  <a:pos x="189" y="80"/>
                </a:cxn>
                <a:cxn ang="0">
                  <a:pos x="183" y="74"/>
                </a:cxn>
                <a:cxn ang="0">
                  <a:pos x="157" y="67"/>
                </a:cxn>
                <a:cxn ang="0">
                  <a:pos x="156" y="56"/>
                </a:cxn>
                <a:cxn ang="0">
                  <a:pos x="154" y="43"/>
                </a:cxn>
                <a:cxn ang="0">
                  <a:pos x="145" y="38"/>
                </a:cxn>
                <a:cxn ang="0">
                  <a:pos x="129" y="35"/>
                </a:cxn>
                <a:cxn ang="0">
                  <a:pos x="111" y="29"/>
                </a:cxn>
                <a:cxn ang="0">
                  <a:pos x="82" y="22"/>
                </a:cxn>
                <a:cxn ang="0">
                  <a:pos x="82" y="11"/>
                </a:cxn>
                <a:cxn ang="0">
                  <a:pos x="84" y="2"/>
                </a:cxn>
                <a:cxn ang="0">
                  <a:pos x="61" y="2"/>
                </a:cxn>
                <a:cxn ang="0">
                  <a:pos x="31" y="14"/>
                </a:cxn>
                <a:cxn ang="0">
                  <a:pos x="23" y="27"/>
                </a:cxn>
                <a:cxn ang="0">
                  <a:pos x="15" y="50"/>
                </a:cxn>
                <a:cxn ang="0">
                  <a:pos x="11" y="56"/>
                </a:cxn>
                <a:cxn ang="0">
                  <a:pos x="7" y="64"/>
                </a:cxn>
                <a:cxn ang="0">
                  <a:pos x="11" y="70"/>
                </a:cxn>
                <a:cxn ang="0">
                  <a:pos x="0" y="82"/>
                </a:cxn>
                <a:cxn ang="0">
                  <a:pos x="7" y="96"/>
                </a:cxn>
                <a:cxn ang="0">
                  <a:pos x="13" y="106"/>
                </a:cxn>
                <a:cxn ang="0">
                  <a:pos x="8" y="111"/>
                </a:cxn>
                <a:cxn ang="0">
                  <a:pos x="11" y="115"/>
                </a:cxn>
                <a:cxn ang="0">
                  <a:pos x="18" y="138"/>
                </a:cxn>
                <a:cxn ang="0">
                  <a:pos x="31" y="138"/>
                </a:cxn>
                <a:cxn ang="0">
                  <a:pos x="53" y="130"/>
                </a:cxn>
                <a:cxn ang="0">
                  <a:pos x="77" y="136"/>
                </a:cxn>
                <a:cxn ang="0">
                  <a:pos x="98" y="130"/>
                </a:cxn>
                <a:cxn ang="0">
                  <a:pos x="112" y="122"/>
                </a:cxn>
                <a:cxn ang="0">
                  <a:pos x="121" y="109"/>
                </a:cxn>
                <a:cxn ang="0">
                  <a:pos x="156" y="99"/>
                </a:cxn>
                <a:cxn ang="0">
                  <a:pos x="177" y="101"/>
                </a:cxn>
                <a:cxn ang="0">
                  <a:pos x="188" y="107"/>
                </a:cxn>
                <a:cxn ang="0">
                  <a:pos x="193" y="98"/>
                </a:cxn>
                <a:cxn ang="0">
                  <a:pos x="47" y="104"/>
                </a:cxn>
                <a:cxn ang="0">
                  <a:pos x="42" y="95"/>
                </a:cxn>
                <a:cxn ang="0">
                  <a:pos x="47" y="98"/>
                </a:cxn>
                <a:cxn ang="0">
                  <a:pos x="47" y="104"/>
                </a:cxn>
              </a:cxnLst>
              <a:rect l="0" t="0" r="r" b="b"/>
              <a:pathLst>
                <a:path w="194" h="139">
                  <a:moveTo>
                    <a:pt x="194" y="88"/>
                  </a:moveTo>
                  <a:lnTo>
                    <a:pt x="189" y="80"/>
                  </a:lnTo>
                  <a:lnTo>
                    <a:pt x="185" y="78"/>
                  </a:lnTo>
                  <a:lnTo>
                    <a:pt x="183" y="74"/>
                  </a:lnTo>
                  <a:lnTo>
                    <a:pt x="185" y="69"/>
                  </a:lnTo>
                  <a:lnTo>
                    <a:pt x="157" y="67"/>
                  </a:lnTo>
                  <a:lnTo>
                    <a:pt x="153" y="58"/>
                  </a:lnTo>
                  <a:lnTo>
                    <a:pt x="156" y="56"/>
                  </a:lnTo>
                  <a:lnTo>
                    <a:pt x="156" y="51"/>
                  </a:lnTo>
                  <a:lnTo>
                    <a:pt x="154" y="43"/>
                  </a:lnTo>
                  <a:lnTo>
                    <a:pt x="151" y="40"/>
                  </a:lnTo>
                  <a:lnTo>
                    <a:pt x="145" y="38"/>
                  </a:lnTo>
                  <a:lnTo>
                    <a:pt x="133" y="38"/>
                  </a:lnTo>
                  <a:lnTo>
                    <a:pt x="129" y="35"/>
                  </a:lnTo>
                  <a:lnTo>
                    <a:pt x="116" y="32"/>
                  </a:lnTo>
                  <a:lnTo>
                    <a:pt x="111" y="29"/>
                  </a:lnTo>
                  <a:lnTo>
                    <a:pt x="92" y="27"/>
                  </a:lnTo>
                  <a:lnTo>
                    <a:pt x="82" y="22"/>
                  </a:lnTo>
                  <a:lnTo>
                    <a:pt x="79" y="16"/>
                  </a:lnTo>
                  <a:lnTo>
                    <a:pt x="82" y="11"/>
                  </a:lnTo>
                  <a:lnTo>
                    <a:pt x="84" y="5"/>
                  </a:lnTo>
                  <a:lnTo>
                    <a:pt x="84" y="2"/>
                  </a:lnTo>
                  <a:lnTo>
                    <a:pt x="82" y="0"/>
                  </a:lnTo>
                  <a:lnTo>
                    <a:pt x="61" y="2"/>
                  </a:lnTo>
                  <a:lnTo>
                    <a:pt x="45" y="10"/>
                  </a:lnTo>
                  <a:lnTo>
                    <a:pt x="31" y="14"/>
                  </a:lnTo>
                  <a:lnTo>
                    <a:pt x="11" y="13"/>
                  </a:lnTo>
                  <a:lnTo>
                    <a:pt x="23" y="27"/>
                  </a:lnTo>
                  <a:lnTo>
                    <a:pt x="18" y="32"/>
                  </a:lnTo>
                  <a:lnTo>
                    <a:pt x="15" y="50"/>
                  </a:lnTo>
                  <a:lnTo>
                    <a:pt x="10" y="51"/>
                  </a:lnTo>
                  <a:lnTo>
                    <a:pt x="11" y="56"/>
                  </a:lnTo>
                  <a:lnTo>
                    <a:pt x="8" y="61"/>
                  </a:lnTo>
                  <a:lnTo>
                    <a:pt x="7" y="64"/>
                  </a:lnTo>
                  <a:lnTo>
                    <a:pt x="11" y="69"/>
                  </a:lnTo>
                  <a:lnTo>
                    <a:pt x="11" y="70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7" y="87"/>
                  </a:lnTo>
                  <a:lnTo>
                    <a:pt x="7" y="96"/>
                  </a:lnTo>
                  <a:lnTo>
                    <a:pt x="15" y="99"/>
                  </a:lnTo>
                  <a:lnTo>
                    <a:pt x="13" y="106"/>
                  </a:lnTo>
                  <a:lnTo>
                    <a:pt x="10" y="107"/>
                  </a:lnTo>
                  <a:lnTo>
                    <a:pt x="8" y="111"/>
                  </a:lnTo>
                  <a:lnTo>
                    <a:pt x="11" y="112"/>
                  </a:lnTo>
                  <a:lnTo>
                    <a:pt x="11" y="115"/>
                  </a:lnTo>
                  <a:lnTo>
                    <a:pt x="15" y="117"/>
                  </a:lnTo>
                  <a:lnTo>
                    <a:pt x="18" y="138"/>
                  </a:lnTo>
                  <a:lnTo>
                    <a:pt x="21" y="139"/>
                  </a:lnTo>
                  <a:lnTo>
                    <a:pt x="31" y="138"/>
                  </a:lnTo>
                  <a:lnTo>
                    <a:pt x="50" y="127"/>
                  </a:lnTo>
                  <a:lnTo>
                    <a:pt x="53" y="130"/>
                  </a:lnTo>
                  <a:lnTo>
                    <a:pt x="72" y="131"/>
                  </a:lnTo>
                  <a:lnTo>
                    <a:pt x="77" y="136"/>
                  </a:lnTo>
                  <a:lnTo>
                    <a:pt x="82" y="130"/>
                  </a:lnTo>
                  <a:lnTo>
                    <a:pt x="98" y="130"/>
                  </a:lnTo>
                  <a:lnTo>
                    <a:pt x="106" y="133"/>
                  </a:lnTo>
                  <a:lnTo>
                    <a:pt x="112" y="122"/>
                  </a:lnTo>
                  <a:lnTo>
                    <a:pt x="114" y="115"/>
                  </a:lnTo>
                  <a:lnTo>
                    <a:pt x="121" y="109"/>
                  </a:lnTo>
                  <a:lnTo>
                    <a:pt x="124" y="104"/>
                  </a:lnTo>
                  <a:lnTo>
                    <a:pt x="156" y="99"/>
                  </a:lnTo>
                  <a:lnTo>
                    <a:pt x="170" y="99"/>
                  </a:lnTo>
                  <a:lnTo>
                    <a:pt x="177" y="101"/>
                  </a:lnTo>
                  <a:lnTo>
                    <a:pt x="185" y="109"/>
                  </a:lnTo>
                  <a:lnTo>
                    <a:pt x="188" y="107"/>
                  </a:lnTo>
                  <a:lnTo>
                    <a:pt x="188" y="103"/>
                  </a:lnTo>
                  <a:lnTo>
                    <a:pt x="193" y="98"/>
                  </a:lnTo>
                  <a:lnTo>
                    <a:pt x="194" y="88"/>
                  </a:lnTo>
                  <a:close/>
                  <a:moveTo>
                    <a:pt x="47" y="104"/>
                  </a:moveTo>
                  <a:lnTo>
                    <a:pt x="40" y="99"/>
                  </a:lnTo>
                  <a:lnTo>
                    <a:pt x="42" y="95"/>
                  </a:lnTo>
                  <a:lnTo>
                    <a:pt x="47" y="93"/>
                  </a:lnTo>
                  <a:lnTo>
                    <a:pt x="47" y="98"/>
                  </a:lnTo>
                  <a:lnTo>
                    <a:pt x="50" y="101"/>
                  </a:lnTo>
                  <a:lnTo>
                    <a:pt x="47" y="10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38" name="Forma Livre 817">
              <a:extLst>
                <a:ext uri="{FF2B5EF4-FFF2-40B4-BE49-F238E27FC236}">
                  <a16:creationId xmlns:a16="http://schemas.microsoft.com/office/drawing/2014/main" id="{09FC8FB5-1A17-6229-E38D-043B8E670A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1485" y="-1177962"/>
              <a:ext cx="123720" cy="77495"/>
            </a:xfrm>
            <a:custGeom>
              <a:avLst/>
              <a:gdLst/>
              <a:ahLst/>
              <a:cxnLst>
                <a:cxn ang="0">
                  <a:pos x="85" y="36"/>
                </a:cxn>
                <a:cxn ang="0">
                  <a:pos x="91" y="32"/>
                </a:cxn>
                <a:cxn ang="0">
                  <a:pos x="85" y="27"/>
                </a:cxn>
                <a:cxn ang="0">
                  <a:pos x="82" y="22"/>
                </a:cxn>
                <a:cxn ang="0">
                  <a:pos x="74" y="19"/>
                </a:cxn>
                <a:cxn ang="0">
                  <a:pos x="69" y="16"/>
                </a:cxn>
                <a:cxn ang="0">
                  <a:pos x="61" y="14"/>
                </a:cxn>
                <a:cxn ang="0">
                  <a:pos x="54" y="9"/>
                </a:cxn>
                <a:cxn ang="0">
                  <a:pos x="49" y="11"/>
                </a:cxn>
                <a:cxn ang="0">
                  <a:pos x="46" y="11"/>
                </a:cxn>
                <a:cxn ang="0">
                  <a:pos x="45" y="6"/>
                </a:cxn>
                <a:cxn ang="0">
                  <a:pos x="33" y="0"/>
                </a:cxn>
                <a:cxn ang="0">
                  <a:pos x="30" y="0"/>
                </a:cxn>
                <a:cxn ang="0">
                  <a:pos x="25" y="1"/>
                </a:cxn>
                <a:cxn ang="0">
                  <a:pos x="21" y="1"/>
                </a:cxn>
                <a:cxn ang="0">
                  <a:pos x="16" y="4"/>
                </a:cxn>
                <a:cxn ang="0">
                  <a:pos x="14" y="16"/>
                </a:cxn>
                <a:cxn ang="0">
                  <a:pos x="9" y="22"/>
                </a:cxn>
                <a:cxn ang="0">
                  <a:pos x="8" y="33"/>
                </a:cxn>
                <a:cxn ang="0">
                  <a:pos x="3" y="38"/>
                </a:cxn>
                <a:cxn ang="0">
                  <a:pos x="0" y="46"/>
                </a:cxn>
                <a:cxn ang="0">
                  <a:pos x="3" y="46"/>
                </a:cxn>
                <a:cxn ang="0">
                  <a:pos x="8" y="53"/>
                </a:cxn>
                <a:cxn ang="0">
                  <a:pos x="19" y="53"/>
                </a:cxn>
                <a:cxn ang="0">
                  <a:pos x="37" y="57"/>
                </a:cxn>
                <a:cxn ang="0">
                  <a:pos x="48" y="56"/>
                </a:cxn>
                <a:cxn ang="0">
                  <a:pos x="59" y="57"/>
                </a:cxn>
                <a:cxn ang="0">
                  <a:pos x="72" y="54"/>
                </a:cxn>
                <a:cxn ang="0">
                  <a:pos x="86" y="43"/>
                </a:cxn>
                <a:cxn ang="0">
                  <a:pos x="85" y="41"/>
                </a:cxn>
                <a:cxn ang="0">
                  <a:pos x="85" y="36"/>
                </a:cxn>
                <a:cxn ang="0">
                  <a:pos x="54" y="35"/>
                </a:cxn>
                <a:cxn ang="0">
                  <a:pos x="51" y="36"/>
                </a:cxn>
                <a:cxn ang="0">
                  <a:pos x="37" y="38"/>
                </a:cxn>
                <a:cxn ang="0">
                  <a:pos x="33" y="36"/>
                </a:cxn>
                <a:cxn ang="0">
                  <a:pos x="32" y="36"/>
                </a:cxn>
                <a:cxn ang="0">
                  <a:pos x="33" y="33"/>
                </a:cxn>
                <a:cxn ang="0">
                  <a:pos x="40" y="32"/>
                </a:cxn>
                <a:cxn ang="0">
                  <a:pos x="49" y="30"/>
                </a:cxn>
                <a:cxn ang="0">
                  <a:pos x="56" y="32"/>
                </a:cxn>
                <a:cxn ang="0">
                  <a:pos x="54" y="35"/>
                </a:cxn>
              </a:cxnLst>
              <a:rect l="0" t="0" r="r" b="b"/>
              <a:pathLst>
                <a:path w="91" h="57">
                  <a:moveTo>
                    <a:pt x="85" y="36"/>
                  </a:moveTo>
                  <a:lnTo>
                    <a:pt x="91" y="32"/>
                  </a:lnTo>
                  <a:lnTo>
                    <a:pt x="85" y="27"/>
                  </a:lnTo>
                  <a:lnTo>
                    <a:pt x="82" y="22"/>
                  </a:lnTo>
                  <a:lnTo>
                    <a:pt x="74" y="19"/>
                  </a:lnTo>
                  <a:lnTo>
                    <a:pt x="69" y="16"/>
                  </a:lnTo>
                  <a:lnTo>
                    <a:pt x="61" y="14"/>
                  </a:lnTo>
                  <a:lnTo>
                    <a:pt x="54" y="9"/>
                  </a:lnTo>
                  <a:lnTo>
                    <a:pt x="49" y="11"/>
                  </a:lnTo>
                  <a:lnTo>
                    <a:pt x="46" y="11"/>
                  </a:lnTo>
                  <a:lnTo>
                    <a:pt x="45" y="6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5" y="1"/>
                  </a:lnTo>
                  <a:lnTo>
                    <a:pt x="21" y="1"/>
                  </a:lnTo>
                  <a:lnTo>
                    <a:pt x="16" y="4"/>
                  </a:lnTo>
                  <a:lnTo>
                    <a:pt x="14" y="16"/>
                  </a:lnTo>
                  <a:lnTo>
                    <a:pt x="9" y="22"/>
                  </a:lnTo>
                  <a:lnTo>
                    <a:pt x="8" y="33"/>
                  </a:lnTo>
                  <a:lnTo>
                    <a:pt x="3" y="38"/>
                  </a:lnTo>
                  <a:lnTo>
                    <a:pt x="0" y="46"/>
                  </a:lnTo>
                  <a:lnTo>
                    <a:pt x="3" y="46"/>
                  </a:lnTo>
                  <a:lnTo>
                    <a:pt x="8" y="53"/>
                  </a:lnTo>
                  <a:lnTo>
                    <a:pt x="19" y="53"/>
                  </a:lnTo>
                  <a:lnTo>
                    <a:pt x="37" y="57"/>
                  </a:lnTo>
                  <a:lnTo>
                    <a:pt x="48" y="56"/>
                  </a:lnTo>
                  <a:lnTo>
                    <a:pt x="59" y="57"/>
                  </a:lnTo>
                  <a:lnTo>
                    <a:pt x="72" y="54"/>
                  </a:lnTo>
                  <a:lnTo>
                    <a:pt x="86" y="43"/>
                  </a:lnTo>
                  <a:lnTo>
                    <a:pt x="85" y="41"/>
                  </a:lnTo>
                  <a:lnTo>
                    <a:pt x="85" y="36"/>
                  </a:lnTo>
                  <a:close/>
                  <a:moveTo>
                    <a:pt x="54" y="35"/>
                  </a:moveTo>
                  <a:lnTo>
                    <a:pt x="51" y="36"/>
                  </a:lnTo>
                  <a:lnTo>
                    <a:pt x="37" y="38"/>
                  </a:lnTo>
                  <a:lnTo>
                    <a:pt x="33" y="36"/>
                  </a:lnTo>
                  <a:lnTo>
                    <a:pt x="32" y="36"/>
                  </a:lnTo>
                  <a:lnTo>
                    <a:pt x="33" y="33"/>
                  </a:lnTo>
                  <a:lnTo>
                    <a:pt x="40" y="32"/>
                  </a:lnTo>
                  <a:lnTo>
                    <a:pt x="49" y="30"/>
                  </a:lnTo>
                  <a:lnTo>
                    <a:pt x="56" y="32"/>
                  </a:lnTo>
                  <a:lnTo>
                    <a:pt x="54" y="3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39" name="Forma Livre 818">
              <a:extLst>
                <a:ext uri="{FF2B5EF4-FFF2-40B4-BE49-F238E27FC236}">
                  <a16:creationId xmlns:a16="http://schemas.microsoft.com/office/drawing/2014/main" id="{B51EC92A-AA61-365B-1D66-0EDD630AB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8611" y="-2408361"/>
              <a:ext cx="32629" cy="421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5"/>
                </a:cxn>
                <a:cxn ang="0">
                  <a:pos x="13" y="8"/>
                </a:cxn>
                <a:cxn ang="0">
                  <a:pos x="13" y="8"/>
                </a:cxn>
                <a:cxn ang="0">
                  <a:pos x="7" y="10"/>
                </a:cxn>
                <a:cxn ang="0">
                  <a:pos x="5" y="16"/>
                </a:cxn>
                <a:cxn ang="0">
                  <a:pos x="5" y="19"/>
                </a:cxn>
                <a:cxn ang="0">
                  <a:pos x="8" y="21"/>
                </a:cxn>
                <a:cxn ang="0">
                  <a:pos x="7" y="23"/>
                </a:cxn>
                <a:cxn ang="0">
                  <a:pos x="0" y="23"/>
                </a:cxn>
                <a:cxn ang="0">
                  <a:pos x="2" y="24"/>
                </a:cxn>
                <a:cxn ang="0">
                  <a:pos x="12" y="26"/>
                </a:cxn>
                <a:cxn ang="0">
                  <a:pos x="15" y="29"/>
                </a:cxn>
                <a:cxn ang="0">
                  <a:pos x="21" y="31"/>
                </a:cxn>
                <a:cxn ang="0">
                  <a:pos x="23" y="31"/>
                </a:cxn>
                <a:cxn ang="0">
                  <a:pos x="24" y="27"/>
                </a:cxn>
                <a:cxn ang="0">
                  <a:pos x="21" y="26"/>
                </a:cxn>
                <a:cxn ang="0">
                  <a:pos x="8" y="23"/>
                </a:cxn>
                <a:cxn ang="0">
                  <a:pos x="10" y="21"/>
                </a:cxn>
                <a:cxn ang="0">
                  <a:pos x="15" y="21"/>
                </a:cxn>
                <a:cxn ang="0">
                  <a:pos x="15" y="19"/>
                </a:cxn>
                <a:cxn ang="0">
                  <a:pos x="8" y="18"/>
                </a:cxn>
                <a:cxn ang="0">
                  <a:pos x="7" y="15"/>
                </a:cxn>
                <a:cxn ang="0">
                  <a:pos x="7" y="11"/>
                </a:cxn>
                <a:cxn ang="0">
                  <a:pos x="18" y="8"/>
                </a:cxn>
                <a:cxn ang="0">
                  <a:pos x="18" y="7"/>
                </a:cxn>
                <a:cxn ang="0">
                  <a:pos x="13" y="7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" h="31">
                  <a:moveTo>
                    <a:pt x="0" y="0"/>
                  </a:moveTo>
                  <a:lnTo>
                    <a:pt x="5" y="5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7" y="10"/>
                  </a:lnTo>
                  <a:lnTo>
                    <a:pt x="5" y="16"/>
                  </a:lnTo>
                  <a:lnTo>
                    <a:pt x="5" y="19"/>
                  </a:lnTo>
                  <a:lnTo>
                    <a:pt x="8" y="21"/>
                  </a:lnTo>
                  <a:lnTo>
                    <a:pt x="7" y="23"/>
                  </a:lnTo>
                  <a:lnTo>
                    <a:pt x="0" y="23"/>
                  </a:lnTo>
                  <a:lnTo>
                    <a:pt x="2" y="24"/>
                  </a:lnTo>
                  <a:lnTo>
                    <a:pt x="12" y="26"/>
                  </a:lnTo>
                  <a:lnTo>
                    <a:pt x="15" y="29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4" y="27"/>
                  </a:lnTo>
                  <a:lnTo>
                    <a:pt x="21" y="26"/>
                  </a:lnTo>
                  <a:lnTo>
                    <a:pt x="8" y="23"/>
                  </a:lnTo>
                  <a:lnTo>
                    <a:pt x="10" y="21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8" y="18"/>
                  </a:lnTo>
                  <a:lnTo>
                    <a:pt x="7" y="15"/>
                  </a:lnTo>
                  <a:lnTo>
                    <a:pt x="7" y="11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3" y="7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40" name="Forma Livre 819">
              <a:extLst>
                <a:ext uri="{FF2B5EF4-FFF2-40B4-BE49-F238E27FC236}">
                  <a16:creationId xmlns:a16="http://schemas.microsoft.com/office/drawing/2014/main" id="{F38DB65A-F2A8-96D5-F9D9-0D43387324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53740" y="-2987532"/>
              <a:ext cx="214810" cy="337170"/>
            </a:xfrm>
            <a:custGeom>
              <a:avLst/>
              <a:gdLst/>
              <a:ahLst/>
              <a:cxnLst>
                <a:cxn ang="0">
                  <a:pos x="138" y="147"/>
                </a:cxn>
                <a:cxn ang="0">
                  <a:pos x="130" y="128"/>
                </a:cxn>
                <a:cxn ang="0">
                  <a:pos x="128" y="70"/>
                </a:cxn>
                <a:cxn ang="0">
                  <a:pos x="109" y="53"/>
                </a:cxn>
                <a:cxn ang="0">
                  <a:pos x="109" y="25"/>
                </a:cxn>
                <a:cxn ang="0">
                  <a:pos x="94" y="0"/>
                </a:cxn>
                <a:cxn ang="0">
                  <a:pos x="67" y="14"/>
                </a:cxn>
                <a:cxn ang="0">
                  <a:pos x="45" y="35"/>
                </a:cxn>
                <a:cxn ang="0">
                  <a:pos x="14" y="25"/>
                </a:cxn>
                <a:cxn ang="0">
                  <a:pos x="6" y="29"/>
                </a:cxn>
                <a:cxn ang="0">
                  <a:pos x="32" y="49"/>
                </a:cxn>
                <a:cxn ang="0">
                  <a:pos x="43" y="78"/>
                </a:cxn>
                <a:cxn ang="0">
                  <a:pos x="49" y="97"/>
                </a:cxn>
                <a:cxn ang="0">
                  <a:pos x="59" y="115"/>
                </a:cxn>
                <a:cxn ang="0">
                  <a:pos x="70" y="128"/>
                </a:cxn>
                <a:cxn ang="0">
                  <a:pos x="72" y="136"/>
                </a:cxn>
                <a:cxn ang="0">
                  <a:pos x="61" y="147"/>
                </a:cxn>
                <a:cxn ang="0">
                  <a:pos x="32" y="178"/>
                </a:cxn>
                <a:cxn ang="0">
                  <a:pos x="27" y="181"/>
                </a:cxn>
                <a:cxn ang="0">
                  <a:pos x="16" y="190"/>
                </a:cxn>
                <a:cxn ang="0">
                  <a:pos x="27" y="215"/>
                </a:cxn>
                <a:cxn ang="0">
                  <a:pos x="22" y="226"/>
                </a:cxn>
                <a:cxn ang="0">
                  <a:pos x="24" y="232"/>
                </a:cxn>
                <a:cxn ang="0">
                  <a:pos x="41" y="240"/>
                </a:cxn>
                <a:cxn ang="0">
                  <a:pos x="49" y="247"/>
                </a:cxn>
                <a:cxn ang="0">
                  <a:pos x="53" y="245"/>
                </a:cxn>
                <a:cxn ang="0">
                  <a:pos x="70" y="242"/>
                </a:cxn>
                <a:cxn ang="0">
                  <a:pos x="83" y="239"/>
                </a:cxn>
                <a:cxn ang="0">
                  <a:pos x="112" y="234"/>
                </a:cxn>
                <a:cxn ang="0">
                  <a:pos x="157" y="181"/>
                </a:cxn>
                <a:cxn ang="0">
                  <a:pos x="82" y="223"/>
                </a:cxn>
                <a:cxn ang="0">
                  <a:pos x="80" y="197"/>
                </a:cxn>
                <a:cxn ang="0">
                  <a:pos x="82" y="208"/>
                </a:cxn>
                <a:cxn ang="0">
                  <a:pos x="85" y="224"/>
                </a:cxn>
                <a:cxn ang="0">
                  <a:pos x="106" y="168"/>
                </a:cxn>
                <a:cxn ang="0">
                  <a:pos x="110" y="173"/>
                </a:cxn>
                <a:cxn ang="0">
                  <a:pos x="114" y="182"/>
                </a:cxn>
                <a:cxn ang="0">
                  <a:pos x="110" y="179"/>
                </a:cxn>
                <a:cxn ang="0">
                  <a:pos x="128" y="190"/>
                </a:cxn>
                <a:cxn ang="0">
                  <a:pos x="128" y="203"/>
                </a:cxn>
                <a:cxn ang="0">
                  <a:pos x="125" y="208"/>
                </a:cxn>
                <a:cxn ang="0">
                  <a:pos x="126" y="215"/>
                </a:cxn>
                <a:cxn ang="0">
                  <a:pos x="120" y="218"/>
                </a:cxn>
                <a:cxn ang="0">
                  <a:pos x="117" y="213"/>
                </a:cxn>
                <a:cxn ang="0">
                  <a:pos x="117" y="210"/>
                </a:cxn>
                <a:cxn ang="0">
                  <a:pos x="120" y="202"/>
                </a:cxn>
                <a:cxn ang="0">
                  <a:pos x="117" y="195"/>
                </a:cxn>
                <a:cxn ang="0">
                  <a:pos x="115" y="190"/>
                </a:cxn>
                <a:cxn ang="0">
                  <a:pos x="122" y="192"/>
                </a:cxn>
                <a:cxn ang="0">
                  <a:pos x="126" y="184"/>
                </a:cxn>
                <a:cxn ang="0">
                  <a:pos x="128" y="182"/>
                </a:cxn>
                <a:cxn ang="0">
                  <a:pos x="133" y="200"/>
                </a:cxn>
                <a:cxn ang="0">
                  <a:pos x="126" y="178"/>
                </a:cxn>
                <a:cxn ang="0">
                  <a:pos x="128" y="173"/>
                </a:cxn>
                <a:cxn ang="0">
                  <a:pos x="130" y="178"/>
                </a:cxn>
              </a:cxnLst>
              <a:rect l="0" t="0" r="r" b="b"/>
              <a:pathLst>
                <a:path w="158" h="248">
                  <a:moveTo>
                    <a:pt x="141" y="165"/>
                  </a:moveTo>
                  <a:lnTo>
                    <a:pt x="144" y="152"/>
                  </a:lnTo>
                  <a:lnTo>
                    <a:pt x="138" y="147"/>
                  </a:lnTo>
                  <a:lnTo>
                    <a:pt x="134" y="139"/>
                  </a:lnTo>
                  <a:lnTo>
                    <a:pt x="131" y="139"/>
                  </a:lnTo>
                  <a:lnTo>
                    <a:pt x="130" y="128"/>
                  </a:lnTo>
                  <a:lnTo>
                    <a:pt x="134" y="115"/>
                  </a:lnTo>
                  <a:lnTo>
                    <a:pt x="118" y="88"/>
                  </a:lnTo>
                  <a:lnTo>
                    <a:pt x="128" y="70"/>
                  </a:lnTo>
                  <a:lnTo>
                    <a:pt x="126" y="65"/>
                  </a:lnTo>
                  <a:lnTo>
                    <a:pt x="118" y="56"/>
                  </a:lnTo>
                  <a:lnTo>
                    <a:pt x="109" y="53"/>
                  </a:lnTo>
                  <a:lnTo>
                    <a:pt x="104" y="41"/>
                  </a:lnTo>
                  <a:lnTo>
                    <a:pt x="110" y="30"/>
                  </a:lnTo>
                  <a:lnTo>
                    <a:pt x="109" y="25"/>
                  </a:lnTo>
                  <a:lnTo>
                    <a:pt x="114" y="19"/>
                  </a:lnTo>
                  <a:lnTo>
                    <a:pt x="110" y="11"/>
                  </a:lnTo>
                  <a:lnTo>
                    <a:pt x="94" y="0"/>
                  </a:lnTo>
                  <a:lnTo>
                    <a:pt x="82" y="4"/>
                  </a:lnTo>
                  <a:lnTo>
                    <a:pt x="69" y="9"/>
                  </a:lnTo>
                  <a:lnTo>
                    <a:pt x="67" y="14"/>
                  </a:lnTo>
                  <a:lnTo>
                    <a:pt x="67" y="32"/>
                  </a:lnTo>
                  <a:lnTo>
                    <a:pt x="53" y="41"/>
                  </a:lnTo>
                  <a:lnTo>
                    <a:pt x="45" y="35"/>
                  </a:lnTo>
                  <a:lnTo>
                    <a:pt x="37" y="40"/>
                  </a:lnTo>
                  <a:lnTo>
                    <a:pt x="25" y="38"/>
                  </a:lnTo>
                  <a:lnTo>
                    <a:pt x="14" y="25"/>
                  </a:lnTo>
                  <a:lnTo>
                    <a:pt x="8" y="22"/>
                  </a:lnTo>
                  <a:lnTo>
                    <a:pt x="5" y="24"/>
                  </a:lnTo>
                  <a:lnTo>
                    <a:pt x="6" y="29"/>
                  </a:lnTo>
                  <a:lnTo>
                    <a:pt x="0" y="30"/>
                  </a:lnTo>
                  <a:lnTo>
                    <a:pt x="19" y="45"/>
                  </a:lnTo>
                  <a:lnTo>
                    <a:pt x="32" y="49"/>
                  </a:lnTo>
                  <a:lnTo>
                    <a:pt x="41" y="61"/>
                  </a:lnTo>
                  <a:lnTo>
                    <a:pt x="40" y="70"/>
                  </a:lnTo>
                  <a:lnTo>
                    <a:pt x="43" y="78"/>
                  </a:lnTo>
                  <a:lnTo>
                    <a:pt x="41" y="81"/>
                  </a:lnTo>
                  <a:lnTo>
                    <a:pt x="49" y="93"/>
                  </a:lnTo>
                  <a:lnTo>
                    <a:pt x="49" y="97"/>
                  </a:lnTo>
                  <a:lnTo>
                    <a:pt x="46" y="102"/>
                  </a:lnTo>
                  <a:lnTo>
                    <a:pt x="51" y="114"/>
                  </a:lnTo>
                  <a:lnTo>
                    <a:pt x="59" y="115"/>
                  </a:lnTo>
                  <a:lnTo>
                    <a:pt x="59" y="117"/>
                  </a:lnTo>
                  <a:lnTo>
                    <a:pt x="69" y="125"/>
                  </a:lnTo>
                  <a:lnTo>
                    <a:pt x="70" y="128"/>
                  </a:lnTo>
                  <a:lnTo>
                    <a:pt x="70" y="133"/>
                  </a:lnTo>
                  <a:lnTo>
                    <a:pt x="73" y="136"/>
                  </a:lnTo>
                  <a:lnTo>
                    <a:pt x="72" y="136"/>
                  </a:lnTo>
                  <a:lnTo>
                    <a:pt x="72" y="139"/>
                  </a:lnTo>
                  <a:lnTo>
                    <a:pt x="62" y="141"/>
                  </a:lnTo>
                  <a:lnTo>
                    <a:pt x="61" y="147"/>
                  </a:lnTo>
                  <a:lnTo>
                    <a:pt x="48" y="160"/>
                  </a:lnTo>
                  <a:lnTo>
                    <a:pt x="38" y="171"/>
                  </a:lnTo>
                  <a:lnTo>
                    <a:pt x="32" y="178"/>
                  </a:lnTo>
                  <a:lnTo>
                    <a:pt x="25" y="176"/>
                  </a:lnTo>
                  <a:lnTo>
                    <a:pt x="24" y="179"/>
                  </a:lnTo>
                  <a:lnTo>
                    <a:pt x="27" y="181"/>
                  </a:lnTo>
                  <a:lnTo>
                    <a:pt x="25" y="181"/>
                  </a:lnTo>
                  <a:lnTo>
                    <a:pt x="21" y="182"/>
                  </a:lnTo>
                  <a:lnTo>
                    <a:pt x="16" y="190"/>
                  </a:lnTo>
                  <a:lnTo>
                    <a:pt x="21" y="198"/>
                  </a:lnTo>
                  <a:lnTo>
                    <a:pt x="19" y="203"/>
                  </a:lnTo>
                  <a:lnTo>
                    <a:pt x="27" y="215"/>
                  </a:lnTo>
                  <a:lnTo>
                    <a:pt x="24" y="215"/>
                  </a:lnTo>
                  <a:lnTo>
                    <a:pt x="24" y="221"/>
                  </a:lnTo>
                  <a:lnTo>
                    <a:pt x="22" y="226"/>
                  </a:lnTo>
                  <a:lnTo>
                    <a:pt x="24" y="229"/>
                  </a:lnTo>
                  <a:lnTo>
                    <a:pt x="25" y="231"/>
                  </a:lnTo>
                  <a:lnTo>
                    <a:pt x="24" y="232"/>
                  </a:lnTo>
                  <a:lnTo>
                    <a:pt x="40" y="237"/>
                  </a:lnTo>
                  <a:lnTo>
                    <a:pt x="40" y="239"/>
                  </a:lnTo>
                  <a:lnTo>
                    <a:pt x="41" y="240"/>
                  </a:lnTo>
                  <a:lnTo>
                    <a:pt x="45" y="239"/>
                  </a:lnTo>
                  <a:lnTo>
                    <a:pt x="46" y="242"/>
                  </a:lnTo>
                  <a:lnTo>
                    <a:pt x="49" y="247"/>
                  </a:lnTo>
                  <a:lnTo>
                    <a:pt x="46" y="248"/>
                  </a:lnTo>
                  <a:lnTo>
                    <a:pt x="51" y="248"/>
                  </a:lnTo>
                  <a:lnTo>
                    <a:pt x="53" y="245"/>
                  </a:lnTo>
                  <a:lnTo>
                    <a:pt x="54" y="247"/>
                  </a:lnTo>
                  <a:lnTo>
                    <a:pt x="67" y="245"/>
                  </a:lnTo>
                  <a:lnTo>
                    <a:pt x="70" y="242"/>
                  </a:lnTo>
                  <a:lnTo>
                    <a:pt x="80" y="240"/>
                  </a:lnTo>
                  <a:lnTo>
                    <a:pt x="82" y="237"/>
                  </a:lnTo>
                  <a:lnTo>
                    <a:pt x="83" y="239"/>
                  </a:lnTo>
                  <a:lnTo>
                    <a:pt x="88" y="237"/>
                  </a:lnTo>
                  <a:lnTo>
                    <a:pt x="86" y="235"/>
                  </a:lnTo>
                  <a:lnTo>
                    <a:pt x="112" y="234"/>
                  </a:lnTo>
                  <a:lnTo>
                    <a:pt x="141" y="211"/>
                  </a:lnTo>
                  <a:lnTo>
                    <a:pt x="158" y="187"/>
                  </a:lnTo>
                  <a:lnTo>
                    <a:pt x="157" y="181"/>
                  </a:lnTo>
                  <a:lnTo>
                    <a:pt x="141" y="165"/>
                  </a:lnTo>
                  <a:close/>
                  <a:moveTo>
                    <a:pt x="85" y="224"/>
                  </a:moveTo>
                  <a:lnTo>
                    <a:pt x="82" y="223"/>
                  </a:lnTo>
                  <a:lnTo>
                    <a:pt x="82" y="221"/>
                  </a:lnTo>
                  <a:lnTo>
                    <a:pt x="80" y="215"/>
                  </a:lnTo>
                  <a:lnTo>
                    <a:pt x="80" y="197"/>
                  </a:lnTo>
                  <a:lnTo>
                    <a:pt x="82" y="198"/>
                  </a:lnTo>
                  <a:lnTo>
                    <a:pt x="82" y="203"/>
                  </a:lnTo>
                  <a:lnTo>
                    <a:pt x="82" y="208"/>
                  </a:lnTo>
                  <a:lnTo>
                    <a:pt x="82" y="218"/>
                  </a:lnTo>
                  <a:lnTo>
                    <a:pt x="86" y="223"/>
                  </a:lnTo>
                  <a:lnTo>
                    <a:pt x="85" y="224"/>
                  </a:lnTo>
                  <a:close/>
                  <a:moveTo>
                    <a:pt x="110" y="179"/>
                  </a:moveTo>
                  <a:lnTo>
                    <a:pt x="109" y="173"/>
                  </a:lnTo>
                  <a:lnTo>
                    <a:pt x="106" y="168"/>
                  </a:lnTo>
                  <a:lnTo>
                    <a:pt x="106" y="166"/>
                  </a:lnTo>
                  <a:lnTo>
                    <a:pt x="110" y="170"/>
                  </a:lnTo>
                  <a:lnTo>
                    <a:pt x="110" y="173"/>
                  </a:lnTo>
                  <a:lnTo>
                    <a:pt x="115" y="179"/>
                  </a:lnTo>
                  <a:lnTo>
                    <a:pt x="115" y="182"/>
                  </a:lnTo>
                  <a:lnTo>
                    <a:pt x="114" y="182"/>
                  </a:lnTo>
                  <a:lnTo>
                    <a:pt x="112" y="176"/>
                  </a:lnTo>
                  <a:lnTo>
                    <a:pt x="110" y="181"/>
                  </a:lnTo>
                  <a:lnTo>
                    <a:pt x="110" y="179"/>
                  </a:lnTo>
                  <a:close/>
                  <a:moveTo>
                    <a:pt x="133" y="202"/>
                  </a:moveTo>
                  <a:lnTo>
                    <a:pt x="131" y="200"/>
                  </a:lnTo>
                  <a:lnTo>
                    <a:pt x="128" y="190"/>
                  </a:lnTo>
                  <a:lnTo>
                    <a:pt x="126" y="192"/>
                  </a:lnTo>
                  <a:lnTo>
                    <a:pt x="130" y="198"/>
                  </a:lnTo>
                  <a:lnTo>
                    <a:pt x="128" y="203"/>
                  </a:lnTo>
                  <a:lnTo>
                    <a:pt x="126" y="205"/>
                  </a:lnTo>
                  <a:lnTo>
                    <a:pt x="123" y="203"/>
                  </a:lnTo>
                  <a:lnTo>
                    <a:pt x="125" y="208"/>
                  </a:lnTo>
                  <a:lnTo>
                    <a:pt x="122" y="210"/>
                  </a:lnTo>
                  <a:lnTo>
                    <a:pt x="122" y="211"/>
                  </a:lnTo>
                  <a:lnTo>
                    <a:pt x="126" y="215"/>
                  </a:lnTo>
                  <a:lnTo>
                    <a:pt x="122" y="221"/>
                  </a:lnTo>
                  <a:lnTo>
                    <a:pt x="120" y="219"/>
                  </a:lnTo>
                  <a:lnTo>
                    <a:pt x="120" y="218"/>
                  </a:lnTo>
                  <a:lnTo>
                    <a:pt x="122" y="216"/>
                  </a:lnTo>
                  <a:lnTo>
                    <a:pt x="118" y="216"/>
                  </a:lnTo>
                  <a:lnTo>
                    <a:pt x="117" y="213"/>
                  </a:lnTo>
                  <a:lnTo>
                    <a:pt x="114" y="210"/>
                  </a:lnTo>
                  <a:lnTo>
                    <a:pt x="115" y="208"/>
                  </a:lnTo>
                  <a:lnTo>
                    <a:pt x="117" y="210"/>
                  </a:lnTo>
                  <a:lnTo>
                    <a:pt x="117" y="205"/>
                  </a:lnTo>
                  <a:lnTo>
                    <a:pt x="120" y="210"/>
                  </a:lnTo>
                  <a:lnTo>
                    <a:pt x="120" y="202"/>
                  </a:lnTo>
                  <a:lnTo>
                    <a:pt x="123" y="200"/>
                  </a:lnTo>
                  <a:lnTo>
                    <a:pt x="117" y="194"/>
                  </a:lnTo>
                  <a:lnTo>
                    <a:pt x="117" y="195"/>
                  </a:lnTo>
                  <a:lnTo>
                    <a:pt x="114" y="187"/>
                  </a:lnTo>
                  <a:lnTo>
                    <a:pt x="115" y="187"/>
                  </a:lnTo>
                  <a:lnTo>
                    <a:pt x="115" y="190"/>
                  </a:lnTo>
                  <a:lnTo>
                    <a:pt x="120" y="190"/>
                  </a:lnTo>
                  <a:lnTo>
                    <a:pt x="120" y="187"/>
                  </a:lnTo>
                  <a:lnTo>
                    <a:pt x="122" y="192"/>
                  </a:lnTo>
                  <a:lnTo>
                    <a:pt x="125" y="190"/>
                  </a:lnTo>
                  <a:lnTo>
                    <a:pt x="123" y="184"/>
                  </a:lnTo>
                  <a:lnTo>
                    <a:pt x="126" y="184"/>
                  </a:lnTo>
                  <a:lnTo>
                    <a:pt x="125" y="181"/>
                  </a:lnTo>
                  <a:lnTo>
                    <a:pt x="126" y="181"/>
                  </a:lnTo>
                  <a:lnTo>
                    <a:pt x="128" y="182"/>
                  </a:lnTo>
                  <a:lnTo>
                    <a:pt x="126" y="187"/>
                  </a:lnTo>
                  <a:lnTo>
                    <a:pt x="130" y="190"/>
                  </a:lnTo>
                  <a:lnTo>
                    <a:pt x="133" y="200"/>
                  </a:lnTo>
                  <a:lnTo>
                    <a:pt x="133" y="202"/>
                  </a:lnTo>
                  <a:close/>
                  <a:moveTo>
                    <a:pt x="130" y="178"/>
                  </a:moveTo>
                  <a:lnTo>
                    <a:pt x="126" y="178"/>
                  </a:lnTo>
                  <a:lnTo>
                    <a:pt x="123" y="171"/>
                  </a:lnTo>
                  <a:lnTo>
                    <a:pt x="122" y="168"/>
                  </a:lnTo>
                  <a:lnTo>
                    <a:pt x="128" y="173"/>
                  </a:lnTo>
                  <a:lnTo>
                    <a:pt x="130" y="173"/>
                  </a:lnTo>
                  <a:lnTo>
                    <a:pt x="133" y="182"/>
                  </a:lnTo>
                  <a:lnTo>
                    <a:pt x="130" y="1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41" name="Forma Livre 820">
              <a:extLst>
                <a:ext uri="{FF2B5EF4-FFF2-40B4-BE49-F238E27FC236}">
                  <a16:creationId xmlns:a16="http://schemas.microsoft.com/office/drawing/2014/main" id="{DB2AA51F-02EE-655B-8E5D-9F628D94D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7784" y="-2640846"/>
              <a:ext cx="28551" cy="33989"/>
            </a:xfrm>
            <a:custGeom>
              <a:avLst/>
              <a:gdLst/>
              <a:ahLst/>
              <a:cxnLst>
                <a:cxn ang="0">
                  <a:pos x="4" y="25"/>
                </a:cxn>
                <a:cxn ang="0">
                  <a:pos x="8" y="20"/>
                </a:cxn>
                <a:cxn ang="0">
                  <a:pos x="10" y="20"/>
                </a:cxn>
                <a:cxn ang="0">
                  <a:pos x="8" y="22"/>
                </a:cxn>
                <a:cxn ang="0">
                  <a:pos x="15" y="19"/>
                </a:cxn>
                <a:cxn ang="0">
                  <a:pos x="16" y="19"/>
                </a:cxn>
                <a:cxn ang="0">
                  <a:pos x="18" y="16"/>
                </a:cxn>
                <a:cxn ang="0">
                  <a:pos x="18" y="11"/>
                </a:cxn>
                <a:cxn ang="0">
                  <a:pos x="21" y="14"/>
                </a:cxn>
                <a:cxn ang="0">
                  <a:pos x="21" y="11"/>
                </a:cxn>
                <a:cxn ang="0">
                  <a:pos x="18" y="8"/>
                </a:cxn>
                <a:cxn ang="0">
                  <a:pos x="18" y="3"/>
                </a:cxn>
                <a:cxn ang="0">
                  <a:pos x="15" y="0"/>
                </a:cxn>
                <a:cxn ang="0">
                  <a:pos x="8" y="0"/>
                </a:cxn>
                <a:cxn ang="0">
                  <a:pos x="10" y="4"/>
                </a:cxn>
                <a:cxn ang="0">
                  <a:pos x="10" y="12"/>
                </a:cxn>
                <a:cxn ang="0">
                  <a:pos x="7" y="6"/>
                </a:cxn>
                <a:cxn ang="0">
                  <a:pos x="5" y="8"/>
                </a:cxn>
                <a:cxn ang="0">
                  <a:pos x="4" y="12"/>
                </a:cxn>
                <a:cxn ang="0">
                  <a:pos x="2" y="14"/>
                </a:cxn>
                <a:cxn ang="0">
                  <a:pos x="4" y="19"/>
                </a:cxn>
                <a:cxn ang="0">
                  <a:pos x="0" y="22"/>
                </a:cxn>
                <a:cxn ang="0">
                  <a:pos x="0" y="24"/>
                </a:cxn>
                <a:cxn ang="0">
                  <a:pos x="4" y="24"/>
                </a:cxn>
                <a:cxn ang="0">
                  <a:pos x="4" y="25"/>
                </a:cxn>
                <a:cxn ang="0">
                  <a:pos x="4" y="25"/>
                </a:cxn>
              </a:cxnLst>
              <a:rect l="0" t="0" r="r" b="b"/>
              <a:pathLst>
                <a:path w="21" h="25">
                  <a:moveTo>
                    <a:pt x="4" y="25"/>
                  </a:moveTo>
                  <a:lnTo>
                    <a:pt x="8" y="20"/>
                  </a:lnTo>
                  <a:lnTo>
                    <a:pt x="10" y="20"/>
                  </a:lnTo>
                  <a:lnTo>
                    <a:pt x="8" y="22"/>
                  </a:lnTo>
                  <a:lnTo>
                    <a:pt x="15" y="19"/>
                  </a:lnTo>
                  <a:lnTo>
                    <a:pt x="16" y="19"/>
                  </a:lnTo>
                  <a:lnTo>
                    <a:pt x="18" y="16"/>
                  </a:lnTo>
                  <a:lnTo>
                    <a:pt x="18" y="11"/>
                  </a:lnTo>
                  <a:lnTo>
                    <a:pt x="21" y="14"/>
                  </a:lnTo>
                  <a:lnTo>
                    <a:pt x="21" y="11"/>
                  </a:lnTo>
                  <a:lnTo>
                    <a:pt x="18" y="8"/>
                  </a:lnTo>
                  <a:lnTo>
                    <a:pt x="18" y="3"/>
                  </a:lnTo>
                  <a:lnTo>
                    <a:pt x="15" y="0"/>
                  </a:lnTo>
                  <a:lnTo>
                    <a:pt x="8" y="0"/>
                  </a:lnTo>
                  <a:lnTo>
                    <a:pt x="10" y="4"/>
                  </a:lnTo>
                  <a:lnTo>
                    <a:pt x="10" y="12"/>
                  </a:lnTo>
                  <a:lnTo>
                    <a:pt x="7" y="6"/>
                  </a:lnTo>
                  <a:lnTo>
                    <a:pt x="5" y="8"/>
                  </a:lnTo>
                  <a:lnTo>
                    <a:pt x="4" y="12"/>
                  </a:lnTo>
                  <a:lnTo>
                    <a:pt x="2" y="14"/>
                  </a:lnTo>
                  <a:lnTo>
                    <a:pt x="4" y="19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4" y="2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42" name="Forma Livre 821">
              <a:extLst>
                <a:ext uri="{FF2B5EF4-FFF2-40B4-BE49-F238E27FC236}">
                  <a16:creationId xmlns:a16="http://schemas.microsoft.com/office/drawing/2014/main" id="{E762099F-3488-E005-2994-B30EAF8CD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2619093"/>
              <a:ext cx="9517" cy="32629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4" y="8"/>
                </a:cxn>
                <a:cxn ang="0">
                  <a:pos x="0" y="19"/>
                </a:cxn>
                <a:cxn ang="0">
                  <a:pos x="0" y="24"/>
                </a:cxn>
                <a:cxn ang="0">
                  <a:pos x="4" y="12"/>
                </a:cxn>
                <a:cxn ang="0">
                  <a:pos x="7" y="8"/>
                </a:cxn>
                <a:cxn ang="0">
                  <a:pos x="7" y="4"/>
                </a:cxn>
                <a:cxn ang="0">
                  <a:pos x="7" y="1"/>
                </a:cxn>
                <a:cxn ang="0">
                  <a:pos x="7" y="0"/>
                </a:cxn>
                <a:cxn ang="0">
                  <a:pos x="4" y="6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7" h="24">
                  <a:moveTo>
                    <a:pt x="2" y="4"/>
                  </a:moveTo>
                  <a:lnTo>
                    <a:pt x="4" y="8"/>
                  </a:lnTo>
                  <a:lnTo>
                    <a:pt x="0" y="19"/>
                  </a:lnTo>
                  <a:lnTo>
                    <a:pt x="0" y="24"/>
                  </a:lnTo>
                  <a:lnTo>
                    <a:pt x="4" y="12"/>
                  </a:lnTo>
                  <a:lnTo>
                    <a:pt x="7" y="8"/>
                  </a:lnTo>
                  <a:lnTo>
                    <a:pt x="7" y="4"/>
                  </a:lnTo>
                  <a:lnTo>
                    <a:pt x="7" y="1"/>
                  </a:lnTo>
                  <a:lnTo>
                    <a:pt x="7" y="0"/>
                  </a:lnTo>
                  <a:lnTo>
                    <a:pt x="4" y="6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43" name="Forma Livre 822">
              <a:extLst>
                <a:ext uri="{FF2B5EF4-FFF2-40B4-BE49-F238E27FC236}">
                  <a16:creationId xmlns:a16="http://schemas.microsoft.com/office/drawing/2014/main" id="{25C50BDB-C7F4-0B48-F4FA-BF424C69AD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2167" y="-1379177"/>
              <a:ext cx="301822" cy="180822"/>
            </a:xfrm>
            <a:custGeom>
              <a:avLst/>
              <a:gdLst/>
              <a:ahLst/>
              <a:cxnLst>
                <a:cxn ang="0">
                  <a:pos x="217" y="6"/>
                </a:cxn>
                <a:cxn ang="0">
                  <a:pos x="204" y="5"/>
                </a:cxn>
                <a:cxn ang="0">
                  <a:pos x="190" y="8"/>
                </a:cxn>
                <a:cxn ang="0">
                  <a:pos x="161" y="13"/>
                </a:cxn>
                <a:cxn ang="0">
                  <a:pos x="138" y="10"/>
                </a:cxn>
                <a:cxn ang="0">
                  <a:pos x="122" y="10"/>
                </a:cxn>
                <a:cxn ang="0">
                  <a:pos x="116" y="10"/>
                </a:cxn>
                <a:cxn ang="0">
                  <a:pos x="109" y="5"/>
                </a:cxn>
                <a:cxn ang="0">
                  <a:pos x="92" y="5"/>
                </a:cxn>
                <a:cxn ang="0">
                  <a:pos x="37" y="5"/>
                </a:cxn>
                <a:cxn ang="0">
                  <a:pos x="28" y="0"/>
                </a:cxn>
                <a:cxn ang="0">
                  <a:pos x="24" y="0"/>
                </a:cxn>
                <a:cxn ang="0">
                  <a:pos x="18" y="0"/>
                </a:cxn>
                <a:cxn ang="0">
                  <a:pos x="10" y="3"/>
                </a:cxn>
                <a:cxn ang="0">
                  <a:pos x="7" y="3"/>
                </a:cxn>
                <a:cxn ang="0">
                  <a:pos x="0" y="5"/>
                </a:cxn>
                <a:cxn ang="0">
                  <a:pos x="2" y="15"/>
                </a:cxn>
                <a:cxn ang="0">
                  <a:pos x="18" y="29"/>
                </a:cxn>
                <a:cxn ang="0">
                  <a:pos x="31" y="45"/>
                </a:cxn>
                <a:cxn ang="0">
                  <a:pos x="48" y="61"/>
                </a:cxn>
                <a:cxn ang="0">
                  <a:pos x="50" y="79"/>
                </a:cxn>
                <a:cxn ang="0">
                  <a:pos x="57" y="88"/>
                </a:cxn>
                <a:cxn ang="0">
                  <a:pos x="58" y="96"/>
                </a:cxn>
                <a:cxn ang="0">
                  <a:pos x="66" y="116"/>
                </a:cxn>
                <a:cxn ang="0">
                  <a:pos x="74" y="124"/>
                </a:cxn>
                <a:cxn ang="0">
                  <a:pos x="87" y="130"/>
                </a:cxn>
                <a:cxn ang="0">
                  <a:pos x="90" y="130"/>
                </a:cxn>
                <a:cxn ang="0">
                  <a:pos x="93" y="127"/>
                </a:cxn>
                <a:cxn ang="0">
                  <a:pos x="97" y="125"/>
                </a:cxn>
                <a:cxn ang="0">
                  <a:pos x="105" y="130"/>
                </a:cxn>
                <a:cxn ang="0">
                  <a:pos x="105" y="132"/>
                </a:cxn>
                <a:cxn ang="0">
                  <a:pos x="109" y="133"/>
                </a:cxn>
                <a:cxn ang="0">
                  <a:pos x="130" y="133"/>
                </a:cxn>
                <a:cxn ang="0">
                  <a:pos x="145" y="128"/>
                </a:cxn>
                <a:cxn ang="0">
                  <a:pos x="143" y="111"/>
                </a:cxn>
                <a:cxn ang="0">
                  <a:pos x="142" y="98"/>
                </a:cxn>
                <a:cxn ang="0">
                  <a:pos x="142" y="85"/>
                </a:cxn>
                <a:cxn ang="0">
                  <a:pos x="140" y="71"/>
                </a:cxn>
                <a:cxn ang="0">
                  <a:pos x="138" y="55"/>
                </a:cxn>
                <a:cxn ang="0">
                  <a:pos x="140" y="55"/>
                </a:cxn>
                <a:cxn ang="0">
                  <a:pos x="156" y="55"/>
                </a:cxn>
                <a:cxn ang="0">
                  <a:pos x="153" y="18"/>
                </a:cxn>
                <a:cxn ang="0">
                  <a:pos x="185" y="13"/>
                </a:cxn>
                <a:cxn ang="0">
                  <a:pos x="193" y="15"/>
                </a:cxn>
                <a:cxn ang="0">
                  <a:pos x="196" y="19"/>
                </a:cxn>
                <a:cxn ang="0">
                  <a:pos x="206" y="13"/>
                </a:cxn>
                <a:cxn ang="0">
                  <a:pos x="214" y="11"/>
                </a:cxn>
                <a:cxn ang="0">
                  <a:pos x="217" y="10"/>
                </a:cxn>
                <a:cxn ang="0">
                  <a:pos x="222" y="10"/>
                </a:cxn>
                <a:cxn ang="0">
                  <a:pos x="217" y="6"/>
                </a:cxn>
                <a:cxn ang="0">
                  <a:pos x="85" y="24"/>
                </a:cxn>
                <a:cxn ang="0">
                  <a:pos x="71" y="27"/>
                </a:cxn>
                <a:cxn ang="0">
                  <a:pos x="68" y="27"/>
                </a:cxn>
                <a:cxn ang="0">
                  <a:pos x="66" y="26"/>
                </a:cxn>
                <a:cxn ang="0">
                  <a:pos x="69" y="23"/>
                </a:cxn>
                <a:cxn ang="0">
                  <a:pos x="71" y="23"/>
                </a:cxn>
                <a:cxn ang="0">
                  <a:pos x="71" y="23"/>
                </a:cxn>
                <a:cxn ang="0">
                  <a:pos x="76" y="21"/>
                </a:cxn>
                <a:cxn ang="0">
                  <a:pos x="79" y="21"/>
                </a:cxn>
                <a:cxn ang="0">
                  <a:pos x="85" y="24"/>
                </a:cxn>
                <a:cxn ang="0">
                  <a:pos x="85" y="24"/>
                </a:cxn>
              </a:cxnLst>
              <a:rect l="0" t="0" r="r" b="b"/>
              <a:pathLst>
                <a:path w="222" h="133">
                  <a:moveTo>
                    <a:pt x="217" y="6"/>
                  </a:moveTo>
                  <a:lnTo>
                    <a:pt x="204" y="5"/>
                  </a:lnTo>
                  <a:lnTo>
                    <a:pt x="190" y="8"/>
                  </a:lnTo>
                  <a:lnTo>
                    <a:pt x="161" y="13"/>
                  </a:lnTo>
                  <a:lnTo>
                    <a:pt x="138" y="10"/>
                  </a:lnTo>
                  <a:lnTo>
                    <a:pt x="122" y="10"/>
                  </a:lnTo>
                  <a:lnTo>
                    <a:pt x="116" y="10"/>
                  </a:lnTo>
                  <a:lnTo>
                    <a:pt x="109" y="5"/>
                  </a:lnTo>
                  <a:lnTo>
                    <a:pt x="92" y="5"/>
                  </a:lnTo>
                  <a:lnTo>
                    <a:pt x="37" y="5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10" y="3"/>
                  </a:lnTo>
                  <a:lnTo>
                    <a:pt x="7" y="3"/>
                  </a:lnTo>
                  <a:lnTo>
                    <a:pt x="0" y="5"/>
                  </a:lnTo>
                  <a:lnTo>
                    <a:pt x="2" y="15"/>
                  </a:lnTo>
                  <a:lnTo>
                    <a:pt x="18" y="29"/>
                  </a:lnTo>
                  <a:lnTo>
                    <a:pt x="31" y="45"/>
                  </a:lnTo>
                  <a:lnTo>
                    <a:pt x="48" y="61"/>
                  </a:lnTo>
                  <a:lnTo>
                    <a:pt x="50" y="79"/>
                  </a:lnTo>
                  <a:lnTo>
                    <a:pt x="57" y="88"/>
                  </a:lnTo>
                  <a:lnTo>
                    <a:pt x="58" y="96"/>
                  </a:lnTo>
                  <a:lnTo>
                    <a:pt x="66" y="116"/>
                  </a:lnTo>
                  <a:lnTo>
                    <a:pt x="74" y="124"/>
                  </a:lnTo>
                  <a:lnTo>
                    <a:pt x="87" y="130"/>
                  </a:lnTo>
                  <a:lnTo>
                    <a:pt x="90" y="130"/>
                  </a:lnTo>
                  <a:lnTo>
                    <a:pt x="93" y="127"/>
                  </a:lnTo>
                  <a:lnTo>
                    <a:pt x="97" y="125"/>
                  </a:lnTo>
                  <a:lnTo>
                    <a:pt x="105" y="130"/>
                  </a:lnTo>
                  <a:lnTo>
                    <a:pt x="105" y="132"/>
                  </a:lnTo>
                  <a:lnTo>
                    <a:pt x="109" y="133"/>
                  </a:lnTo>
                  <a:lnTo>
                    <a:pt x="130" y="133"/>
                  </a:lnTo>
                  <a:lnTo>
                    <a:pt x="145" y="128"/>
                  </a:lnTo>
                  <a:lnTo>
                    <a:pt x="143" y="111"/>
                  </a:lnTo>
                  <a:lnTo>
                    <a:pt x="142" y="98"/>
                  </a:lnTo>
                  <a:lnTo>
                    <a:pt x="142" y="85"/>
                  </a:lnTo>
                  <a:lnTo>
                    <a:pt x="140" y="71"/>
                  </a:lnTo>
                  <a:lnTo>
                    <a:pt x="138" y="55"/>
                  </a:lnTo>
                  <a:lnTo>
                    <a:pt x="140" y="55"/>
                  </a:lnTo>
                  <a:lnTo>
                    <a:pt x="156" y="55"/>
                  </a:lnTo>
                  <a:lnTo>
                    <a:pt x="153" y="18"/>
                  </a:lnTo>
                  <a:lnTo>
                    <a:pt x="185" y="13"/>
                  </a:lnTo>
                  <a:lnTo>
                    <a:pt x="193" y="15"/>
                  </a:lnTo>
                  <a:lnTo>
                    <a:pt x="196" y="19"/>
                  </a:lnTo>
                  <a:lnTo>
                    <a:pt x="206" y="13"/>
                  </a:lnTo>
                  <a:lnTo>
                    <a:pt x="214" y="11"/>
                  </a:lnTo>
                  <a:lnTo>
                    <a:pt x="217" y="10"/>
                  </a:lnTo>
                  <a:lnTo>
                    <a:pt x="222" y="10"/>
                  </a:lnTo>
                  <a:lnTo>
                    <a:pt x="217" y="6"/>
                  </a:lnTo>
                  <a:close/>
                  <a:moveTo>
                    <a:pt x="85" y="24"/>
                  </a:moveTo>
                  <a:lnTo>
                    <a:pt x="71" y="27"/>
                  </a:lnTo>
                  <a:lnTo>
                    <a:pt x="68" y="27"/>
                  </a:lnTo>
                  <a:lnTo>
                    <a:pt x="66" y="26"/>
                  </a:lnTo>
                  <a:lnTo>
                    <a:pt x="69" y="23"/>
                  </a:lnTo>
                  <a:lnTo>
                    <a:pt x="71" y="23"/>
                  </a:lnTo>
                  <a:lnTo>
                    <a:pt x="71" y="23"/>
                  </a:lnTo>
                  <a:lnTo>
                    <a:pt x="76" y="21"/>
                  </a:lnTo>
                  <a:lnTo>
                    <a:pt x="79" y="21"/>
                  </a:lnTo>
                  <a:lnTo>
                    <a:pt x="85" y="24"/>
                  </a:lnTo>
                  <a:lnTo>
                    <a:pt x="85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44" name="Forma Livre 823">
              <a:extLst>
                <a:ext uri="{FF2B5EF4-FFF2-40B4-BE49-F238E27FC236}">
                  <a16:creationId xmlns:a16="http://schemas.microsoft.com/office/drawing/2014/main" id="{1167207F-272B-2388-171C-F1E14674B3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9785" y="-1365581"/>
              <a:ext cx="212091" cy="134597"/>
            </a:xfrm>
            <a:custGeom>
              <a:avLst/>
              <a:gdLst/>
              <a:ahLst/>
              <a:cxnLst>
                <a:cxn ang="0">
                  <a:pos x="146" y="43"/>
                </a:cxn>
                <a:cxn ang="0">
                  <a:pos x="138" y="43"/>
                </a:cxn>
                <a:cxn ang="0">
                  <a:pos x="133" y="40"/>
                </a:cxn>
                <a:cxn ang="0">
                  <a:pos x="129" y="30"/>
                </a:cxn>
                <a:cxn ang="0">
                  <a:pos x="114" y="24"/>
                </a:cxn>
                <a:cxn ang="0">
                  <a:pos x="109" y="22"/>
                </a:cxn>
                <a:cxn ang="0">
                  <a:pos x="100" y="17"/>
                </a:cxn>
                <a:cxn ang="0">
                  <a:pos x="93" y="8"/>
                </a:cxn>
                <a:cxn ang="0">
                  <a:pos x="85" y="3"/>
                </a:cxn>
                <a:cxn ang="0">
                  <a:pos x="84" y="0"/>
                </a:cxn>
                <a:cxn ang="0">
                  <a:pos x="79" y="0"/>
                </a:cxn>
                <a:cxn ang="0">
                  <a:pos x="76" y="1"/>
                </a:cxn>
                <a:cxn ang="0">
                  <a:pos x="68" y="3"/>
                </a:cxn>
                <a:cxn ang="0">
                  <a:pos x="58" y="9"/>
                </a:cxn>
                <a:cxn ang="0">
                  <a:pos x="55" y="5"/>
                </a:cxn>
                <a:cxn ang="0">
                  <a:pos x="47" y="3"/>
                </a:cxn>
                <a:cxn ang="0">
                  <a:pos x="15" y="8"/>
                </a:cxn>
                <a:cxn ang="0">
                  <a:pos x="18" y="45"/>
                </a:cxn>
                <a:cxn ang="0">
                  <a:pos x="2" y="45"/>
                </a:cxn>
                <a:cxn ang="0">
                  <a:pos x="0" y="45"/>
                </a:cxn>
                <a:cxn ang="0">
                  <a:pos x="2" y="61"/>
                </a:cxn>
                <a:cxn ang="0">
                  <a:pos x="4" y="75"/>
                </a:cxn>
                <a:cxn ang="0">
                  <a:pos x="20" y="85"/>
                </a:cxn>
                <a:cxn ang="0">
                  <a:pos x="20" y="89"/>
                </a:cxn>
                <a:cxn ang="0">
                  <a:pos x="18" y="96"/>
                </a:cxn>
                <a:cxn ang="0">
                  <a:pos x="18" y="98"/>
                </a:cxn>
                <a:cxn ang="0">
                  <a:pos x="32" y="99"/>
                </a:cxn>
                <a:cxn ang="0">
                  <a:pos x="42" y="98"/>
                </a:cxn>
                <a:cxn ang="0">
                  <a:pos x="61" y="83"/>
                </a:cxn>
                <a:cxn ang="0">
                  <a:pos x="68" y="83"/>
                </a:cxn>
                <a:cxn ang="0">
                  <a:pos x="84" y="86"/>
                </a:cxn>
                <a:cxn ang="0">
                  <a:pos x="97" y="85"/>
                </a:cxn>
                <a:cxn ang="0">
                  <a:pos x="101" y="77"/>
                </a:cxn>
                <a:cxn ang="0">
                  <a:pos x="114" y="70"/>
                </a:cxn>
                <a:cxn ang="0">
                  <a:pos x="119" y="65"/>
                </a:cxn>
                <a:cxn ang="0">
                  <a:pos x="127" y="59"/>
                </a:cxn>
                <a:cxn ang="0">
                  <a:pos x="138" y="53"/>
                </a:cxn>
                <a:cxn ang="0">
                  <a:pos x="156" y="46"/>
                </a:cxn>
                <a:cxn ang="0">
                  <a:pos x="146" y="43"/>
                </a:cxn>
                <a:cxn ang="0">
                  <a:pos x="101" y="37"/>
                </a:cxn>
                <a:cxn ang="0">
                  <a:pos x="101" y="38"/>
                </a:cxn>
                <a:cxn ang="0">
                  <a:pos x="98" y="40"/>
                </a:cxn>
                <a:cxn ang="0">
                  <a:pos x="92" y="37"/>
                </a:cxn>
                <a:cxn ang="0">
                  <a:pos x="85" y="38"/>
                </a:cxn>
                <a:cxn ang="0">
                  <a:pos x="80" y="38"/>
                </a:cxn>
                <a:cxn ang="0">
                  <a:pos x="79" y="37"/>
                </a:cxn>
                <a:cxn ang="0">
                  <a:pos x="80" y="33"/>
                </a:cxn>
                <a:cxn ang="0">
                  <a:pos x="82" y="32"/>
                </a:cxn>
                <a:cxn ang="0">
                  <a:pos x="87" y="32"/>
                </a:cxn>
                <a:cxn ang="0">
                  <a:pos x="88" y="29"/>
                </a:cxn>
                <a:cxn ang="0">
                  <a:pos x="95" y="25"/>
                </a:cxn>
                <a:cxn ang="0">
                  <a:pos x="90" y="32"/>
                </a:cxn>
                <a:cxn ang="0">
                  <a:pos x="93" y="33"/>
                </a:cxn>
                <a:cxn ang="0">
                  <a:pos x="90" y="35"/>
                </a:cxn>
                <a:cxn ang="0">
                  <a:pos x="92" y="37"/>
                </a:cxn>
                <a:cxn ang="0">
                  <a:pos x="93" y="37"/>
                </a:cxn>
                <a:cxn ang="0">
                  <a:pos x="97" y="30"/>
                </a:cxn>
                <a:cxn ang="0">
                  <a:pos x="98" y="29"/>
                </a:cxn>
                <a:cxn ang="0">
                  <a:pos x="101" y="30"/>
                </a:cxn>
                <a:cxn ang="0">
                  <a:pos x="101" y="32"/>
                </a:cxn>
                <a:cxn ang="0">
                  <a:pos x="98" y="32"/>
                </a:cxn>
                <a:cxn ang="0">
                  <a:pos x="98" y="35"/>
                </a:cxn>
                <a:cxn ang="0">
                  <a:pos x="101" y="37"/>
                </a:cxn>
              </a:cxnLst>
              <a:rect l="0" t="0" r="r" b="b"/>
              <a:pathLst>
                <a:path w="156" h="99">
                  <a:moveTo>
                    <a:pt x="146" y="43"/>
                  </a:moveTo>
                  <a:lnTo>
                    <a:pt x="138" y="43"/>
                  </a:lnTo>
                  <a:lnTo>
                    <a:pt x="133" y="40"/>
                  </a:lnTo>
                  <a:lnTo>
                    <a:pt x="129" y="30"/>
                  </a:lnTo>
                  <a:lnTo>
                    <a:pt x="114" y="24"/>
                  </a:lnTo>
                  <a:lnTo>
                    <a:pt x="109" y="22"/>
                  </a:lnTo>
                  <a:lnTo>
                    <a:pt x="100" y="17"/>
                  </a:lnTo>
                  <a:lnTo>
                    <a:pt x="93" y="8"/>
                  </a:lnTo>
                  <a:lnTo>
                    <a:pt x="85" y="3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6" y="1"/>
                  </a:lnTo>
                  <a:lnTo>
                    <a:pt x="68" y="3"/>
                  </a:lnTo>
                  <a:lnTo>
                    <a:pt x="58" y="9"/>
                  </a:lnTo>
                  <a:lnTo>
                    <a:pt x="55" y="5"/>
                  </a:lnTo>
                  <a:lnTo>
                    <a:pt x="47" y="3"/>
                  </a:lnTo>
                  <a:lnTo>
                    <a:pt x="15" y="8"/>
                  </a:lnTo>
                  <a:lnTo>
                    <a:pt x="18" y="45"/>
                  </a:lnTo>
                  <a:lnTo>
                    <a:pt x="2" y="45"/>
                  </a:lnTo>
                  <a:lnTo>
                    <a:pt x="0" y="45"/>
                  </a:lnTo>
                  <a:lnTo>
                    <a:pt x="2" y="61"/>
                  </a:lnTo>
                  <a:lnTo>
                    <a:pt x="4" y="75"/>
                  </a:lnTo>
                  <a:lnTo>
                    <a:pt x="20" y="85"/>
                  </a:lnTo>
                  <a:lnTo>
                    <a:pt x="20" y="89"/>
                  </a:lnTo>
                  <a:lnTo>
                    <a:pt x="18" y="96"/>
                  </a:lnTo>
                  <a:lnTo>
                    <a:pt x="18" y="98"/>
                  </a:lnTo>
                  <a:lnTo>
                    <a:pt x="32" y="99"/>
                  </a:lnTo>
                  <a:lnTo>
                    <a:pt x="42" y="98"/>
                  </a:lnTo>
                  <a:lnTo>
                    <a:pt x="61" y="83"/>
                  </a:lnTo>
                  <a:lnTo>
                    <a:pt x="68" y="83"/>
                  </a:lnTo>
                  <a:lnTo>
                    <a:pt x="84" y="86"/>
                  </a:lnTo>
                  <a:lnTo>
                    <a:pt x="97" y="85"/>
                  </a:lnTo>
                  <a:lnTo>
                    <a:pt x="101" y="77"/>
                  </a:lnTo>
                  <a:lnTo>
                    <a:pt x="114" y="70"/>
                  </a:lnTo>
                  <a:lnTo>
                    <a:pt x="119" y="65"/>
                  </a:lnTo>
                  <a:lnTo>
                    <a:pt x="127" y="59"/>
                  </a:lnTo>
                  <a:lnTo>
                    <a:pt x="138" y="53"/>
                  </a:lnTo>
                  <a:lnTo>
                    <a:pt x="156" y="46"/>
                  </a:lnTo>
                  <a:lnTo>
                    <a:pt x="146" y="43"/>
                  </a:lnTo>
                  <a:close/>
                  <a:moveTo>
                    <a:pt x="101" y="37"/>
                  </a:moveTo>
                  <a:lnTo>
                    <a:pt x="101" y="38"/>
                  </a:lnTo>
                  <a:lnTo>
                    <a:pt x="98" y="40"/>
                  </a:lnTo>
                  <a:lnTo>
                    <a:pt x="92" y="37"/>
                  </a:lnTo>
                  <a:lnTo>
                    <a:pt x="85" y="38"/>
                  </a:lnTo>
                  <a:lnTo>
                    <a:pt x="80" y="38"/>
                  </a:lnTo>
                  <a:lnTo>
                    <a:pt x="79" y="37"/>
                  </a:lnTo>
                  <a:lnTo>
                    <a:pt x="80" y="33"/>
                  </a:lnTo>
                  <a:lnTo>
                    <a:pt x="82" y="32"/>
                  </a:lnTo>
                  <a:lnTo>
                    <a:pt x="87" y="32"/>
                  </a:lnTo>
                  <a:lnTo>
                    <a:pt x="88" y="29"/>
                  </a:lnTo>
                  <a:lnTo>
                    <a:pt x="95" y="25"/>
                  </a:lnTo>
                  <a:lnTo>
                    <a:pt x="90" y="32"/>
                  </a:lnTo>
                  <a:lnTo>
                    <a:pt x="93" y="33"/>
                  </a:lnTo>
                  <a:lnTo>
                    <a:pt x="90" y="35"/>
                  </a:lnTo>
                  <a:lnTo>
                    <a:pt x="92" y="37"/>
                  </a:lnTo>
                  <a:lnTo>
                    <a:pt x="93" y="37"/>
                  </a:lnTo>
                  <a:lnTo>
                    <a:pt x="97" y="30"/>
                  </a:lnTo>
                  <a:lnTo>
                    <a:pt x="98" y="29"/>
                  </a:lnTo>
                  <a:lnTo>
                    <a:pt x="101" y="30"/>
                  </a:lnTo>
                  <a:lnTo>
                    <a:pt x="101" y="32"/>
                  </a:lnTo>
                  <a:lnTo>
                    <a:pt x="98" y="32"/>
                  </a:lnTo>
                  <a:lnTo>
                    <a:pt x="98" y="35"/>
                  </a:lnTo>
                  <a:lnTo>
                    <a:pt x="101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45" name="Forma Livre 824">
              <a:extLst>
                <a:ext uri="{FF2B5EF4-FFF2-40B4-BE49-F238E27FC236}">
                  <a16:creationId xmlns:a16="http://schemas.microsoft.com/office/drawing/2014/main" id="{0D0B88D7-45BC-DDEB-67C9-C501970AA9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95134" y="-3383164"/>
              <a:ext cx="2950239" cy="1143388"/>
            </a:xfrm>
            <a:custGeom>
              <a:avLst/>
              <a:gdLst/>
              <a:ahLst/>
              <a:cxnLst>
                <a:cxn ang="0">
                  <a:pos x="2093" y="364"/>
                </a:cxn>
                <a:cxn ang="0">
                  <a:pos x="2075" y="355"/>
                </a:cxn>
                <a:cxn ang="0">
                  <a:pos x="1855" y="281"/>
                </a:cxn>
                <a:cxn ang="0">
                  <a:pos x="1689" y="255"/>
                </a:cxn>
                <a:cxn ang="0">
                  <a:pos x="1437" y="241"/>
                </a:cxn>
                <a:cxn ang="0">
                  <a:pos x="1240" y="175"/>
                </a:cxn>
                <a:cxn ang="0">
                  <a:pos x="1055" y="166"/>
                </a:cxn>
                <a:cxn ang="0">
                  <a:pos x="1001" y="170"/>
                </a:cxn>
                <a:cxn ang="0">
                  <a:pos x="927" y="26"/>
                </a:cxn>
                <a:cxn ang="0">
                  <a:pos x="819" y="74"/>
                </a:cxn>
                <a:cxn ang="0">
                  <a:pos x="725" y="161"/>
                </a:cxn>
                <a:cxn ang="0">
                  <a:pos x="712" y="287"/>
                </a:cxn>
                <a:cxn ang="0">
                  <a:pos x="637" y="251"/>
                </a:cxn>
                <a:cxn ang="0">
                  <a:pos x="648" y="323"/>
                </a:cxn>
                <a:cxn ang="0">
                  <a:pos x="592" y="392"/>
                </a:cxn>
                <a:cxn ang="0">
                  <a:pos x="555" y="202"/>
                </a:cxn>
                <a:cxn ang="0">
                  <a:pos x="508" y="324"/>
                </a:cxn>
                <a:cxn ang="0">
                  <a:pos x="338" y="339"/>
                </a:cxn>
                <a:cxn ang="0">
                  <a:pos x="244" y="353"/>
                </a:cxn>
                <a:cxn ang="0">
                  <a:pos x="123" y="422"/>
                </a:cxn>
                <a:cxn ang="0">
                  <a:pos x="146" y="400"/>
                </a:cxn>
                <a:cxn ang="0">
                  <a:pos x="21" y="305"/>
                </a:cxn>
                <a:cxn ang="0">
                  <a:pos x="54" y="478"/>
                </a:cxn>
                <a:cxn ang="0">
                  <a:pos x="22" y="602"/>
                </a:cxn>
                <a:cxn ang="0">
                  <a:pos x="109" y="676"/>
                </a:cxn>
                <a:cxn ang="0">
                  <a:pos x="202" y="746"/>
                </a:cxn>
                <a:cxn ang="0">
                  <a:pos x="223" y="809"/>
                </a:cxn>
                <a:cxn ang="0">
                  <a:pos x="319" y="778"/>
                </a:cxn>
                <a:cxn ang="0">
                  <a:pos x="301" y="714"/>
                </a:cxn>
                <a:cxn ang="0">
                  <a:pos x="409" y="703"/>
                </a:cxn>
                <a:cxn ang="0">
                  <a:pos x="492" y="676"/>
                </a:cxn>
                <a:cxn ang="0">
                  <a:pos x="595" y="621"/>
                </a:cxn>
                <a:cxn ang="0">
                  <a:pos x="678" y="653"/>
                </a:cxn>
                <a:cxn ang="0">
                  <a:pos x="882" y="730"/>
                </a:cxn>
                <a:cxn ang="0">
                  <a:pos x="1124" y="701"/>
                </a:cxn>
                <a:cxn ang="0">
                  <a:pos x="1371" y="653"/>
                </a:cxn>
                <a:cxn ang="0">
                  <a:pos x="1552" y="785"/>
                </a:cxn>
                <a:cxn ang="0">
                  <a:pos x="1541" y="818"/>
                </a:cxn>
                <a:cxn ang="0">
                  <a:pos x="1621" y="659"/>
                </a:cxn>
                <a:cxn ang="0">
                  <a:pos x="1527" y="631"/>
                </a:cxn>
                <a:cxn ang="0">
                  <a:pos x="1684" y="536"/>
                </a:cxn>
                <a:cxn ang="0">
                  <a:pos x="1815" y="488"/>
                </a:cxn>
                <a:cxn ang="0">
                  <a:pos x="1850" y="520"/>
                </a:cxn>
                <a:cxn ang="0">
                  <a:pos x="1887" y="632"/>
                </a:cxn>
                <a:cxn ang="0">
                  <a:pos x="1875" y="570"/>
                </a:cxn>
                <a:cxn ang="0">
                  <a:pos x="1995" y="491"/>
                </a:cxn>
                <a:cxn ang="0">
                  <a:pos x="2046" y="414"/>
                </a:cxn>
                <a:cxn ang="0">
                  <a:pos x="2086" y="401"/>
                </a:cxn>
                <a:cxn ang="0">
                  <a:pos x="2141" y="425"/>
                </a:cxn>
                <a:cxn ang="0">
                  <a:pos x="2158" y="401"/>
                </a:cxn>
                <a:cxn ang="0">
                  <a:pos x="74" y="528"/>
                </a:cxn>
                <a:cxn ang="0">
                  <a:pos x="74" y="518"/>
                </a:cxn>
                <a:cxn ang="0">
                  <a:pos x="93" y="485"/>
                </a:cxn>
                <a:cxn ang="0">
                  <a:pos x="117" y="501"/>
                </a:cxn>
                <a:cxn ang="0">
                  <a:pos x="160" y="574"/>
                </a:cxn>
                <a:cxn ang="0">
                  <a:pos x="167" y="570"/>
                </a:cxn>
                <a:cxn ang="0">
                  <a:pos x="325" y="658"/>
                </a:cxn>
                <a:cxn ang="0">
                  <a:pos x="335" y="621"/>
                </a:cxn>
                <a:cxn ang="0">
                  <a:pos x="903" y="626"/>
                </a:cxn>
                <a:cxn ang="0">
                  <a:pos x="1050" y="605"/>
                </a:cxn>
                <a:cxn ang="0">
                  <a:pos x="1135" y="674"/>
                </a:cxn>
                <a:cxn ang="0">
                  <a:pos x="1158" y="623"/>
                </a:cxn>
              </a:cxnLst>
              <a:rect l="0" t="0" r="r" b="b"/>
              <a:pathLst>
                <a:path w="2170" h="841">
                  <a:moveTo>
                    <a:pt x="2162" y="387"/>
                  </a:moveTo>
                  <a:lnTo>
                    <a:pt x="2160" y="384"/>
                  </a:lnTo>
                  <a:lnTo>
                    <a:pt x="2157" y="385"/>
                  </a:lnTo>
                  <a:lnTo>
                    <a:pt x="2155" y="385"/>
                  </a:lnTo>
                  <a:lnTo>
                    <a:pt x="2157" y="384"/>
                  </a:lnTo>
                  <a:lnTo>
                    <a:pt x="2141" y="376"/>
                  </a:lnTo>
                  <a:lnTo>
                    <a:pt x="2131" y="366"/>
                  </a:lnTo>
                  <a:lnTo>
                    <a:pt x="2118" y="364"/>
                  </a:lnTo>
                  <a:lnTo>
                    <a:pt x="2120" y="369"/>
                  </a:lnTo>
                  <a:lnTo>
                    <a:pt x="2110" y="366"/>
                  </a:lnTo>
                  <a:lnTo>
                    <a:pt x="2113" y="369"/>
                  </a:lnTo>
                  <a:lnTo>
                    <a:pt x="2112" y="371"/>
                  </a:lnTo>
                  <a:lnTo>
                    <a:pt x="2109" y="368"/>
                  </a:lnTo>
                  <a:lnTo>
                    <a:pt x="2110" y="364"/>
                  </a:lnTo>
                  <a:lnTo>
                    <a:pt x="2102" y="361"/>
                  </a:lnTo>
                  <a:lnTo>
                    <a:pt x="2102" y="366"/>
                  </a:lnTo>
                  <a:lnTo>
                    <a:pt x="2097" y="364"/>
                  </a:lnTo>
                  <a:lnTo>
                    <a:pt x="2093" y="364"/>
                  </a:lnTo>
                  <a:lnTo>
                    <a:pt x="2097" y="366"/>
                  </a:lnTo>
                  <a:lnTo>
                    <a:pt x="2101" y="366"/>
                  </a:lnTo>
                  <a:lnTo>
                    <a:pt x="2104" y="376"/>
                  </a:lnTo>
                  <a:lnTo>
                    <a:pt x="2110" y="377"/>
                  </a:lnTo>
                  <a:lnTo>
                    <a:pt x="2112" y="382"/>
                  </a:lnTo>
                  <a:lnTo>
                    <a:pt x="2109" y="384"/>
                  </a:lnTo>
                  <a:lnTo>
                    <a:pt x="2107" y="377"/>
                  </a:lnTo>
                  <a:lnTo>
                    <a:pt x="2102" y="377"/>
                  </a:lnTo>
                  <a:lnTo>
                    <a:pt x="2101" y="374"/>
                  </a:lnTo>
                  <a:lnTo>
                    <a:pt x="2094" y="371"/>
                  </a:lnTo>
                  <a:lnTo>
                    <a:pt x="2093" y="368"/>
                  </a:lnTo>
                  <a:lnTo>
                    <a:pt x="2081" y="355"/>
                  </a:lnTo>
                  <a:lnTo>
                    <a:pt x="2085" y="358"/>
                  </a:lnTo>
                  <a:lnTo>
                    <a:pt x="2083" y="355"/>
                  </a:lnTo>
                  <a:lnTo>
                    <a:pt x="2077" y="352"/>
                  </a:lnTo>
                  <a:lnTo>
                    <a:pt x="2073" y="347"/>
                  </a:lnTo>
                  <a:lnTo>
                    <a:pt x="2064" y="345"/>
                  </a:lnTo>
                  <a:lnTo>
                    <a:pt x="2075" y="355"/>
                  </a:lnTo>
                  <a:lnTo>
                    <a:pt x="2059" y="347"/>
                  </a:lnTo>
                  <a:lnTo>
                    <a:pt x="2061" y="345"/>
                  </a:lnTo>
                  <a:lnTo>
                    <a:pt x="2061" y="344"/>
                  </a:lnTo>
                  <a:lnTo>
                    <a:pt x="2046" y="340"/>
                  </a:lnTo>
                  <a:lnTo>
                    <a:pt x="2049" y="339"/>
                  </a:lnTo>
                  <a:lnTo>
                    <a:pt x="2046" y="336"/>
                  </a:lnTo>
                  <a:lnTo>
                    <a:pt x="2041" y="336"/>
                  </a:lnTo>
                  <a:lnTo>
                    <a:pt x="2038" y="332"/>
                  </a:lnTo>
                  <a:lnTo>
                    <a:pt x="2033" y="331"/>
                  </a:lnTo>
                  <a:lnTo>
                    <a:pt x="2028" y="332"/>
                  </a:lnTo>
                  <a:lnTo>
                    <a:pt x="2025" y="328"/>
                  </a:lnTo>
                  <a:lnTo>
                    <a:pt x="2016" y="324"/>
                  </a:lnTo>
                  <a:lnTo>
                    <a:pt x="2011" y="318"/>
                  </a:lnTo>
                  <a:lnTo>
                    <a:pt x="1995" y="315"/>
                  </a:lnTo>
                  <a:lnTo>
                    <a:pt x="1995" y="313"/>
                  </a:lnTo>
                  <a:lnTo>
                    <a:pt x="1966" y="299"/>
                  </a:lnTo>
                  <a:lnTo>
                    <a:pt x="1926" y="286"/>
                  </a:lnTo>
                  <a:lnTo>
                    <a:pt x="1855" y="281"/>
                  </a:lnTo>
                  <a:lnTo>
                    <a:pt x="1854" y="283"/>
                  </a:lnTo>
                  <a:lnTo>
                    <a:pt x="1857" y="291"/>
                  </a:lnTo>
                  <a:lnTo>
                    <a:pt x="1854" y="294"/>
                  </a:lnTo>
                  <a:lnTo>
                    <a:pt x="1862" y="295"/>
                  </a:lnTo>
                  <a:lnTo>
                    <a:pt x="1873" y="310"/>
                  </a:lnTo>
                  <a:lnTo>
                    <a:pt x="1867" y="320"/>
                  </a:lnTo>
                  <a:lnTo>
                    <a:pt x="1836" y="307"/>
                  </a:lnTo>
                  <a:lnTo>
                    <a:pt x="1830" y="295"/>
                  </a:lnTo>
                  <a:lnTo>
                    <a:pt x="1822" y="289"/>
                  </a:lnTo>
                  <a:lnTo>
                    <a:pt x="1814" y="299"/>
                  </a:lnTo>
                  <a:lnTo>
                    <a:pt x="1778" y="294"/>
                  </a:lnTo>
                  <a:lnTo>
                    <a:pt x="1772" y="289"/>
                  </a:lnTo>
                  <a:lnTo>
                    <a:pt x="1741" y="302"/>
                  </a:lnTo>
                  <a:lnTo>
                    <a:pt x="1738" y="297"/>
                  </a:lnTo>
                  <a:lnTo>
                    <a:pt x="1724" y="292"/>
                  </a:lnTo>
                  <a:lnTo>
                    <a:pt x="1716" y="289"/>
                  </a:lnTo>
                  <a:lnTo>
                    <a:pt x="1711" y="271"/>
                  </a:lnTo>
                  <a:lnTo>
                    <a:pt x="1689" y="255"/>
                  </a:lnTo>
                  <a:lnTo>
                    <a:pt x="1634" y="254"/>
                  </a:lnTo>
                  <a:lnTo>
                    <a:pt x="1610" y="260"/>
                  </a:lnTo>
                  <a:lnTo>
                    <a:pt x="1597" y="254"/>
                  </a:lnTo>
                  <a:lnTo>
                    <a:pt x="1602" y="249"/>
                  </a:lnTo>
                  <a:lnTo>
                    <a:pt x="1587" y="239"/>
                  </a:lnTo>
                  <a:lnTo>
                    <a:pt x="1576" y="241"/>
                  </a:lnTo>
                  <a:lnTo>
                    <a:pt x="1567" y="235"/>
                  </a:lnTo>
                  <a:lnTo>
                    <a:pt x="1551" y="233"/>
                  </a:lnTo>
                  <a:lnTo>
                    <a:pt x="1554" y="225"/>
                  </a:lnTo>
                  <a:lnTo>
                    <a:pt x="1562" y="227"/>
                  </a:lnTo>
                  <a:lnTo>
                    <a:pt x="1554" y="217"/>
                  </a:lnTo>
                  <a:lnTo>
                    <a:pt x="1434" y="194"/>
                  </a:lnTo>
                  <a:lnTo>
                    <a:pt x="1430" y="198"/>
                  </a:lnTo>
                  <a:lnTo>
                    <a:pt x="1437" y="202"/>
                  </a:lnTo>
                  <a:lnTo>
                    <a:pt x="1427" y="222"/>
                  </a:lnTo>
                  <a:lnTo>
                    <a:pt x="1430" y="227"/>
                  </a:lnTo>
                  <a:lnTo>
                    <a:pt x="1430" y="231"/>
                  </a:lnTo>
                  <a:lnTo>
                    <a:pt x="1437" y="241"/>
                  </a:lnTo>
                  <a:lnTo>
                    <a:pt x="1429" y="238"/>
                  </a:lnTo>
                  <a:lnTo>
                    <a:pt x="1414" y="251"/>
                  </a:lnTo>
                  <a:lnTo>
                    <a:pt x="1389" y="239"/>
                  </a:lnTo>
                  <a:lnTo>
                    <a:pt x="1377" y="235"/>
                  </a:lnTo>
                  <a:lnTo>
                    <a:pt x="1355" y="243"/>
                  </a:lnTo>
                  <a:lnTo>
                    <a:pt x="1336" y="223"/>
                  </a:lnTo>
                  <a:lnTo>
                    <a:pt x="1334" y="265"/>
                  </a:lnTo>
                  <a:lnTo>
                    <a:pt x="1326" y="257"/>
                  </a:lnTo>
                  <a:lnTo>
                    <a:pt x="1312" y="254"/>
                  </a:lnTo>
                  <a:lnTo>
                    <a:pt x="1294" y="235"/>
                  </a:lnTo>
                  <a:lnTo>
                    <a:pt x="1291" y="235"/>
                  </a:lnTo>
                  <a:lnTo>
                    <a:pt x="1286" y="227"/>
                  </a:lnTo>
                  <a:lnTo>
                    <a:pt x="1292" y="219"/>
                  </a:lnTo>
                  <a:lnTo>
                    <a:pt x="1291" y="210"/>
                  </a:lnTo>
                  <a:lnTo>
                    <a:pt x="1283" y="204"/>
                  </a:lnTo>
                  <a:lnTo>
                    <a:pt x="1283" y="190"/>
                  </a:lnTo>
                  <a:lnTo>
                    <a:pt x="1259" y="174"/>
                  </a:lnTo>
                  <a:lnTo>
                    <a:pt x="1240" y="175"/>
                  </a:lnTo>
                  <a:lnTo>
                    <a:pt x="1199" y="159"/>
                  </a:lnTo>
                  <a:lnTo>
                    <a:pt x="1199" y="166"/>
                  </a:lnTo>
                  <a:lnTo>
                    <a:pt x="1193" y="162"/>
                  </a:lnTo>
                  <a:lnTo>
                    <a:pt x="1195" y="174"/>
                  </a:lnTo>
                  <a:lnTo>
                    <a:pt x="1203" y="185"/>
                  </a:lnTo>
                  <a:lnTo>
                    <a:pt x="1201" y="188"/>
                  </a:lnTo>
                  <a:lnTo>
                    <a:pt x="1159" y="191"/>
                  </a:lnTo>
                  <a:lnTo>
                    <a:pt x="1138" y="185"/>
                  </a:lnTo>
                  <a:lnTo>
                    <a:pt x="1140" y="174"/>
                  </a:lnTo>
                  <a:lnTo>
                    <a:pt x="1097" y="166"/>
                  </a:lnTo>
                  <a:lnTo>
                    <a:pt x="1071" y="174"/>
                  </a:lnTo>
                  <a:lnTo>
                    <a:pt x="1089" y="185"/>
                  </a:lnTo>
                  <a:lnTo>
                    <a:pt x="1078" y="180"/>
                  </a:lnTo>
                  <a:lnTo>
                    <a:pt x="1068" y="175"/>
                  </a:lnTo>
                  <a:lnTo>
                    <a:pt x="1068" y="169"/>
                  </a:lnTo>
                  <a:lnTo>
                    <a:pt x="1055" y="154"/>
                  </a:lnTo>
                  <a:lnTo>
                    <a:pt x="1058" y="162"/>
                  </a:lnTo>
                  <a:lnTo>
                    <a:pt x="1055" y="166"/>
                  </a:lnTo>
                  <a:lnTo>
                    <a:pt x="1039" y="162"/>
                  </a:lnTo>
                  <a:lnTo>
                    <a:pt x="1039" y="153"/>
                  </a:lnTo>
                  <a:lnTo>
                    <a:pt x="1031" y="159"/>
                  </a:lnTo>
                  <a:lnTo>
                    <a:pt x="1020" y="154"/>
                  </a:lnTo>
                  <a:lnTo>
                    <a:pt x="1015" y="162"/>
                  </a:lnTo>
                  <a:lnTo>
                    <a:pt x="1020" y="169"/>
                  </a:lnTo>
                  <a:lnTo>
                    <a:pt x="1034" y="167"/>
                  </a:lnTo>
                  <a:lnTo>
                    <a:pt x="1023" y="177"/>
                  </a:lnTo>
                  <a:lnTo>
                    <a:pt x="1015" y="172"/>
                  </a:lnTo>
                  <a:lnTo>
                    <a:pt x="1017" y="178"/>
                  </a:lnTo>
                  <a:lnTo>
                    <a:pt x="999" y="186"/>
                  </a:lnTo>
                  <a:lnTo>
                    <a:pt x="983" y="185"/>
                  </a:lnTo>
                  <a:lnTo>
                    <a:pt x="981" y="186"/>
                  </a:lnTo>
                  <a:lnTo>
                    <a:pt x="985" y="193"/>
                  </a:lnTo>
                  <a:lnTo>
                    <a:pt x="975" y="196"/>
                  </a:lnTo>
                  <a:lnTo>
                    <a:pt x="978" y="183"/>
                  </a:lnTo>
                  <a:lnTo>
                    <a:pt x="988" y="170"/>
                  </a:lnTo>
                  <a:lnTo>
                    <a:pt x="1001" y="170"/>
                  </a:lnTo>
                  <a:lnTo>
                    <a:pt x="1020" y="137"/>
                  </a:lnTo>
                  <a:lnTo>
                    <a:pt x="1047" y="116"/>
                  </a:lnTo>
                  <a:lnTo>
                    <a:pt x="1050" y="105"/>
                  </a:lnTo>
                  <a:lnTo>
                    <a:pt x="1049" y="95"/>
                  </a:lnTo>
                  <a:lnTo>
                    <a:pt x="1044" y="90"/>
                  </a:lnTo>
                  <a:lnTo>
                    <a:pt x="1045" y="84"/>
                  </a:lnTo>
                  <a:lnTo>
                    <a:pt x="1031" y="66"/>
                  </a:lnTo>
                  <a:lnTo>
                    <a:pt x="1029" y="73"/>
                  </a:lnTo>
                  <a:lnTo>
                    <a:pt x="1023" y="66"/>
                  </a:lnTo>
                  <a:lnTo>
                    <a:pt x="1025" y="63"/>
                  </a:lnTo>
                  <a:lnTo>
                    <a:pt x="999" y="45"/>
                  </a:lnTo>
                  <a:lnTo>
                    <a:pt x="962" y="44"/>
                  </a:lnTo>
                  <a:lnTo>
                    <a:pt x="956" y="57"/>
                  </a:lnTo>
                  <a:lnTo>
                    <a:pt x="941" y="57"/>
                  </a:lnTo>
                  <a:lnTo>
                    <a:pt x="949" y="44"/>
                  </a:lnTo>
                  <a:lnTo>
                    <a:pt x="948" y="34"/>
                  </a:lnTo>
                  <a:lnTo>
                    <a:pt x="927" y="32"/>
                  </a:lnTo>
                  <a:lnTo>
                    <a:pt x="927" y="26"/>
                  </a:lnTo>
                  <a:lnTo>
                    <a:pt x="911" y="36"/>
                  </a:lnTo>
                  <a:lnTo>
                    <a:pt x="927" y="18"/>
                  </a:lnTo>
                  <a:lnTo>
                    <a:pt x="920" y="8"/>
                  </a:lnTo>
                  <a:lnTo>
                    <a:pt x="898" y="0"/>
                  </a:lnTo>
                  <a:lnTo>
                    <a:pt x="885" y="4"/>
                  </a:lnTo>
                  <a:lnTo>
                    <a:pt x="872" y="29"/>
                  </a:lnTo>
                  <a:lnTo>
                    <a:pt x="869" y="41"/>
                  </a:lnTo>
                  <a:lnTo>
                    <a:pt x="879" y="49"/>
                  </a:lnTo>
                  <a:lnTo>
                    <a:pt x="877" y="53"/>
                  </a:lnTo>
                  <a:lnTo>
                    <a:pt x="850" y="57"/>
                  </a:lnTo>
                  <a:lnTo>
                    <a:pt x="864" y="66"/>
                  </a:lnTo>
                  <a:lnTo>
                    <a:pt x="866" y="76"/>
                  </a:lnTo>
                  <a:lnTo>
                    <a:pt x="850" y="66"/>
                  </a:lnTo>
                  <a:lnTo>
                    <a:pt x="827" y="82"/>
                  </a:lnTo>
                  <a:lnTo>
                    <a:pt x="827" y="79"/>
                  </a:lnTo>
                  <a:lnTo>
                    <a:pt x="824" y="77"/>
                  </a:lnTo>
                  <a:lnTo>
                    <a:pt x="818" y="82"/>
                  </a:lnTo>
                  <a:lnTo>
                    <a:pt x="819" y="74"/>
                  </a:lnTo>
                  <a:lnTo>
                    <a:pt x="815" y="71"/>
                  </a:lnTo>
                  <a:lnTo>
                    <a:pt x="779" y="76"/>
                  </a:lnTo>
                  <a:lnTo>
                    <a:pt x="789" y="84"/>
                  </a:lnTo>
                  <a:lnTo>
                    <a:pt x="750" y="97"/>
                  </a:lnTo>
                  <a:lnTo>
                    <a:pt x="750" y="95"/>
                  </a:lnTo>
                  <a:lnTo>
                    <a:pt x="741" y="98"/>
                  </a:lnTo>
                  <a:lnTo>
                    <a:pt x="730" y="114"/>
                  </a:lnTo>
                  <a:lnTo>
                    <a:pt x="717" y="114"/>
                  </a:lnTo>
                  <a:lnTo>
                    <a:pt x="720" y="119"/>
                  </a:lnTo>
                  <a:lnTo>
                    <a:pt x="718" y="132"/>
                  </a:lnTo>
                  <a:lnTo>
                    <a:pt x="706" y="125"/>
                  </a:lnTo>
                  <a:lnTo>
                    <a:pt x="706" y="132"/>
                  </a:lnTo>
                  <a:lnTo>
                    <a:pt x="717" y="135"/>
                  </a:lnTo>
                  <a:lnTo>
                    <a:pt x="710" y="143"/>
                  </a:lnTo>
                  <a:lnTo>
                    <a:pt x="722" y="148"/>
                  </a:lnTo>
                  <a:lnTo>
                    <a:pt x="726" y="154"/>
                  </a:lnTo>
                  <a:lnTo>
                    <a:pt x="723" y="154"/>
                  </a:lnTo>
                  <a:lnTo>
                    <a:pt x="725" y="161"/>
                  </a:lnTo>
                  <a:lnTo>
                    <a:pt x="649" y="174"/>
                  </a:lnTo>
                  <a:lnTo>
                    <a:pt x="654" y="177"/>
                  </a:lnTo>
                  <a:lnTo>
                    <a:pt x="649" y="182"/>
                  </a:lnTo>
                  <a:lnTo>
                    <a:pt x="653" y="183"/>
                  </a:lnTo>
                  <a:lnTo>
                    <a:pt x="651" y="186"/>
                  </a:lnTo>
                  <a:lnTo>
                    <a:pt x="662" y="196"/>
                  </a:lnTo>
                  <a:lnTo>
                    <a:pt x="661" y="202"/>
                  </a:lnTo>
                  <a:lnTo>
                    <a:pt x="665" y="212"/>
                  </a:lnTo>
                  <a:lnTo>
                    <a:pt x="683" y="219"/>
                  </a:lnTo>
                  <a:lnTo>
                    <a:pt x="686" y="222"/>
                  </a:lnTo>
                  <a:lnTo>
                    <a:pt x="685" y="225"/>
                  </a:lnTo>
                  <a:lnTo>
                    <a:pt x="702" y="231"/>
                  </a:lnTo>
                  <a:lnTo>
                    <a:pt x="707" y="239"/>
                  </a:lnTo>
                  <a:lnTo>
                    <a:pt x="704" y="251"/>
                  </a:lnTo>
                  <a:lnTo>
                    <a:pt x="715" y="270"/>
                  </a:lnTo>
                  <a:lnTo>
                    <a:pt x="717" y="278"/>
                  </a:lnTo>
                  <a:lnTo>
                    <a:pt x="710" y="281"/>
                  </a:lnTo>
                  <a:lnTo>
                    <a:pt x="712" y="287"/>
                  </a:lnTo>
                  <a:lnTo>
                    <a:pt x="702" y="286"/>
                  </a:lnTo>
                  <a:lnTo>
                    <a:pt x="698" y="281"/>
                  </a:lnTo>
                  <a:lnTo>
                    <a:pt x="696" y="273"/>
                  </a:lnTo>
                  <a:lnTo>
                    <a:pt x="696" y="267"/>
                  </a:lnTo>
                  <a:lnTo>
                    <a:pt x="691" y="252"/>
                  </a:lnTo>
                  <a:lnTo>
                    <a:pt x="699" y="247"/>
                  </a:lnTo>
                  <a:lnTo>
                    <a:pt x="701" y="238"/>
                  </a:lnTo>
                  <a:lnTo>
                    <a:pt x="678" y="236"/>
                  </a:lnTo>
                  <a:lnTo>
                    <a:pt x="645" y="215"/>
                  </a:lnTo>
                  <a:lnTo>
                    <a:pt x="629" y="215"/>
                  </a:lnTo>
                  <a:lnTo>
                    <a:pt x="621" y="225"/>
                  </a:lnTo>
                  <a:lnTo>
                    <a:pt x="632" y="228"/>
                  </a:lnTo>
                  <a:lnTo>
                    <a:pt x="629" y="233"/>
                  </a:lnTo>
                  <a:lnTo>
                    <a:pt x="617" y="238"/>
                  </a:lnTo>
                  <a:lnTo>
                    <a:pt x="609" y="228"/>
                  </a:lnTo>
                  <a:lnTo>
                    <a:pt x="604" y="231"/>
                  </a:lnTo>
                  <a:lnTo>
                    <a:pt x="611" y="241"/>
                  </a:lnTo>
                  <a:lnTo>
                    <a:pt x="637" y="251"/>
                  </a:lnTo>
                  <a:lnTo>
                    <a:pt x="638" y="255"/>
                  </a:lnTo>
                  <a:lnTo>
                    <a:pt x="600" y="249"/>
                  </a:lnTo>
                  <a:lnTo>
                    <a:pt x="598" y="246"/>
                  </a:lnTo>
                  <a:lnTo>
                    <a:pt x="600" y="239"/>
                  </a:lnTo>
                  <a:lnTo>
                    <a:pt x="593" y="227"/>
                  </a:lnTo>
                  <a:lnTo>
                    <a:pt x="596" y="219"/>
                  </a:lnTo>
                  <a:lnTo>
                    <a:pt x="595" y="209"/>
                  </a:lnTo>
                  <a:lnTo>
                    <a:pt x="582" y="199"/>
                  </a:lnTo>
                  <a:lnTo>
                    <a:pt x="588" y="219"/>
                  </a:lnTo>
                  <a:lnTo>
                    <a:pt x="571" y="233"/>
                  </a:lnTo>
                  <a:lnTo>
                    <a:pt x="569" y="243"/>
                  </a:lnTo>
                  <a:lnTo>
                    <a:pt x="592" y="270"/>
                  </a:lnTo>
                  <a:lnTo>
                    <a:pt x="588" y="297"/>
                  </a:lnTo>
                  <a:lnTo>
                    <a:pt x="595" y="305"/>
                  </a:lnTo>
                  <a:lnTo>
                    <a:pt x="593" y="313"/>
                  </a:lnTo>
                  <a:lnTo>
                    <a:pt x="613" y="316"/>
                  </a:lnTo>
                  <a:lnTo>
                    <a:pt x="624" y="313"/>
                  </a:lnTo>
                  <a:lnTo>
                    <a:pt x="648" y="323"/>
                  </a:lnTo>
                  <a:lnTo>
                    <a:pt x="657" y="339"/>
                  </a:lnTo>
                  <a:lnTo>
                    <a:pt x="651" y="342"/>
                  </a:lnTo>
                  <a:lnTo>
                    <a:pt x="653" y="353"/>
                  </a:lnTo>
                  <a:lnTo>
                    <a:pt x="672" y="358"/>
                  </a:lnTo>
                  <a:lnTo>
                    <a:pt x="656" y="360"/>
                  </a:lnTo>
                  <a:lnTo>
                    <a:pt x="649" y="353"/>
                  </a:lnTo>
                  <a:lnTo>
                    <a:pt x="648" y="342"/>
                  </a:lnTo>
                  <a:lnTo>
                    <a:pt x="645" y="339"/>
                  </a:lnTo>
                  <a:lnTo>
                    <a:pt x="646" y="334"/>
                  </a:lnTo>
                  <a:lnTo>
                    <a:pt x="633" y="320"/>
                  </a:lnTo>
                  <a:lnTo>
                    <a:pt x="608" y="326"/>
                  </a:lnTo>
                  <a:lnTo>
                    <a:pt x="606" y="336"/>
                  </a:lnTo>
                  <a:lnTo>
                    <a:pt x="614" y="347"/>
                  </a:lnTo>
                  <a:lnTo>
                    <a:pt x="616" y="355"/>
                  </a:lnTo>
                  <a:lnTo>
                    <a:pt x="608" y="364"/>
                  </a:lnTo>
                  <a:lnTo>
                    <a:pt x="604" y="376"/>
                  </a:lnTo>
                  <a:lnTo>
                    <a:pt x="590" y="384"/>
                  </a:lnTo>
                  <a:lnTo>
                    <a:pt x="592" y="392"/>
                  </a:lnTo>
                  <a:lnTo>
                    <a:pt x="588" y="393"/>
                  </a:lnTo>
                  <a:lnTo>
                    <a:pt x="561" y="388"/>
                  </a:lnTo>
                  <a:lnTo>
                    <a:pt x="555" y="380"/>
                  </a:lnTo>
                  <a:lnTo>
                    <a:pt x="584" y="374"/>
                  </a:lnTo>
                  <a:lnTo>
                    <a:pt x="588" y="358"/>
                  </a:lnTo>
                  <a:lnTo>
                    <a:pt x="595" y="355"/>
                  </a:lnTo>
                  <a:lnTo>
                    <a:pt x="592" y="342"/>
                  </a:lnTo>
                  <a:lnTo>
                    <a:pt x="595" y="336"/>
                  </a:lnTo>
                  <a:lnTo>
                    <a:pt x="593" y="329"/>
                  </a:lnTo>
                  <a:lnTo>
                    <a:pt x="579" y="318"/>
                  </a:lnTo>
                  <a:lnTo>
                    <a:pt x="576" y="294"/>
                  </a:lnTo>
                  <a:lnTo>
                    <a:pt x="569" y="283"/>
                  </a:lnTo>
                  <a:lnTo>
                    <a:pt x="572" y="278"/>
                  </a:lnTo>
                  <a:lnTo>
                    <a:pt x="571" y="263"/>
                  </a:lnTo>
                  <a:lnTo>
                    <a:pt x="564" y="254"/>
                  </a:lnTo>
                  <a:lnTo>
                    <a:pt x="553" y="244"/>
                  </a:lnTo>
                  <a:lnTo>
                    <a:pt x="560" y="220"/>
                  </a:lnTo>
                  <a:lnTo>
                    <a:pt x="555" y="202"/>
                  </a:lnTo>
                  <a:lnTo>
                    <a:pt x="540" y="198"/>
                  </a:lnTo>
                  <a:lnTo>
                    <a:pt x="511" y="196"/>
                  </a:lnTo>
                  <a:lnTo>
                    <a:pt x="508" y="207"/>
                  </a:lnTo>
                  <a:lnTo>
                    <a:pt x="507" y="235"/>
                  </a:lnTo>
                  <a:lnTo>
                    <a:pt x="491" y="251"/>
                  </a:lnTo>
                  <a:lnTo>
                    <a:pt x="491" y="259"/>
                  </a:lnTo>
                  <a:lnTo>
                    <a:pt x="494" y="259"/>
                  </a:lnTo>
                  <a:lnTo>
                    <a:pt x="489" y="267"/>
                  </a:lnTo>
                  <a:lnTo>
                    <a:pt x="502" y="268"/>
                  </a:lnTo>
                  <a:lnTo>
                    <a:pt x="500" y="281"/>
                  </a:lnTo>
                  <a:lnTo>
                    <a:pt x="503" y="287"/>
                  </a:lnTo>
                  <a:lnTo>
                    <a:pt x="499" y="289"/>
                  </a:lnTo>
                  <a:lnTo>
                    <a:pt x="500" y="302"/>
                  </a:lnTo>
                  <a:lnTo>
                    <a:pt x="518" y="305"/>
                  </a:lnTo>
                  <a:lnTo>
                    <a:pt x="526" y="320"/>
                  </a:lnTo>
                  <a:lnTo>
                    <a:pt x="536" y="323"/>
                  </a:lnTo>
                  <a:lnTo>
                    <a:pt x="528" y="342"/>
                  </a:lnTo>
                  <a:lnTo>
                    <a:pt x="508" y="324"/>
                  </a:lnTo>
                  <a:lnTo>
                    <a:pt x="465" y="305"/>
                  </a:lnTo>
                  <a:lnTo>
                    <a:pt x="420" y="297"/>
                  </a:lnTo>
                  <a:lnTo>
                    <a:pt x="415" y="302"/>
                  </a:lnTo>
                  <a:lnTo>
                    <a:pt x="425" y="318"/>
                  </a:lnTo>
                  <a:lnTo>
                    <a:pt x="427" y="323"/>
                  </a:lnTo>
                  <a:lnTo>
                    <a:pt x="414" y="329"/>
                  </a:lnTo>
                  <a:lnTo>
                    <a:pt x="417" y="334"/>
                  </a:lnTo>
                  <a:lnTo>
                    <a:pt x="412" y="339"/>
                  </a:lnTo>
                  <a:lnTo>
                    <a:pt x="406" y="336"/>
                  </a:lnTo>
                  <a:lnTo>
                    <a:pt x="409" y="328"/>
                  </a:lnTo>
                  <a:lnTo>
                    <a:pt x="402" y="320"/>
                  </a:lnTo>
                  <a:lnTo>
                    <a:pt x="391" y="323"/>
                  </a:lnTo>
                  <a:lnTo>
                    <a:pt x="382" y="332"/>
                  </a:lnTo>
                  <a:lnTo>
                    <a:pt x="356" y="332"/>
                  </a:lnTo>
                  <a:lnTo>
                    <a:pt x="351" y="337"/>
                  </a:lnTo>
                  <a:lnTo>
                    <a:pt x="351" y="344"/>
                  </a:lnTo>
                  <a:lnTo>
                    <a:pt x="342" y="342"/>
                  </a:lnTo>
                  <a:lnTo>
                    <a:pt x="338" y="339"/>
                  </a:lnTo>
                  <a:lnTo>
                    <a:pt x="335" y="332"/>
                  </a:lnTo>
                  <a:lnTo>
                    <a:pt x="337" y="326"/>
                  </a:lnTo>
                  <a:lnTo>
                    <a:pt x="342" y="321"/>
                  </a:lnTo>
                  <a:lnTo>
                    <a:pt x="329" y="324"/>
                  </a:lnTo>
                  <a:lnTo>
                    <a:pt x="325" y="328"/>
                  </a:lnTo>
                  <a:lnTo>
                    <a:pt x="327" y="331"/>
                  </a:lnTo>
                  <a:lnTo>
                    <a:pt x="321" y="328"/>
                  </a:lnTo>
                  <a:lnTo>
                    <a:pt x="316" y="332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06" y="336"/>
                  </a:lnTo>
                  <a:lnTo>
                    <a:pt x="263" y="360"/>
                  </a:lnTo>
                  <a:lnTo>
                    <a:pt x="261" y="376"/>
                  </a:lnTo>
                  <a:lnTo>
                    <a:pt x="249" y="384"/>
                  </a:lnTo>
                  <a:lnTo>
                    <a:pt x="245" y="379"/>
                  </a:lnTo>
                  <a:lnTo>
                    <a:pt x="237" y="379"/>
                  </a:lnTo>
                  <a:lnTo>
                    <a:pt x="223" y="361"/>
                  </a:lnTo>
                  <a:lnTo>
                    <a:pt x="244" y="353"/>
                  </a:lnTo>
                  <a:lnTo>
                    <a:pt x="239" y="344"/>
                  </a:lnTo>
                  <a:lnTo>
                    <a:pt x="229" y="336"/>
                  </a:lnTo>
                  <a:lnTo>
                    <a:pt x="196" y="331"/>
                  </a:lnTo>
                  <a:lnTo>
                    <a:pt x="208" y="340"/>
                  </a:lnTo>
                  <a:lnTo>
                    <a:pt x="210" y="356"/>
                  </a:lnTo>
                  <a:lnTo>
                    <a:pt x="208" y="368"/>
                  </a:lnTo>
                  <a:lnTo>
                    <a:pt x="218" y="376"/>
                  </a:lnTo>
                  <a:lnTo>
                    <a:pt x="216" y="393"/>
                  </a:lnTo>
                  <a:lnTo>
                    <a:pt x="218" y="405"/>
                  </a:lnTo>
                  <a:lnTo>
                    <a:pt x="212" y="396"/>
                  </a:lnTo>
                  <a:lnTo>
                    <a:pt x="207" y="400"/>
                  </a:lnTo>
                  <a:lnTo>
                    <a:pt x="208" y="395"/>
                  </a:lnTo>
                  <a:lnTo>
                    <a:pt x="191" y="388"/>
                  </a:lnTo>
                  <a:lnTo>
                    <a:pt x="181" y="400"/>
                  </a:lnTo>
                  <a:lnTo>
                    <a:pt x="160" y="411"/>
                  </a:lnTo>
                  <a:lnTo>
                    <a:pt x="162" y="417"/>
                  </a:lnTo>
                  <a:lnTo>
                    <a:pt x="178" y="438"/>
                  </a:lnTo>
                  <a:lnTo>
                    <a:pt x="123" y="422"/>
                  </a:lnTo>
                  <a:lnTo>
                    <a:pt x="119" y="429"/>
                  </a:lnTo>
                  <a:lnTo>
                    <a:pt x="120" y="433"/>
                  </a:lnTo>
                  <a:lnTo>
                    <a:pt x="131" y="441"/>
                  </a:lnTo>
                  <a:lnTo>
                    <a:pt x="138" y="438"/>
                  </a:lnTo>
                  <a:lnTo>
                    <a:pt x="144" y="453"/>
                  </a:lnTo>
                  <a:lnTo>
                    <a:pt x="136" y="454"/>
                  </a:lnTo>
                  <a:lnTo>
                    <a:pt x="98" y="438"/>
                  </a:lnTo>
                  <a:lnTo>
                    <a:pt x="96" y="429"/>
                  </a:lnTo>
                  <a:lnTo>
                    <a:pt x="88" y="417"/>
                  </a:lnTo>
                  <a:lnTo>
                    <a:pt x="91" y="416"/>
                  </a:lnTo>
                  <a:lnTo>
                    <a:pt x="91" y="405"/>
                  </a:lnTo>
                  <a:lnTo>
                    <a:pt x="61" y="385"/>
                  </a:lnTo>
                  <a:lnTo>
                    <a:pt x="54" y="376"/>
                  </a:lnTo>
                  <a:lnTo>
                    <a:pt x="58" y="372"/>
                  </a:lnTo>
                  <a:lnTo>
                    <a:pt x="72" y="384"/>
                  </a:lnTo>
                  <a:lnTo>
                    <a:pt x="83" y="384"/>
                  </a:lnTo>
                  <a:lnTo>
                    <a:pt x="87" y="388"/>
                  </a:lnTo>
                  <a:lnTo>
                    <a:pt x="146" y="400"/>
                  </a:lnTo>
                  <a:lnTo>
                    <a:pt x="162" y="395"/>
                  </a:lnTo>
                  <a:lnTo>
                    <a:pt x="175" y="380"/>
                  </a:lnTo>
                  <a:lnTo>
                    <a:pt x="176" y="372"/>
                  </a:lnTo>
                  <a:lnTo>
                    <a:pt x="173" y="371"/>
                  </a:lnTo>
                  <a:lnTo>
                    <a:pt x="170" y="360"/>
                  </a:lnTo>
                  <a:lnTo>
                    <a:pt x="96" y="316"/>
                  </a:lnTo>
                  <a:lnTo>
                    <a:pt x="56" y="313"/>
                  </a:lnTo>
                  <a:lnTo>
                    <a:pt x="58" y="310"/>
                  </a:lnTo>
                  <a:lnTo>
                    <a:pt x="45" y="307"/>
                  </a:lnTo>
                  <a:lnTo>
                    <a:pt x="45" y="300"/>
                  </a:lnTo>
                  <a:lnTo>
                    <a:pt x="56" y="305"/>
                  </a:lnTo>
                  <a:lnTo>
                    <a:pt x="58" y="300"/>
                  </a:lnTo>
                  <a:lnTo>
                    <a:pt x="42" y="295"/>
                  </a:lnTo>
                  <a:lnTo>
                    <a:pt x="43" y="300"/>
                  </a:lnTo>
                  <a:lnTo>
                    <a:pt x="38" y="303"/>
                  </a:lnTo>
                  <a:lnTo>
                    <a:pt x="29" y="300"/>
                  </a:lnTo>
                  <a:lnTo>
                    <a:pt x="29" y="307"/>
                  </a:lnTo>
                  <a:lnTo>
                    <a:pt x="21" y="305"/>
                  </a:lnTo>
                  <a:lnTo>
                    <a:pt x="19" y="310"/>
                  </a:lnTo>
                  <a:lnTo>
                    <a:pt x="10" y="315"/>
                  </a:lnTo>
                  <a:lnTo>
                    <a:pt x="6" y="321"/>
                  </a:lnTo>
                  <a:lnTo>
                    <a:pt x="0" y="332"/>
                  </a:lnTo>
                  <a:lnTo>
                    <a:pt x="5" y="344"/>
                  </a:lnTo>
                  <a:lnTo>
                    <a:pt x="14" y="347"/>
                  </a:lnTo>
                  <a:lnTo>
                    <a:pt x="22" y="356"/>
                  </a:lnTo>
                  <a:lnTo>
                    <a:pt x="24" y="361"/>
                  </a:lnTo>
                  <a:lnTo>
                    <a:pt x="14" y="379"/>
                  </a:lnTo>
                  <a:lnTo>
                    <a:pt x="30" y="406"/>
                  </a:lnTo>
                  <a:lnTo>
                    <a:pt x="26" y="419"/>
                  </a:lnTo>
                  <a:lnTo>
                    <a:pt x="27" y="430"/>
                  </a:lnTo>
                  <a:lnTo>
                    <a:pt x="30" y="430"/>
                  </a:lnTo>
                  <a:lnTo>
                    <a:pt x="34" y="438"/>
                  </a:lnTo>
                  <a:lnTo>
                    <a:pt x="40" y="443"/>
                  </a:lnTo>
                  <a:lnTo>
                    <a:pt x="37" y="456"/>
                  </a:lnTo>
                  <a:lnTo>
                    <a:pt x="53" y="472"/>
                  </a:lnTo>
                  <a:lnTo>
                    <a:pt x="54" y="478"/>
                  </a:lnTo>
                  <a:lnTo>
                    <a:pt x="37" y="502"/>
                  </a:lnTo>
                  <a:lnTo>
                    <a:pt x="8" y="525"/>
                  </a:lnTo>
                  <a:lnTo>
                    <a:pt x="21" y="522"/>
                  </a:lnTo>
                  <a:lnTo>
                    <a:pt x="21" y="526"/>
                  </a:lnTo>
                  <a:lnTo>
                    <a:pt x="19" y="525"/>
                  </a:lnTo>
                  <a:lnTo>
                    <a:pt x="19" y="530"/>
                  </a:lnTo>
                  <a:lnTo>
                    <a:pt x="38" y="533"/>
                  </a:lnTo>
                  <a:lnTo>
                    <a:pt x="45" y="538"/>
                  </a:lnTo>
                  <a:lnTo>
                    <a:pt x="14" y="541"/>
                  </a:lnTo>
                  <a:lnTo>
                    <a:pt x="14" y="546"/>
                  </a:lnTo>
                  <a:lnTo>
                    <a:pt x="18" y="547"/>
                  </a:lnTo>
                  <a:lnTo>
                    <a:pt x="13" y="554"/>
                  </a:lnTo>
                  <a:lnTo>
                    <a:pt x="2" y="557"/>
                  </a:lnTo>
                  <a:lnTo>
                    <a:pt x="14" y="578"/>
                  </a:lnTo>
                  <a:lnTo>
                    <a:pt x="10" y="583"/>
                  </a:lnTo>
                  <a:lnTo>
                    <a:pt x="16" y="587"/>
                  </a:lnTo>
                  <a:lnTo>
                    <a:pt x="14" y="595"/>
                  </a:lnTo>
                  <a:lnTo>
                    <a:pt x="22" y="602"/>
                  </a:lnTo>
                  <a:lnTo>
                    <a:pt x="24" y="610"/>
                  </a:lnTo>
                  <a:lnTo>
                    <a:pt x="38" y="611"/>
                  </a:lnTo>
                  <a:lnTo>
                    <a:pt x="42" y="613"/>
                  </a:lnTo>
                  <a:lnTo>
                    <a:pt x="42" y="618"/>
                  </a:lnTo>
                  <a:lnTo>
                    <a:pt x="54" y="615"/>
                  </a:lnTo>
                  <a:lnTo>
                    <a:pt x="62" y="619"/>
                  </a:lnTo>
                  <a:lnTo>
                    <a:pt x="64" y="626"/>
                  </a:lnTo>
                  <a:lnTo>
                    <a:pt x="62" y="634"/>
                  </a:lnTo>
                  <a:lnTo>
                    <a:pt x="77" y="647"/>
                  </a:lnTo>
                  <a:lnTo>
                    <a:pt x="79" y="651"/>
                  </a:lnTo>
                  <a:lnTo>
                    <a:pt x="85" y="650"/>
                  </a:lnTo>
                  <a:lnTo>
                    <a:pt x="91" y="655"/>
                  </a:lnTo>
                  <a:lnTo>
                    <a:pt x="93" y="656"/>
                  </a:lnTo>
                  <a:lnTo>
                    <a:pt x="85" y="661"/>
                  </a:lnTo>
                  <a:lnTo>
                    <a:pt x="75" y="659"/>
                  </a:lnTo>
                  <a:lnTo>
                    <a:pt x="72" y="663"/>
                  </a:lnTo>
                  <a:lnTo>
                    <a:pt x="82" y="679"/>
                  </a:lnTo>
                  <a:lnTo>
                    <a:pt x="109" y="676"/>
                  </a:lnTo>
                  <a:lnTo>
                    <a:pt x="119" y="684"/>
                  </a:lnTo>
                  <a:lnTo>
                    <a:pt x="114" y="685"/>
                  </a:lnTo>
                  <a:lnTo>
                    <a:pt x="117" y="692"/>
                  </a:lnTo>
                  <a:lnTo>
                    <a:pt x="130" y="693"/>
                  </a:lnTo>
                  <a:lnTo>
                    <a:pt x="138" y="706"/>
                  </a:lnTo>
                  <a:lnTo>
                    <a:pt x="152" y="708"/>
                  </a:lnTo>
                  <a:lnTo>
                    <a:pt x="164" y="706"/>
                  </a:lnTo>
                  <a:lnTo>
                    <a:pt x="173" y="714"/>
                  </a:lnTo>
                  <a:lnTo>
                    <a:pt x="178" y="712"/>
                  </a:lnTo>
                  <a:lnTo>
                    <a:pt x="204" y="719"/>
                  </a:lnTo>
                  <a:lnTo>
                    <a:pt x="202" y="720"/>
                  </a:lnTo>
                  <a:lnTo>
                    <a:pt x="205" y="725"/>
                  </a:lnTo>
                  <a:lnTo>
                    <a:pt x="199" y="728"/>
                  </a:lnTo>
                  <a:lnTo>
                    <a:pt x="204" y="730"/>
                  </a:lnTo>
                  <a:lnTo>
                    <a:pt x="199" y="733"/>
                  </a:lnTo>
                  <a:lnTo>
                    <a:pt x="202" y="736"/>
                  </a:lnTo>
                  <a:lnTo>
                    <a:pt x="204" y="740"/>
                  </a:lnTo>
                  <a:lnTo>
                    <a:pt x="202" y="746"/>
                  </a:lnTo>
                  <a:lnTo>
                    <a:pt x="189" y="746"/>
                  </a:lnTo>
                  <a:lnTo>
                    <a:pt x="181" y="752"/>
                  </a:lnTo>
                  <a:lnTo>
                    <a:pt x="181" y="757"/>
                  </a:lnTo>
                  <a:lnTo>
                    <a:pt x="196" y="756"/>
                  </a:lnTo>
                  <a:lnTo>
                    <a:pt x="199" y="759"/>
                  </a:lnTo>
                  <a:lnTo>
                    <a:pt x="186" y="762"/>
                  </a:lnTo>
                  <a:lnTo>
                    <a:pt x="188" y="764"/>
                  </a:lnTo>
                  <a:lnTo>
                    <a:pt x="176" y="764"/>
                  </a:lnTo>
                  <a:lnTo>
                    <a:pt x="176" y="767"/>
                  </a:lnTo>
                  <a:lnTo>
                    <a:pt x="188" y="773"/>
                  </a:lnTo>
                  <a:lnTo>
                    <a:pt x="181" y="775"/>
                  </a:lnTo>
                  <a:lnTo>
                    <a:pt x="173" y="783"/>
                  </a:lnTo>
                  <a:lnTo>
                    <a:pt x="167" y="783"/>
                  </a:lnTo>
                  <a:lnTo>
                    <a:pt x="164" y="786"/>
                  </a:lnTo>
                  <a:lnTo>
                    <a:pt x="175" y="794"/>
                  </a:lnTo>
                  <a:lnTo>
                    <a:pt x="196" y="801"/>
                  </a:lnTo>
                  <a:lnTo>
                    <a:pt x="212" y="810"/>
                  </a:lnTo>
                  <a:lnTo>
                    <a:pt x="223" y="809"/>
                  </a:lnTo>
                  <a:lnTo>
                    <a:pt x="239" y="813"/>
                  </a:lnTo>
                  <a:lnTo>
                    <a:pt x="257" y="813"/>
                  </a:lnTo>
                  <a:lnTo>
                    <a:pt x="273" y="821"/>
                  </a:lnTo>
                  <a:lnTo>
                    <a:pt x="290" y="820"/>
                  </a:lnTo>
                  <a:lnTo>
                    <a:pt x="298" y="823"/>
                  </a:lnTo>
                  <a:lnTo>
                    <a:pt x="298" y="826"/>
                  </a:lnTo>
                  <a:lnTo>
                    <a:pt x="309" y="831"/>
                  </a:lnTo>
                  <a:lnTo>
                    <a:pt x="321" y="836"/>
                  </a:lnTo>
                  <a:lnTo>
                    <a:pt x="324" y="839"/>
                  </a:lnTo>
                  <a:lnTo>
                    <a:pt x="330" y="841"/>
                  </a:lnTo>
                  <a:lnTo>
                    <a:pt x="340" y="833"/>
                  </a:lnTo>
                  <a:lnTo>
                    <a:pt x="324" y="815"/>
                  </a:lnTo>
                  <a:lnTo>
                    <a:pt x="324" y="804"/>
                  </a:lnTo>
                  <a:lnTo>
                    <a:pt x="322" y="809"/>
                  </a:lnTo>
                  <a:lnTo>
                    <a:pt x="308" y="794"/>
                  </a:lnTo>
                  <a:lnTo>
                    <a:pt x="316" y="785"/>
                  </a:lnTo>
                  <a:lnTo>
                    <a:pt x="316" y="778"/>
                  </a:lnTo>
                  <a:lnTo>
                    <a:pt x="319" y="778"/>
                  </a:lnTo>
                  <a:lnTo>
                    <a:pt x="319" y="772"/>
                  </a:lnTo>
                  <a:lnTo>
                    <a:pt x="316" y="769"/>
                  </a:lnTo>
                  <a:lnTo>
                    <a:pt x="322" y="770"/>
                  </a:lnTo>
                  <a:lnTo>
                    <a:pt x="325" y="777"/>
                  </a:lnTo>
                  <a:lnTo>
                    <a:pt x="330" y="775"/>
                  </a:lnTo>
                  <a:lnTo>
                    <a:pt x="335" y="770"/>
                  </a:lnTo>
                  <a:lnTo>
                    <a:pt x="324" y="765"/>
                  </a:lnTo>
                  <a:lnTo>
                    <a:pt x="325" y="762"/>
                  </a:lnTo>
                  <a:lnTo>
                    <a:pt x="332" y="762"/>
                  </a:lnTo>
                  <a:lnTo>
                    <a:pt x="329" y="752"/>
                  </a:lnTo>
                  <a:lnTo>
                    <a:pt x="321" y="746"/>
                  </a:lnTo>
                  <a:lnTo>
                    <a:pt x="311" y="748"/>
                  </a:lnTo>
                  <a:lnTo>
                    <a:pt x="305" y="740"/>
                  </a:lnTo>
                  <a:lnTo>
                    <a:pt x="298" y="736"/>
                  </a:lnTo>
                  <a:lnTo>
                    <a:pt x="300" y="728"/>
                  </a:lnTo>
                  <a:lnTo>
                    <a:pt x="303" y="727"/>
                  </a:lnTo>
                  <a:lnTo>
                    <a:pt x="300" y="722"/>
                  </a:lnTo>
                  <a:lnTo>
                    <a:pt x="301" y="714"/>
                  </a:lnTo>
                  <a:lnTo>
                    <a:pt x="305" y="711"/>
                  </a:lnTo>
                  <a:lnTo>
                    <a:pt x="306" y="704"/>
                  </a:lnTo>
                  <a:lnTo>
                    <a:pt x="321" y="716"/>
                  </a:lnTo>
                  <a:lnTo>
                    <a:pt x="327" y="712"/>
                  </a:lnTo>
                  <a:lnTo>
                    <a:pt x="321" y="703"/>
                  </a:lnTo>
                  <a:lnTo>
                    <a:pt x="332" y="700"/>
                  </a:lnTo>
                  <a:lnTo>
                    <a:pt x="332" y="695"/>
                  </a:lnTo>
                  <a:lnTo>
                    <a:pt x="343" y="692"/>
                  </a:lnTo>
                  <a:lnTo>
                    <a:pt x="348" y="685"/>
                  </a:lnTo>
                  <a:lnTo>
                    <a:pt x="356" y="685"/>
                  </a:lnTo>
                  <a:lnTo>
                    <a:pt x="364" y="688"/>
                  </a:lnTo>
                  <a:lnTo>
                    <a:pt x="366" y="684"/>
                  </a:lnTo>
                  <a:lnTo>
                    <a:pt x="372" y="684"/>
                  </a:lnTo>
                  <a:lnTo>
                    <a:pt x="375" y="688"/>
                  </a:lnTo>
                  <a:lnTo>
                    <a:pt x="390" y="688"/>
                  </a:lnTo>
                  <a:lnTo>
                    <a:pt x="401" y="695"/>
                  </a:lnTo>
                  <a:lnTo>
                    <a:pt x="407" y="703"/>
                  </a:lnTo>
                  <a:lnTo>
                    <a:pt x="409" y="703"/>
                  </a:lnTo>
                  <a:lnTo>
                    <a:pt x="406" y="696"/>
                  </a:lnTo>
                  <a:lnTo>
                    <a:pt x="409" y="696"/>
                  </a:lnTo>
                  <a:lnTo>
                    <a:pt x="423" y="703"/>
                  </a:lnTo>
                  <a:lnTo>
                    <a:pt x="436" y="695"/>
                  </a:lnTo>
                  <a:lnTo>
                    <a:pt x="447" y="698"/>
                  </a:lnTo>
                  <a:lnTo>
                    <a:pt x="451" y="696"/>
                  </a:lnTo>
                  <a:lnTo>
                    <a:pt x="457" y="695"/>
                  </a:lnTo>
                  <a:lnTo>
                    <a:pt x="467" y="701"/>
                  </a:lnTo>
                  <a:lnTo>
                    <a:pt x="476" y="704"/>
                  </a:lnTo>
                  <a:lnTo>
                    <a:pt x="484" y="698"/>
                  </a:lnTo>
                  <a:lnTo>
                    <a:pt x="497" y="701"/>
                  </a:lnTo>
                  <a:lnTo>
                    <a:pt x="503" y="700"/>
                  </a:lnTo>
                  <a:lnTo>
                    <a:pt x="505" y="690"/>
                  </a:lnTo>
                  <a:lnTo>
                    <a:pt x="503" y="690"/>
                  </a:lnTo>
                  <a:lnTo>
                    <a:pt x="497" y="688"/>
                  </a:lnTo>
                  <a:lnTo>
                    <a:pt x="486" y="685"/>
                  </a:lnTo>
                  <a:lnTo>
                    <a:pt x="479" y="680"/>
                  </a:lnTo>
                  <a:lnTo>
                    <a:pt x="492" y="676"/>
                  </a:lnTo>
                  <a:lnTo>
                    <a:pt x="492" y="672"/>
                  </a:lnTo>
                  <a:lnTo>
                    <a:pt x="487" y="667"/>
                  </a:lnTo>
                  <a:lnTo>
                    <a:pt x="492" y="663"/>
                  </a:lnTo>
                  <a:lnTo>
                    <a:pt x="507" y="661"/>
                  </a:lnTo>
                  <a:lnTo>
                    <a:pt x="494" y="658"/>
                  </a:lnTo>
                  <a:lnTo>
                    <a:pt x="492" y="655"/>
                  </a:lnTo>
                  <a:lnTo>
                    <a:pt x="497" y="653"/>
                  </a:lnTo>
                  <a:lnTo>
                    <a:pt x="489" y="653"/>
                  </a:lnTo>
                  <a:lnTo>
                    <a:pt x="491" y="648"/>
                  </a:lnTo>
                  <a:lnTo>
                    <a:pt x="487" y="647"/>
                  </a:lnTo>
                  <a:lnTo>
                    <a:pt x="510" y="647"/>
                  </a:lnTo>
                  <a:lnTo>
                    <a:pt x="524" y="642"/>
                  </a:lnTo>
                  <a:lnTo>
                    <a:pt x="529" y="642"/>
                  </a:lnTo>
                  <a:lnTo>
                    <a:pt x="540" y="637"/>
                  </a:lnTo>
                  <a:lnTo>
                    <a:pt x="547" y="634"/>
                  </a:lnTo>
                  <a:lnTo>
                    <a:pt x="585" y="627"/>
                  </a:lnTo>
                  <a:lnTo>
                    <a:pt x="585" y="624"/>
                  </a:lnTo>
                  <a:lnTo>
                    <a:pt x="595" y="621"/>
                  </a:lnTo>
                  <a:lnTo>
                    <a:pt x="622" y="624"/>
                  </a:lnTo>
                  <a:lnTo>
                    <a:pt x="625" y="631"/>
                  </a:lnTo>
                  <a:lnTo>
                    <a:pt x="630" y="634"/>
                  </a:lnTo>
                  <a:lnTo>
                    <a:pt x="627" y="640"/>
                  </a:lnTo>
                  <a:lnTo>
                    <a:pt x="630" y="643"/>
                  </a:lnTo>
                  <a:lnTo>
                    <a:pt x="641" y="642"/>
                  </a:lnTo>
                  <a:lnTo>
                    <a:pt x="641" y="639"/>
                  </a:lnTo>
                  <a:lnTo>
                    <a:pt x="648" y="643"/>
                  </a:lnTo>
                  <a:lnTo>
                    <a:pt x="648" y="645"/>
                  </a:lnTo>
                  <a:lnTo>
                    <a:pt x="651" y="647"/>
                  </a:lnTo>
                  <a:lnTo>
                    <a:pt x="649" y="643"/>
                  </a:lnTo>
                  <a:lnTo>
                    <a:pt x="651" y="643"/>
                  </a:lnTo>
                  <a:lnTo>
                    <a:pt x="661" y="647"/>
                  </a:lnTo>
                  <a:lnTo>
                    <a:pt x="665" y="643"/>
                  </a:lnTo>
                  <a:lnTo>
                    <a:pt x="667" y="647"/>
                  </a:lnTo>
                  <a:lnTo>
                    <a:pt x="662" y="651"/>
                  </a:lnTo>
                  <a:lnTo>
                    <a:pt x="664" y="655"/>
                  </a:lnTo>
                  <a:lnTo>
                    <a:pt x="678" y="653"/>
                  </a:lnTo>
                  <a:lnTo>
                    <a:pt x="691" y="642"/>
                  </a:lnTo>
                  <a:lnTo>
                    <a:pt x="707" y="637"/>
                  </a:lnTo>
                  <a:lnTo>
                    <a:pt x="709" y="640"/>
                  </a:lnTo>
                  <a:lnTo>
                    <a:pt x="704" y="642"/>
                  </a:lnTo>
                  <a:lnTo>
                    <a:pt x="706" y="645"/>
                  </a:lnTo>
                  <a:lnTo>
                    <a:pt x="728" y="658"/>
                  </a:lnTo>
                  <a:lnTo>
                    <a:pt x="768" y="698"/>
                  </a:lnTo>
                  <a:lnTo>
                    <a:pt x="776" y="690"/>
                  </a:lnTo>
                  <a:lnTo>
                    <a:pt x="784" y="693"/>
                  </a:lnTo>
                  <a:lnTo>
                    <a:pt x="787" y="700"/>
                  </a:lnTo>
                  <a:lnTo>
                    <a:pt x="805" y="700"/>
                  </a:lnTo>
                  <a:lnTo>
                    <a:pt x="816" y="695"/>
                  </a:lnTo>
                  <a:lnTo>
                    <a:pt x="847" y="716"/>
                  </a:lnTo>
                  <a:lnTo>
                    <a:pt x="861" y="719"/>
                  </a:lnTo>
                  <a:lnTo>
                    <a:pt x="866" y="716"/>
                  </a:lnTo>
                  <a:lnTo>
                    <a:pt x="875" y="724"/>
                  </a:lnTo>
                  <a:lnTo>
                    <a:pt x="875" y="728"/>
                  </a:lnTo>
                  <a:lnTo>
                    <a:pt x="882" y="730"/>
                  </a:lnTo>
                  <a:lnTo>
                    <a:pt x="887" y="727"/>
                  </a:lnTo>
                  <a:lnTo>
                    <a:pt x="892" y="720"/>
                  </a:lnTo>
                  <a:lnTo>
                    <a:pt x="912" y="711"/>
                  </a:lnTo>
                  <a:lnTo>
                    <a:pt x="912" y="712"/>
                  </a:lnTo>
                  <a:lnTo>
                    <a:pt x="936" y="703"/>
                  </a:lnTo>
                  <a:lnTo>
                    <a:pt x="972" y="704"/>
                  </a:lnTo>
                  <a:lnTo>
                    <a:pt x="981" y="712"/>
                  </a:lnTo>
                  <a:lnTo>
                    <a:pt x="1023" y="711"/>
                  </a:lnTo>
                  <a:lnTo>
                    <a:pt x="1026" y="711"/>
                  </a:lnTo>
                  <a:lnTo>
                    <a:pt x="1023" y="704"/>
                  </a:lnTo>
                  <a:lnTo>
                    <a:pt x="1025" y="701"/>
                  </a:lnTo>
                  <a:lnTo>
                    <a:pt x="1018" y="688"/>
                  </a:lnTo>
                  <a:lnTo>
                    <a:pt x="1034" y="677"/>
                  </a:lnTo>
                  <a:lnTo>
                    <a:pt x="1074" y="687"/>
                  </a:lnTo>
                  <a:lnTo>
                    <a:pt x="1082" y="700"/>
                  </a:lnTo>
                  <a:lnTo>
                    <a:pt x="1095" y="704"/>
                  </a:lnTo>
                  <a:lnTo>
                    <a:pt x="1105" y="708"/>
                  </a:lnTo>
                  <a:lnTo>
                    <a:pt x="1124" y="701"/>
                  </a:lnTo>
                  <a:lnTo>
                    <a:pt x="1132" y="703"/>
                  </a:lnTo>
                  <a:lnTo>
                    <a:pt x="1169" y="714"/>
                  </a:lnTo>
                  <a:lnTo>
                    <a:pt x="1182" y="720"/>
                  </a:lnTo>
                  <a:lnTo>
                    <a:pt x="1214" y="724"/>
                  </a:lnTo>
                  <a:lnTo>
                    <a:pt x="1241" y="717"/>
                  </a:lnTo>
                  <a:lnTo>
                    <a:pt x="1260" y="708"/>
                  </a:lnTo>
                  <a:lnTo>
                    <a:pt x="1280" y="712"/>
                  </a:lnTo>
                  <a:lnTo>
                    <a:pt x="1288" y="711"/>
                  </a:lnTo>
                  <a:lnTo>
                    <a:pt x="1312" y="717"/>
                  </a:lnTo>
                  <a:lnTo>
                    <a:pt x="1328" y="709"/>
                  </a:lnTo>
                  <a:lnTo>
                    <a:pt x="1331" y="685"/>
                  </a:lnTo>
                  <a:lnTo>
                    <a:pt x="1339" y="679"/>
                  </a:lnTo>
                  <a:lnTo>
                    <a:pt x="1336" y="671"/>
                  </a:lnTo>
                  <a:lnTo>
                    <a:pt x="1326" y="671"/>
                  </a:lnTo>
                  <a:lnTo>
                    <a:pt x="1326" y="667"/>
                  </a:lnTo>
                  <a:lnTo>
                    <a:pt x="1334" y="658"/>
                  </a:lnTo>
                  <a:lnTo>
                    <a:pt x="1344" y="658"/>
                  </a:lnTo>
                  <a:lnTo>
                    <a:pt x="1371" y="653"/>
                  </a:lnTo>
                  <a:lnTo>
                    <a:pt x="1385" y="659"/>
                  </a:lnTo>
                  <a:lnTo>
                    <a:pt x="1403" y="661"/>
                  </a:lnTo>
                  <a:lnTo>
                    <a:pt x="1418" y="672"/>
                  </a:lnTo>
                  <a:lnTo>
                    <a:pt x="1437" y="696"/>
                  </a:lnTo>
                  <a:lnTo>
                    <a:pt x="1448" y="712"/>
                  </a:lnTo>
                  <a:lnTo>
                    <a:pt x="1448" y="716"/>
                  </a:lnTo>
                  <a:lnTo>
                    <a:pt x="1474" y="719"/>
                  </a:lnTo>
                  <a:lnTo>
                    <a:pt x="1478" y="720"/>
                  </a:lnTo>
                  <a:lnTo>
                    <a:pt x="1496" y="727"/>
                  </a:lnTo>
                  <a:lnTo>
                    <a:pt x="1512" y="744"/>
                  </a:lnTo>
                  <a:lnTo>
                    <a:pt x="1527" y="746"/>
                  </a:lnTo>
                  <a:lnTo>
                    <a:pt x="1530" y="744"/>
                  </a:lnTo>
                  <a:lnTo>
                    <a:pt x="1560" y="733"/>
                  </a:lnTo>
                  <a:lnTo>
                    <a:pt x="1563" y="746"/>
                  </a:lnTo>
                  <a:lnTo>
                    <a:pt x="1559" y="751"/>
                  </a:lnTo>
                  <a:lnTo>
                    <a:pt x="1560" y="769"/>
                  </a:lnTo>
                  <a:lnTo>
                    <a:pt x="1555" y="783"/>
                  </a:lnTo>
                  <a:lnTo>
                    <a:pt x="1552" y="785"/>
                  </a:lnTo>
                  <a:lnTo>
                    <a:pt x="1552" y="785"/>
                  </a:lnTo>
                  <a:lnTo>
                    <a:pt x="1551" y="788"/>
                  </a:lnTo>
                  <a:lnTo>
                    <a:pt x="1551" y="789"/>
                  </a:lnTo>
                  <a:lnTo>
                    <a:pt x="1547" y="793"/>
                  </a:lnTo>
                  <a:lnTo>
                    <a:pt x="1543" y="789"/>
                  </a:lnTo>
                  <a:lnTo>
                    <a:pt x="1541" y="788"/>
                  </a:lnTo>
                  <a:lnTo>
                    <a:pt x="1543" y="788"/>
                  </a:lnTo>
                  <a:lnTo>
                    <a:pt x="1539" y="783"/>
                  </a:lnTo>
                  <a:lnTo>
                    <a:pt x="1536" y="781"/>
                  </a:lnTo>
                  <a:lnTo>
                    <a:pt x="1527" y="789"/>
                  </a:lnTo>
                  <a:lnTo>
                    <a:pt x="1533" y="797"/>
                  </a:lnTo>
                  <a:lnTo>
                    <a:pt x="1538" y="809"/>
                  </a:lnTo>
                  <a:lnTo>
                    <a:pt x="1531" y="817"/>
                  </a:lnTo>
                  <a:lnTo>
                    <a:pt x="1533" y="820"/>
                  </a:lnTo>
                  <a:lnTo>
                    <a:pt x="1535" y="821"/>
                  </a:lnTo>
                  <a:lnTo>
                    <a:pt x="1536" y="821"/>
                  </a:lnTo>
                  <a:lnTo>
                    <a:pt x="1535" y="820"/>
                  </a:lnTo>
                  <a:lnTo>
                    <a:pt x="1541" y="818"/>
                  </a:lnTo>
                  <a:lnTo>
                    <a:pt x="1546" y="807"/>
                  </a:lnTo>
                  <a:lnTo>
                    <a:pt x="1551" y="812"/>
                  </a:lnTo>
                  <a:lnTo>
                    <a:pt x="1554" y="810"/>
                  </a:lnTo>
                  <a:lnTo>
                    <a:pt x="1557" y="815"/>
                  </a:lnTo>
                  <a:lnTo>
                    <a:pt x="1571" y="818"/>
                  </a:lnTo>
                  <a:lnTo>
                    <a:pt x="1592" y="807"/>
                  </a:lnTo>
                  <a:lnTo>
                    <a:pt x="1618" y="773"/>
                  </a:lnTo>
                  <a:lnTo>
                    <a:pt x="1623" y="756"/>
                  </a:lnTo>
                  <a:lnTo>
                    <a:pt x="1639" y="733"/>
                  </a:lnTo>
                  <a:lnTo>
                    <a:pt x="1634" y="709"/>
                  </a:lnTo>
                  <a:lnTo>
                    <a:pt x="1628" y="698"/>
                  </a:lnTo>
                  <a:lnTo>
                    <a:pt x="1628" y="687"/>
                  </a:lnTo>
                  <a:lnTo>
                    <a:pt x="1632" y="674"/>
                  </a:lnTo>
                  <a:lnTo>
                    <a:pt x="1624" y="669"/>
                  </a:lnTo>
                  <a:lnTo>
                    <a:pt x="1626" y="666"/>
                  </a:lnTo>
                  <a:lnTo>
                    <a:pt x="1621" y="661"/>
                  </a:lnTo>
                  <a:lnTo>
                    <a:pt x="1604" y="656"/>
                  </a:lnTo>
                  <a:lnTo>
                    <a:pt x="1621" y="659"/>
                  </a:lnTo>
                  <a:lnTo>
                    <a:pt x="1623" y="655"/>
                  </a:lnTo>
                  <a:lnTo>
                    <a:pt x="1605" y="647"/>
                  </a:lnTo>
                  <a:lnTo>
                    <a:pt x="1594" y="639"/>
                  </a:lnTo>
                  <a:lnTo>
                    <a:pt x="1578" y="639"/>
                  </a:lnTo>
                  <a:lnTo>
                    <a:pt x="1581" y="647"/>
                  </a:lnTo>
                  <a:lnTo>
                    <a:pt x="1579" y="651"/>
                  </a:lnTo>
                  <a:lnTo>
                    <a:pt x="1578" y="643"/>
                  </a:lnTo>
                  <a:lnTo>
                    <a:pt x="1575" y="648"/>
                  </a:lnTo>
                  <a:lnTo>
                    <a:pt x="1563" y="650"/>
                  </a:lnTo>
                  <a:lnTo>
                    <a:pt x="1567" y="645"/>
                  </a:lnTo>
                  <a:lnTo>
                    <a:pt x="1560" y="642"/>
                  </a:lnTo>
                  <a:lnTo>
                    <a:pt x="1563" y="639"/>
                  </a:lnTo>
                  <a:lnTo>
                    <a:pt x="1557" y="639"/>
                  </a:lnTo>
                  <a:lnTo>
                    <a:pt x="1559" y="643"/>
                  </a:lnTo>
                  <a:lnTo>
                    <a:pt x="1555" y="647"/>
                  </a:lnTo>
                  <a:lnTo>
                    <a:pt x="1549" y="632"/>
                  </a:lnTo>
                  <a:lnTo>
                    <a:pt x="1535" y="634"/>
                  </a:lnTo>
                  <a:lnTo>
                    <a:pt x="1527" y="631"/>
                  </a:lnTo>
                  <a:lnTo>
                    <a:pt x="1527" y="627"/>
                  </a:lnTo>
                  <a:lnTo>
                    <a:pt x="1551" y="605"/>
                  </a:lnTo>
                  <a:lnTo>
                    <a:pt x="1557" y="592"/>
                  </a:lnTo>
                  <a:lnTo>
                    <a:pt x="1576" y="574"/>
                  </a:lnTo>
                  <a:lnTo>
                    <a:pt x="1579" y="565"/>
                  </a:lnTo>
                  <a:lnTo>
                    <a:pt x="1592" y="549"/>
                  </a:lnTo>
                  <a:lnTo>
                    <a:pt x="1602" y="544"/>
                  </a:lnTo>
                  <a:lnTo>
                    <a:pt x="1634" y="542"/>
                  </a:lnTo>
                  <a:lnTo>
                    <a:pt x="1644" y="547"/>
                  </a:lnTo>
                  <a:lnTo>
                    <a:pt x="1647" y="541"/>
                  </a:lnTo>
                  <a:lnTo>
                    <a:pt x="1663" y="546"/>
                  </a:lnTo>
                  <a:lnTo>
                    <a:pt x="1674" y="542"/>
                  </a:lnTo>
                  <a:lnTo>
                    <a:pt x="1679" y="546"/>
                  </a:lnTo>
                  <a:lnTo>
                    <a:pt x="1682" y="544"/>
                  </a:lnTo>
                  <a:lnTo>
                    <a:pt x="1679" y="541"/>
                  </a:lnTo>
                  <a:lnTo>
                    <a:pt x="1684" y="541"/>
                  </a:lnTo>
                  <a:lnTo>
                    <a:pt x="1680" y="536"/>
                  </a:lnTo>
                  <a:lnTo>
                    <a:pt x="1684" y="536"/>
                  </a:lnTo>
                  <a:lnTo>
                    <a:pt x="1708" y="541"/>
                  </a:lnTo>
                  <a:lnTo>
                    <a:pt x="1714" y="539"/>
                  </a:lnTo>
                  <a:lnTo>
                    <a:pt x="1727" y="544"/>
                  </a:lnTo>
                  <a:lnTo>
                    <a:pt x="1714" y="547"/>
                  </a:lnTo>
                  <a:lnTo>
                    <a:pt x="1721" y="552"/>
                  </a:lnTo>
                  <a:lnTo>
                    <a:pt x="1733" y="549"/>
                  </a:lnTo>
                  <a:lnTo>
                    <a:pt x="1740" y="552"/>
                  </a:lnTo>
                  <a:lnTo>
                    <a:pt x="1748" y="546"/>
                  </a:lnTo>
                  <a:lnTo>
                    <a:pt x="1765" y="547"/>
                  </a:lnTo>
                  <a:lnTo>
                    <a:pt x="1769" y="546"/>
                  </a:lnTo>
                  <a:lnTo>
                    <a:pt x="1767" y="542"/>
                  </a:lnTo>
                  <a:lnTo>
                    <a:pt x="1753" y="539"/>
                  </a:lnTo>
                  <a:lnTo>
                    <a:pt x="1754" y="538"/>
                  </a:lnTo>
                  <a:lnTo>
                    <a:pt x="1749" y="533"/>
                  </a:lnTo>
                  <a:lnTo>
                    <a:pt x="1775" y="494"/>
                  </a:lnTo>
                  <a:lnTo>
                    <a:pt x="1796" y="488"/>
                  </a:lnTo>
                  <a:lnTo>
                    <a:pt x="1810" y="493"/>
                  </a:lnTo>
                  <a:lnTo>
                    <a:pt x="1815" y="488"/>
                  </a:lnTo>
                  <a:lnTo>
                    <a:pt x="1814" y="501"/>
                  </a:lnTo>
                  <a:lnTo>
                    <a:pt x="1817" y="506"/>
                  </a:lnTo>
                  <a:lnTo>
                    <a:pt x="1817" y="509"/>
                  </a:lnTo>
                  <a:lnTo>
                    <a:pt x="1825" y="507"/>
                  </a:lnTo>
                  <a:lnTo>
                    <a:pt x="1825" y="517"/>
                  </a:lnTo>
                  <a:lnTo>
                    <a:pt x="1846" y="494"/>
                  </a:lnTo>
                  <a:lnTo>
                    <a:pt x="1850" y="493"/>
                  </a:lnTo>
                  <a:lnTo>
                    <a:pt x="1855" y="496"/>
                  </a:lnTo>
                  <a:lnTo>
                    <a:pt x="1857" y="493"/>
                  </a:lnTo>
                  <a:lnTo>
                    <a:pt x="1852" y="491"/>
                  </a:lnTo>
                  <a:lnTo>
                    <a:pt x="1850" y="477"/>
                  </a:lnTo>
                  <a:lnTo>
                    <a:pt x="1862" y="472"/>
                  </a:lnTo>
                  <a:lnTo>
                    <a:pt x="1871" y="475"/>
                  </a:lnTo>
                  <a:lnTo>
                    <a:pt x="1863" y="481"/>
                  </a:lnTo>
                  <a:lnTo>
                    <a:pt x="1868" y="502"/>
                  </a:lnTo>
                  <a:lnTo>
                    <a:pt x="1867" y="506"/>
                  </a:lnTo>
                  <a:lnTo>
                    <a:pt x="1870" y="510"/>
                  </a:lnTo>
                  <a:lnTo>
                    <a:pt x="1850" y="520"/>
                  </a:lnTo>
                  <a:lnTo>
                    <a:pt x="1850" y="525"/>
                  </a:lnTo>
                  <a:lnTo>
                    <a:pt x="1839" y="538"/>
                  </a:lnTo>
                  <a:lnTo>
                    <a:pt x="1823" y="566"/>
                  </a:lnTo>
                  <a:lnTo>
                    <a:pt x="1812" y="573"/>
                  </a:lnTo>
                  <a:lnTo>
                    <a:pt x="1804" y="573"/>
                  </a:lnTo>
                  <a:lnTo>
                    <a:pt x="1809" y="578"/>
                  </a:lnTo>
                  <a:lnTo>
                    <a:pt x="1809" y="586"/>
                  </a:lnTo>
                  <a:lnTo>
                    <a:pt x="1801" y="594"/>
                  </a:lnTo>
                  <a:lnTo>
                    <a:pt x="1802" y="608"/>
                  </a:lnTo>
                  <a:lnTo>
                    <a:pt x="1814" y="631"/>
                  </a:lnTo>
                  <a:lnTo>
                    <a:pt x="1858" y="693"/>
                  </a:lnTo>
                  <a:lnTo>
                    <a:pt x="1871" y="677"/>
                  </a:lnTo>
                  <a:lnTo>
                    <a:pt x="1868" y="666"/>
                  </a:lnTo>
                  <a:lnTo>
                    <a:pt x="1871" y="661"/>
                  </a:lnTo>
                  <a:lnTo>
                    <a:pt x="1881" y="655"/>
                  </a:lnTo>
                  <a:lnTo>
                    <a:pt x="1886" y="656"/>
                  </a:lnTo>
                  <a:lnTo>
                    <a:pt x="1878" y="642"/>
                  </a:lnTo>
                  <a:lnTo>
                    <a:pt x="1887" y="632"/>
                  </a:lnTo>
                  <a:lnTo>
                    <a:pt x="1897" y="632"/>
                  </a:lnTo>
                  <a:lnTo>
                    <a:pt x="1903" y="629"/>
                  </a:lnTo>
                  <a:lnTo>
                    <a:pt x="1891" y="615"/>
                  </a:lnTo>
                  <a:lnTo>
                    <a:pt x="1891" y="607"/>
                  </a:lnTo>
                  <a:lnTo>
                    <a:pt x="1894" y="602"/>
                  </a:lnTo>
                  <a:lnTo>
                    <a:pt x="1892" y="602"/>
                  </a:lnTo>
                  <a:lnTo>
                    <a:pt x="1891" y="599"/>
                  </a:lnTo>
                  <a:lnTo>
                    <a:pt x="1900" y="597"/>
                  </a:lnTo>
                  <a:lnTo>
                    <a:pt x="1899" y="602"/>
                  </a:lnTo>
                  <a:lnTo>
                    <a:pt x="1905" y="607"/>
                  </a:lnTo>
                  <a:lnTo>
                    <a:pt x="1907" y="602"/>
                  </a:lnTo>
                  <a:lnTo>
                    <a:pt x="1902" y="594"/>
                  </a:lnTo>
                  <a:lnTo>
                    <a:pt x="1895" y="592"/>
                  </a:lnTo>
                  <a:lnTo>
                    <a:pt x="1891" y="584"/>
                  </a:lnTo>
                  <a:lnTo>
                    <a:pt x="1892" y="573"/>
                  </a:lnTo>
                  <a:lnTo>
                    <a:pt x="1883" y="570"/>
                  </a:lnTo>
                  <a:lnTo>
                    <a:pt x="1881" y="573"/>
                  </a:lnTo>
                  <a:lnTo>
                    <a:pt x="1875" y="570"/>
                  </a:lnTo>
                  <a:lnTo>
                    <a:pt x="1873" y="558"/>
                  </a:lnTo>
                  <a:lnTo>
                    <a:pt x="1876" y="547"/>
                  </a:lnTo>
                  <a:lnTo>
                    <a:pt x="1879" y="547"/>
                  </a:lnTo>
                  <a:lnTo>
                    <a:pt x="1878" y="531"/>
                  </a:lnTo>
                  <a:lnTo>
                    <a:pt x="1891" y="528"/>
                  </a:lnTo>
                  <a:lnTo>
                    <a:pt x="1899" y="533"/>
                  </a:lnTo>
                  <a:lnTo>
                    <a:pt x="1897" y="526"/>
                  </a:lnTo>
                  <a:lnTo>
                    <a:pt x="1908" y="518"/>
                  </a:lnTo>
                  <a:lnTo>
                    <a:pt x="1915" y="533"/>
                  </a:lnTo>
                  <a:lnTo>
                    <a:pt x="1919" y="520"/>
                  </a:lnTo>
                  <a:lnTo>
                    <a:pt x="1934" y="515"/>
                  </a:lnTo>
                  <a:lnTo>
                    <a:pt x="1951" y="518"/>
                  </a:lnTo>
                  <a:lnTo>
                    <a:pt x="1971" y="530"/>
                  </a:lnTo>
                  <a:lnTo>
                    <a:pt x="1969" y="518"/>
                  </a:lnTo>
                  <a:lnTo>
                    <a:pt x="1988" y="507"/>
                  </a:lnTo>
                  <a:lnTo>
                    <a:pt x="1985" y="502"/>
                  </a:lnTo>
                  <a:lnTo>
                    <a:pt x="1995" y="499"/>
                  </a:lnTo>
                  <a:lnTo>
                    <a:pt x="1995" y="491"/>
                  </a:lnTo>
                  <a:lnTo>
                    <a:pt x="2001" y="493"/>
                  </a:lnTo>
                  <a:lnTo>
                    <a:pt x="2014" y="486"/>
                  </a:lnTo>
                  <a:lnTo>
                    <a:pt x="2012" y="481"/>
                  </a:lnTo>
                  <a:lnTo>
                    <a:pt x="2036" y="473"/>
                  </a:lnTo>
                  <a:lnTo>
                    <a:pt x="2040" y="473"/>
                  </a:lnTo>
                  <a:lnTo>
                    <a:pt x="2064" y="478"/>
                  </a:lnTo>
                  <a:lnTo>
                    <a:pt x="2067" y="469"/>
                  </a:lnTo>
                  <a:lnTo>
                    <a:pt x="2056" y="462"/>
                  </a:lnTo>
                  <a:lnTo>
                    <a:pt x="2062" y="461"/>
                  </a:lnTo>
                  <a:lnTo>
                    <a:pt x="2049" y="453"/>
                  </a:lnTo>
                  <a:lnTo>
                    <a:pt x="2041" y="441"/>
                  </a:lnTo>
                  <a:lnTo>
                    <a:pt x="2038" y="438"/>
                  </a:lnTo>
                  <a:lnTo>
                    <a:pt x="2032" y="432"/>
                  </a:lnTo>
                  <a:lnTo>
                    <a:pt x="2030" y="435"/>
                  </a:lnTo>
                  <a:lnTo>
                    <a:pt x="2022" y="432"/>
                  </a:lnTo>
                  <a:lnTo>
                    <a:pt x="2016" y="424"/>
                  </a:lnTo>
                  <a:lnTo>
                    <a:pt x="2033" y="427"/>
                  </a:lnTo>
                  <a:lnTo>
                    <a:pt x="2046" y="414"/>
                  </a:lnTo>
                  <a:lnTo>
                    <a:pt x="2046" y="414"/>
                  </a:lnTo>
                  <a:lnTo>
                    <a:pt x="2049" y="403"/>
                  </a:lnTo>
                  <a:lnTo>
                    <a:pt x="2048" y="400"/>
                  </a:lnTo>
                  <a:lnTo>
                    <a:pt x="2036" y="395"/>
                  </a:lnTo>
                  <a:lnTo>
                    <a:pt x="2033" y="390"/>
                  </a:lnTo>
                  <a:lnTo>
                    <a:pt x="2032" y="388"/>
                  </a:lnTo>
                  <a:lnTo>
                    <a:pt x="2041" y="388"/>
                  </a:lnTo>
                  <a:lnTo>
                    <a:pt x="2038" y="384"/>
                  </a:lnTo>
                  <a:lnTo>
                    <a:pt x="2040" y="384"/>
                  </a:lnTo>
                  <a:lnTo>
                    <a:pt x="2046" y="387"/>
                  </a:lnTo>
                  <a:lnTo>
                    <a:pt x="2049" y="382"/>
                  </a:lnTo>
                  <a:lnTo>
                    <a:pt x="2053" y="388"/>
                  </a:lnTo>
                  <a:lnTo>
                    <a:pt x="2046" y="390"/>
                  </a:lnTo>
                  <a:lnTo>
                    <a:pt x="2054" y="396"/>
                  </a:lnTo>
                  <a:lnTo>
                    <a:pt x="2056" y="396"/>
                  </a:lnTo>
                  <a:lnTo>
                    <a:pt x="2059" y="403"/>
                  </a:lnTo>
                  <a:lnTo>
                    <a:pt x="2072" y="405"/>
                  </a:lnTo>
                  <a:lnTo>
                    <a:pt x="2086" y="401"/>
                  </a:lnTo>
                  <a:lnTo>
                    <a:pt x="2096" y="405"/>
                  </a:lnTo>
                  <a:lnTo>
                    <a:pt x="2101" y="416"/>
                  </a:lnTo>
                  <a:lnTo>
                    <a:pt x="2112" y="422"/>
                  </a:lnTo>
                  <a:lnTo>
                    <a:pt x="2118" y="422"/>
                  </a:lnTo>
                  <a:lnTo>
                    <a:pt x="2117" y="419"/>
                  </a:lnTo>
                  <a:lnTo>
                    <a:pt x="2120" y="421"/>
                  </a:lnTo>
                  <a:lnTo>
                    <a:pt x="2118" y="417"/>
                  </a:lnTo>
                  <a:lnTo>
                    <a:pt x="2120" y="417"/>
                  </a:lnTo>
                  <a:lnTo>
                    <a:pt x="2120" y="421"/>
                  </a:lnTo>
                  <a:lnTo>
                    <a:pt x="2120" y="422"/>
                  </a:lnTo>
                  <a:lnTo>
                    <a:pt x="2129" y="425"/>
                  </a:lnTo>
                  <a:lnTo>
                    <a:pt x="2129" y="427"/>
                  </a:lnTo>
                  <a:lnTo>
                    <a:pt x="2134" y="430"/>
                  </a:lnTo>
                  <a:lnTo>
                    <a:pt x="2138" y="429"/>
                  </a:lnTo>
                  <a:lnTo>
                    <a:pt x="2138" y="430"/>
                  </a:lnTo>
                  <a:lnTo>
                    <a:pt x="2141" y="432"/>
                  </a:lnTo>
                  <a:lnTo>
                    <a:pt x="2142" y="430"/>
                  </a:lnTo>
                  <a:lnTo>
                    <a:pt x="2141" y="425"/>
                  </a:lnTo>
                  <a:lnTo>
                    <a:pt x="2144" y="427"/>
                  </a:lnTo>
                  <a:lnTo>
                    <a:pt x="2144" y="432"/>
                  </a:lnTo>
                  <a:lnTo>
                    <a:pt x="2150" y="433"/>
                  </a:lnTo>
                  <a:lnTo>
                    <a:pt x="2150" y="432"/>
                  </a:lnTo>
                  <a:lnTo>
                    <a:pt x="2149" y="429"/>
                  </a:lnTo>
                  <a:lnTo>
                    <a:pt x="2157" y="430"/>
                  </a:lnTo>
                  <a:lnTo>
                    <a:pt x="2150" y="424"/>
                  </a:lnTo>
                  <a:lnTo>
                    <a:pt x="2146" y="424"/>
                  </a:lnTo>
                  <a:lnTo>
                    <a:pt x="2147" y="422"/>
                  </a:lnTo>
                  <a:lnTo>
                    <a:pt x="2142" y="421"/>
                  </a:lnTo>
                  <a:lnTo>
                    <a:pt x="2152" y="414"/>
                  </a:lnTo>
                  <a:lnTo>
                    <a:pt x="2147" y="411"/>
                  </a:lnTo>
                  <a:lnTo>
                    <a:pt x="2149" y="409"/>
                  </a:lnTo>
                  <a:lnTo>
                    <a:pt x="2147" y="406"/>
                  </a:lnTo>
                  <a:lnTo>
                    <a:pt x="2149" y="403"/>
                  </a:lnTo>
                  <a:lnTo>
                    <a:pt x="2160" y="405"/>
                  </a:lnTo>
                  <a:lnTo>
                    <a:pt x="2160" y="403"/>
                  </a:lnTo>
                  <a:lnTo>
                    <a:pt x="2158" y="401"/>
                  </a:lnTo>
                  <a:lnTo>
                    <a:pt x="2154" y="400"/>
                  </a:lnTo>
                  <a:lnTo>
                    <a:pt x="2152" y="396"/>
                  </a:lnTo>
                  <a:lnTo>
                    <a:pt x="2152" y="395"/>
                  </a:lnTo>
                  <a:lnTo>
                    <a:pt x="2165" y="401"/>
                  </a:lnTo>
                  <a:lnTo>
                    <a:pt x="2162" y="393"/>
                  </a:lnTo>
                  <a:lnTo>
                    <a:pt x="2170" y="388"/>
                  </a:lnTo>
                  <a:lnTo>
                    <a:pt x="2162" y="387"/>
                  </a:lnTo>
                  <a:close/>
                  <a:moveTo>
                    <a:pt x="64" y="571"/>
                  </a:moveTo>
                  <a:lnTo>
                    <a:pt x="62" y="571"/>
                  </a:lnTo>
                  <a:lnTo>
                    <a:pt x="56" y="573"/>
                  </a:lnTo>
                  <a:lnTo>
                    <a:pt x="54" y="571"/>
                  </a:lnTo>
                  <a:lnTo>
                    <a:pt x="58" y="568"/>
                  </a:lnTo>
                  <a:lnTo>
                    <a:pt x="59" y="566"/>
                  </a:lnTo>
                  <a:lnTo>
                    <a:pt x="64" y="568"/>
                  </a:lnTo>
                  <a:lnTo>
                    <a:pt x="66" y="573"/>
                  </a:lnTo>
                  <a:lnTo>
                    <a:pt x="64" y="571"/>
                  </a:lnTo>
                  <a:close/>
                  <a:moveTo>
                    <a:pt x="74" y="525"/>
                  </a:moveTo>
                  <a:lnTo>
                    <a:pt x="74" y="528"/>
                  </a:lnTo>
                  <a:lnTo>
                    <a:pt x="71" y="533"/>
                  </a:lnTo>
                  <a:lnTo>
                    <a:pt x="62" y="531"/>
                  </a:lnTo>
                  <a:lnTo>
                    <a:pt x="59" y="533"/>
                  </a:lnTo>
                  <a:lnTo>
                    <a:pt x="58" y="538"/>
                  </a:lnTo>
                  <a:lnTo>
                    <a:pt x="51" y="538"/>
                  </a:lnTo>
                  <a:lnTo>
                    <a:pt x="50" y="528"/>
                  </a:lnTo>
                  <a:lnTo>
                    <a:pt x="43" y="522"/>
                  </a:lnTo>
                  <a:lnTo>
                    <a:pt x="43" y="520"/>
                  </a:lnTo>
                  <a:lnTo>
                    <a:pt x="40" y="515"/>
                  </a:lnTo>
                  <a:lnTo>
                    <a:pt x="37" y="515"/>
                  </a:lnTo>
                  <a:lnTo>
                    <a:pt x="35" y="509"/>
                  </a:lnTo>
                  <a:lnTo>
                    <a:pt x="42" y="502"/>
                  </a:lnTo>
                  <a:lnTo>
                    <a:pt x="48" y="501"/>
                  </a:lnTo>
                  <a:lnTo>
                    <a:pt x="53" y="502"/>
                  </a:lnTo>
                  <a:lnTo>
                    <a:pt x="61" y="509"/>
                  </a:lnTo>
                  <a:lnTo>
                    <a:pt x="67" y="512"/>
                  </a:lnTo>
                  <a:lnTo>
                    <a:pt x="72" y="518"/>
                  </a:lnTo>
                  <a:lnTo>
                    <a:pt x="74" y="518"/>
                  </a:lnTo>
                  <a:lnTo>
                    <a:pt x="75" y="525"/>
                  </a:lnTo>
                  <a:lnTo>
                    <a:pt x="74" y="525"/>
                  </a:lnTo>
                  <a:close/>
                  <a:moveTo>
                    <a:pt x="122" y="514"/>
                  </a:moveTo>
                  <a:lnTo>
                    <a:pt x="119" y="514"/>
                  </a:lnTo>
                  <a:lnTo>
                    <a:pt x="117" y="518"/>
                  </a:lnTo>
                  <a:lnTo>
                    <a:pt x="112" y="517"/>
                  </a:lnTo>
                  <a:lnTo>
                    <a:pt x="112" y="515"/>
                  </a:lnTo>
                  <a:lnTo>
                    <a:pt x="114" y="514"/>
                  </a:lnTo>
                  <a:lnTo>
                    <a:pt x="112" y="510"/>
                  </a:lnTo>
                  <a:lnTo>
                    <a:pt x="107" y="506"/>
                  </a:lnTo>
                  <a:lnTo>
                    <a:pt x="98" y="502"/>
                  </a:lnTo>
                  <a:lnTo>
                    <a:pt x="95" y="498"/>
                  </a:lnTo>
                  <a:lnTo>
                    <a:pt x="93" y="498"/>
                  </a:lnTo>
                  <a:lnTo>
                    <a:pt x="96" y="499"/>
                  </a:lnTo>
                  <a:lnTo>
                    <a:pt x="98" y="496"/>
                  </a:lnTo>
                  <a:lnTo>
                    <a:pt x="91" y="491"/>
                  </a:lnTo>
                  <a:lnTo>
                    <a:pt x="98" y="494"/>
                  </a:lnTo>
                  <a:lnTo>
                    <a:pt x="93" y="485"/>
                  </a:lnTo>
                  <a:lnTo>
                    <a:pt x="95" y="481"/>
                  </a:lnTo>
                  <a:lnTo>
                    <a:pt x="98" y="485"/>
                  </a:lnTo>
                  <a:lnTo>
                    <a:pt x="99" y="491"/>
                  </a:lnTo>
                  <a:lnTo>
                    <a:pt x="104" y="493"/>
                  </a:lnTo>
                  <a:lnTo>
                    <a:pt x="104" y="491"/>
                  </a:lnTo>
                  <a:lnTo>
                    <a:pt x="103" y="488"/>
                  </a:lnTo>
                  <a:lnTo>
                    <a:pt x="107" y="489"/>
                  </a:lnTo>
                  <a:lnTo>
                    <a:pt x="109" y="488"/>
                  </a:lnTo>
                  <a:lnTo>
                    <a:pt x="106" y="481"/>
                  </a:lnTo>
                  <a:lnTo>
                    <a:pt x="99" y="480"/>
                  </a:lnTo>
                  <a:lnTo>
                    <a:pt x="99" y="481"/>
                  </a:lnTo>
                  <a:lnTo>
                    <a:pt x="93" y="473"/>
                  </a:lnTo>
                  <a:lnTo>
                    <a:pt x="112" y="483"/>
                  </a:lnTo>
                  <a:lnTo>
                    <a:pt x="112" y="485"/>
                  </a:lnTo>
                  <a:lnTo>
                    <a:pt x="112" y="494"/>
                  </a:lnTo>
                  <a:lnTo>
                    <a:pt x="114" y="494"/>
                  </a:lnTo>
                  <a:lnTo>
                    <a:pt x="114" y="498"/>
                  </a:lnTo>
                  <a:lnTo>
                    <a:pt x="117" y="501"/>
                  </a:lnTo>
                  <a:lnTo>
                    <a:pt x="122" y="506"/>
                  </a:lnTo>
                  <a:lnTo>
                    <a:pt x="123" y="509"/>
                  </a:lnTo>
                  <a:lnTo>
                    <a:pt x="122" y="510"/>
                  </a:lnTo>
                  <a:lnTo>
                    <a:pt x="123" y="512"/>
                  </a:lnTo>
                  <a:lnTo>
                    <a:pt x="122" y="514"/>
                  </a:lnTo>
                  <a:close/>
                  <a:moveTo>
                    <a:pt x="138" y="531"/>
                  </a:moveTo>
                  <a:lnTo>
                    <a:pt x="146" y="530"/>
                  </a:lnTo>
                  <a:lnTo>
                    <a:pt x="149" y="533"/>
                  </a:lnTo>
                  <a:lnTo>
                    <a:pt x="147" y="534"/>
                  </a:lnTo>
                  <a:lnTo>
                    <a:pt x="141" y="534"/>
                  </a:lnTo>
                  <a:lnTo>
                    <a:pt x="138" y="534"/>
                  </a:lnTo>
                  <a:lnTo>
                    <a:pt x="138" y="531"/>
                  </a:lnTo>
                  <a:lnTo>
                    <a:pt x="138" y="531"/>
                  </a:lnTo>
                  <a:close/>
                  <a:moveTo>
                    <a:pt x="164" y="570"/>
                  </a:moveTo>
                  <a:lnTo>
                    <a:pt x="164" y="574"/>
                  </a:lnTo>
                  <a:lnTo>
                    <a:pt x="162" y="571"/>
                  </a:lnTo>
                  <a:lnTo>
                    <a:pt x="162" y="573"/>
                  </a:lnTo>
                  <a:lnTo>
                    <a:pt x="160" y="574"/>
                  </a:lnTo>
                  <a:lnTo>
                    <a:pt x="159" y="573"/>
                  </a:lnTo>
                  <a:lnTo>
                    <a:pt x="159" y="576"/>
                  </a:lnTo>
                  <a:lnTo>
                    <a:pt x="157" y="574"/>
                  </a:lnTo>
                  <a:lnTo>
                    <a:pt x="155" y="571"/>
                  </a:lnTo>
                  <a:lnTo>
                    <a:pt x="151" y="570"/>
                  </a:lnTo>
                  <a:lnTo>
                    <a:pt x="141" y="563"/>
                  </a:lnTo>
                  <a:lnTo>
                    <a:pt x="139" y="560"/>
                  </a:lnTo>
                  <a:lnTo>
                    <a:pt x="141" y="560"/>
                  </a:lnTo>
                  <a:lnTo>
                    <a:pt x="147" y="565"/>
                  </a:lnTo>
                  <a:lnTo>
                    <a:pt x="147" y="563"/>
                  </a:lnTo>
                  <a:lnTo>
                    <a:pt x="154" y="565"/>
                  </a:lnTo>
                  <a:lnTo>
                    <a:pt x="151" y="558"/>
                  </a:lnTo>
                  <a:lnTo>
                    <a:pt x="146" y="557"/>
                  </a:lnTo>
                  <a:lnTo>
                    <a:pt x="147" y="555"/>
                  </a:lnTo>
                  <a:lnTo>
                    <a:pt x="152" y="557"/>
                  </a:lnTo>
                  <a:lnTo>
                    <a:pt x="160" y="563"/>
                  </a:lnTo>
                  <a:lnTo>
                    <a:pt x="165" y="565"/>
                  </a:lnTo>
                  <a:lnTo>
                    <a:pt x="167" y="570"/>
                  </a:lnTo>
                  <a:lnTo>
                    <a:pt x="164" y="570"/>
                  </a:lnTo>
                  <a:close/>
                  <a:moveTo>
                    <a:pt x="327" y="624"/>
                  </a:moveTo>
                  <a:lnTo>
                    <a:pt x="322" y="629"/>
                  </a:lnTo>
                  <a:lnTo>
                    <a:pt x="321" y="627"/>
                  </a:lnTo>
                  <a:lnTo>
                    <a:pt x="321" y="631"/>
                  </a:lnTo>
                  <a:lnTo>
                    <a:pt x="314" y="631"/>
                  </a:lnTo>
                  <a:lnTo>
                    <a:pt x="314" y="632"/>
                  </a:lnTo>
                  <a:lnTo>
                    <a:pt x="316" y="634"/>
                  </a:lnTo>
                  <a:lnTo>
                    <a:pt x="314" y="639"/>
                  </a:lnTo>
                  <a:lnTo>
                    <a:pt x="309" y="642"/>
                  </a:lnTo>
                  <a:lnTo>
                    <a:pt x="311" y="645"/>
                  </a:lnTo>
                  <a:lnTo>
                    <a:pt x="317" y="648"/>
                  </a:lnTo>
                  <a:lnTo>
                    <a:pt x="325" y="645"/>
                  </a:lnTo>
                  <a:lnTo>
                    <a:pt x="321" y="648"/>
                  </a:lnTo>
                  <a:lnTo>
                    <a:pt x="321" y="651"/>
                  </a:lnTo>
                  <a:lnTo>
                    <a:pt x="319" y="651"/>
                  </a:lnTo>
                  <a:lnTo>
                    <a:pt x="319" y="655"/>
                  </a:lnTo>
                  <a:lnTo>
                    <a:pt x="325" y="658"/>
                  </a:lnTo>
                  <a:lnTo>
                    <a:pt x="319" y="658"/>
                  </a:lnTo>
                  <a:lnTo>
                    <a:pt x="319" y="656"/>
                  </a:lnTo>
                  <a:lnTo>
                    <a:pt x="316" y="655"/>
                  </a:lnTo>
                  <a:lnTo>
                    <a:pt x="316" y="651"/>
                  </a:lnTo>
                  <a:lnTo>
                    <a:pt x="313" y="647"/>
                  </a:lnTo>
                  <a:lnTo>
                    <a:pt x="308" y="645"/>
                  </a:lnTo>
                  <a:lnTo>
                    <a:pt x="308" y="637"/>
                  </a:lnTo>
                  <a:lnTo>
                    <a:pt x="309" y="635"/>
                  </a:lnTo>
                  <a:lnTo>
                    <a:pt x="313" y="637"/>
                  </a:lnTo>
                  <a:lnTo>
                    <a:pt x="313" y="631"/>
                  </a:lnTo>
                  <a:lnTo>
                    <a:pt x="317" y="627"/>
                  </a:lnTo>
                  <a:lnTo>
                    <a:pt x="314" y="623"/>
                  </a:lnTo>
                  <a:lnTo>
                    <a:pt x="314" y="623"/>
                  </a:lnTo>
                  <a:lnTo>
                    <a:pt x="317" y="626"/>
                  </a:lnTo>
                  <a:lnTo>
                    <a:pt x="324" y="623"/>
                  </a:lnTo>
                  <a:lnTo>
                    <a:pt x="325" y="624"/>
                  </a:lnTo>
                  <a:lnTo>
                    <a:pt x="329" y="623"/>
                  </a:lnTo>
                  <a:lnTo>
                    <a:pt x="335" y="621"/>
                  </a:lnTo>
                  <a:lnTo>
                    <a:pt x="337" y="623"/>
                  </a:lnTo>
                  <a:lnTo>
                    <a:pt x="327" y="624"/>
                  </a:lnTo>
                  <a:close/>
                  <a:moveTo>
                    <a:pt x="920" y="624"/>
                  </a:moveTo>
                  <a:lnTo>
                    <a:pt x="919" y="624"/>
                  </a:lnTo>
                  <a:lnTo>
                    <a:pt x="906" y="627"/>
                  </a:lnTo>
                  <a:lnTo>
                    <a:pt x="904" y="631"/>
                  </a:lnTo>
                  <a:lnTo>
                    <a:pt x="904" y="634"/>
                  </a:lnTo>
                  <a:lnTo>
                    <a:pt x="909" y="635"/>
                  </a:lnTo>
                  <a:lnTo>
                    <a:pt x="914" y="642"/>
                  </a:lnTo>
                  <a:lnTo>
                    <a:pt x="917" y="648"/>
                  </a:lnTo>
                  <a:lnTo>
                    <a:pt x="917" y="650"/>
                  </a:lnTo>
                  <a:lnTo>
                    <a:pt x="914" y="648"/>
                  </a:lnTo>
                  <a:lnTo>
                    <a:pt x="912" y="643"/>
                  </a:lnTo>
                  <a:lnTo>
                    <a:pt x="909" y="640"/>
                  </a:lnTo>
                  <a:lnTo>
                    <a:pt x="906" y="635"/>
                  </a:lnTo>
                  <a:lnTo>
                    <a:pt x="903" y="634"/>
                  </a:lnTo>
                  <a:lnTo>
                    <a:pt x="901" y="631"/>
                  </a:lnTo>
                  <a:lnTo>
                    <a:pt x="903" y="626"/>
                  </a:lnTo>
                  <a:lnTo>
                    <a:pt x="916" y="624"/>
                  </a:lnTo>
                  <a:lnTo>
                    <a:pt x="920" y="619"/>
                  </a:lnTo>
                  <a:lnTo>
                    <a:pt x="920" y="624"/>
                  </a:lnTo>
                  <a:close/>
                  <a:moveTo>
                    <a:pt x="1066" y="610"/>
                  </a:moveTo>
                  <a:lnTo>
                    <a:pt x="1065" y="607"/>
                  </a:lnTo>
                  <a:lnTo>
                    <a:pt x="1060" y="607"/>
                  </a:lnTo>
                  <a:lnTo>
                    <a:pt x="1052" y="608"/>
                  </a:lnTo>
                  <a:lnTo>
                    <a:pt x="1052" y="613"/>
                  </a:lnTo>
                  <a:lnTo>
                    <a:pt x="1060" y="618"/>
                  </a:lnTo>
                  <a:lnTo>
                    <a:pt x="1060" y="618"/>
                  </a:lnTo>
                  <a:lnTo>
                    <a:pt x="1053" y="616"/>
                  </a:lnTo>
                  <a:lnTo>
                    <a:pt x="1050" y="613"/>
                  </a:lnTo>
                  <a:lnTo>
                    <a:pt x="1044" y="611"/>
                  </a:lnTo>
                  <a:lnTo>
                    <a:pt x="1044" y="610"/>
                  </a:lnTo>
                  <a:lnTo>
                    <a:pt x="1049" y="610"/>
                  </a:lnTo>
                  <a:lnTo>
                    <a:pt x="1047" y="607"/>
                  </a:lnTo>
                  <a:lnTo>
                    <a:pt x="1047" y="603"/>
                  </a:lnTo>
                  <a:lnTo>
                    <a:pt x="1050" y="605"/>
                  </a:lnTo>
                  <a:lnTo>
                    <a:pt x="1050" y="607"/>
                  </a:lnTo>
                  <a:lnTo>
                    <a:pt x="1058" y="603"/>
                  </a:lnTo>
                  <a:lnTo>
                    <a:pt x="1065" y="607"/>
                  </a:lnTo>
                  <a:lnTo>
                    <a:pt x="1066" y="608"/>
                  </a:lnTo>
                  <a:lnTo>
                    <a:pt x="1066" y="610"/>
                  </a:lnTo>
                  <a:close/>
                  <a:moveTo>
                    <a:pt x="1167" y="642"/>
                  </a:moveTo>
                  <a:lnTo>
                    <a:pt x="1167" y="647"/>
                  </a:lnTo>
                  <a:lnTo>
                    <a:pt x="1164" y="651"/>
                  </a:lnTo>
                  <a:lnTo>
                    <a:pt x="1163" y="648"/>
                  </a:lnTo>
                  <a:lnTo>
                    <a:pt x="1161" y="650"/>
                  </a:lnTo>
                  <a:lnTo>
                    <a:pt x="1159" y="655"/>
                  </a:lnTo>
                  <a:lnTo>
                    <a:pt x="1163" y="653"/>
                  </a:lnTo>
                  <a:lnTo>
                    <a:pt x="1164" y="656"/>
                  </a:lnTo>
                  <a:lnTo>
                    <a:pt x="1159" y="659"/>
                  </a:lnTo>
                  <a:lnTo>
                    <a:pt x="1155" y="666"/>
                  </a:lnTo>
                  <a:lnTo>
                    <a:pt x="1143" y="669"/>
                  </a:lnTo>
                  <a:lnTo>
                    <a:pt x="1142" y="672"/>
                  </a:lnTo>
                  <a:lnTo>
                    <a:pt x="1135" y="674"/>
                  </a:lnTo>
                  <a:lnTo>
                    <a:pt x="1132" y="682"/>
                  </a:lnTo>
                  <a:lnTo>
                    <a:pt x="1127" y="685"/>
                  </a:lnTo>
                  <a:lnTo>
                    <a:pt x="1114" y="688"/>
                  </a:lnTo>
                  <a:lnTo>
                    <a:pt x="1105" y="688"/>
                  </a:lnTo>
                  <a:lnTo>
                    <a:pt x="1102" y="685"/>
                  </a:lnTo>
                  <a:lnTo>
                    <a:pt x="1102" y="685"/>
                  </a:lnTo>
                  <a:lnTo>
                    <a:pt x="1106" y="684"/>
                  </a:lnTo>
                  <a:lnTo>
                    <a:pt x="1116" y="682"/>
                  </a:lnTo>
                  <a:lnTo>
                    <a:pt x="1119" y="682"/>
                  </a:lnTo>
                  <a:lnTo>
                    <a:pt x="1122" y="679"/>
                  </a:lnTo>
                  <a:lnTo>
                    <a:pt x="1129" y="671"/>
                  </a:lnTo>
                  <a:lnTo>
                    <a:pt x="1147" y="658"/>
                  </a:lnTo>
                  <a:lnTo>
                    <a:pt x="1148" y="656"/>
                  </a:lnTo>
                  <a:lnTo>
                    <a:pt x="1138" y="661"/>
                  </a:lnTo>
                  <a:lnTo>
                    <a:pt x="1138" y="658"/>
                  </a:lnTo>
                  <a:lnTo>
                    <a:pt x="1143" y="656"/>
                  </a:lnTo>
                  <a:lnTo>
                    <a:pt x="1150" y="647"/>
                  </a:lnTo>
                  <a:lnTo>
                    <a:pt x="1158" y="623"/>
                  </a:lnTo>
                  <a:lnTo>
                    <a:pt x="1158" y="618"/>
                  </a:lnTo>
                  <a:lnTo>
                    <a:pt x="1161" y="615"/>
                  </a:lnTo>
                  <a:lnTo>
                    <a:pt x="1164" y="615"/>
                  </a:lnTo>
                  <a:lnTo>
                    <a:pt x="1164" y="618"/>
                  </a:lnTo>
                  <a:lnTo>
                    <a:pt x="1167" y="6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46" name="Forma Livre 825">
              <a:extLst>
                <a:ext uri="{FF2B5EF4-FFF2-40B4-BE49-F238E27FC236}">
                  <a16:creationId xmlns:a16="http://schemas.microsoft.com/office/drawing/2014/main" id="{9A0FD092-8157-5CBA-4447-6B32FD7C35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9940" y="-2387968"/>
              <a:ext cx="1151545" cy="422823"/>
            </a:xfrm>
            <a:custGeom>
              <a:avLst/>
              <a:gdLst/>
              <a:ahLst/>
              <a:cxnLst>
                <a:cxn ang="0">
                  <a:pos x="834" y="28"/>
                </a:cxn>
                <a:cxn ang="0">
                  <a:pos x="795" y="57"/>
                </a:cxn>
                <a:cxn ang="0">
                  <a:pos x="710" y="80"/>
                </a:cxn>
                <a:cxn ang="0">
                  <a:pos x="634" y="109"/>
                </a:cxn>
                <a:cxn ang="0">
                  <a:pos x="617" y="89"/>
                </a:cxn>
                <a:cxn ang="0">
                  <a:pos x="609" y="64"/>
                </a:cxn>
                <a:cxn ang="0">
                  <a:pos x="577" y="62"/>
                </a:cxn>
                <a:cxn ang="0">
                  <a:pos x="549" y="109"/>
                </a:cxn>
                <a:cxn ang="0">
                  <a:pos x="557" y="61"/>
                </a:cxn>
                <a:cxn ang="0">
                  <a:pos x="585" y="49"/>
                </a:cxn>
                <a:cxn ang="0">
                  <a:pos x="590" y="38"/>
                </a:cxn>
                <a:cxn ang="0">
                  <a:pos x="553" y="28"/>
                </a:cxn>
                <a:cxn ang="0">
                  <a:pos x="529" y="20"/>
                </a:cxn>
                <a:cxn ang="0">
                  <a:pos x="61" y="8"/>
                </a:cxn>
                <a:cxn ang="0">
                  <a:pos x="59" y="25"/>
                </a:cxn>
                <a:cxn ang="0">
                  <a:pos x="29" y="22"/>
                </a:cxn>
                <a:cxn ang="0">
                  <a:pos x="31" y="46"/>
                </a:cxn>
                <a:cxn ang="0">
                  <a:pos x="5" y="125"/>
                </a:cxn>
                <a:cxn ang="0">
                  <a:pos x="18" y="158"/>
                </a:cxn>
                <a:cxn ang="0">
                  <a:pos x="19" y="179"/>
                </a:cxn>
                <a:cxn ang="0">
                  <a:pos x="59" y="210"/>
                </a:cxn>
                <a:cxn ang="0">
                  <a:pos x="141" y="237"/>
                </a:cxn>
                <a:cxn ang="0">
                  <a:pos x="250" y="250"/>
                </a:cxn>
                <a:cxn ang="0">
                  <a:pos x="311" y="275"/>
                </a:cxn>
                <a:cxn ang="0">
                  <a:pos x="354" y="303"/>
                </a:cxn>
                <a:cxn ang="0">
                  <a:pos x="361" y="280"/>
                </a:cxn>
                <a:cxn ang="0">
                  <a:pos x="377" y="274"/>
                </a:cxn>
                <a:cxn ang="0">
                  <a:pos x="398" y="261"/>
                </a:cxn>
                <a:cxn ang="0">
                  <a:pos x="441" y="259"/>
                </a:cxn>
                <a:cxn ang="0">
                  <a:pos x="480" y="267"/>
                </a:cxn>
                <a:cxn ang="0">
                  <a:pos x="467" y="256"/>
                </a:cxn>
                <a:cxn ang="0">
                  <a:pos x="512" y="251"/>
                </a:cxn>
                <a:cxn ang="0">
                  <a:pos x="557" y="255"/>
                </a:cxn>
                <a:cxn ang="0">
                  <a:pos x="577" y="280"/>
                </a:cxn>
                <a:cxn ang="0">
                  <a:pos x="592" y="311"/>
                </a:cxn>
                <a:cxn ang="0">
                  <a:pos x="600" y="248"/>
                </a:cxn>
                <a:cxn ang="0">
                  <a:pos x="640" y="219"/>
                </a:cxn>
                <a:cxn ang="0">
                  <a:pos x="683" y="197"/>
                </a:cxn>
                <a:cxn ang="0">
                  <a:pos x="686" y="186"/>
                </a:cxn>
                <a:cxn ang="0">
                  <a:pos x="698" y="173"/>
                </a:cxn>
                <a:cxn ang="0">
                  <a:pos x="693" y="152"/>
                </a:cxn>
                <a:cxn ang="0">
                  <a:pos x="699" y="150"/>
                </a:cxn>
                <a:cxn ang="0">
                  <a:pos x="709" y="139"/>
                </a:cxn>
                <a:cxn ang="0">
                  <a:pos x="735" y="123"/>
                </a:cxn>
                <a:cxn ang="0">
                  <a:pos x="781" y="112"/>
                </a:cxn>
                <a:cxn ang="0">
                  <a:pos x="789" y="107"/>
                </a:cxn>
                <a:cxn ang="0">
                  <a:pos x="807" y="78"/>
                </a:cxn>
                <a:cxn ang="0">
                  <a:pos x="847" y="65"/>
                </a:cxn>
                <a:cxn ang="0">
                  <a:pos x="130" y="186"/>
                </a:cxn>
                <a:cxn ang="0">
                  <a:pos x="168" y="113"/>
                </a:cxn>
                <a:cxn ang="0">
                  <a:pos x="180" y="120"/>
                </a:cxn>
                <a:cxn ang="0">
                  <a:pos x="176" y="171"/>
                </a:cxn>
                <a:cxn ang="0">
                  <a:pos x="191" y="165"/>
                </a:cxn>
                <a:cxn ang="0">
                  <a:pos x="268" y="28"/>
                </a:cxn>
                <a:cxn ang="0">
                  <a:pos x="363" y="72"/>
                </a:cxn>
                <a:cxn ang="0">
                  <a:pos x="364" y="56"/>
                </a:cxn>
                <a:cxn ang="0">
                  <a:pos x="369" y="56"/>
                </a:cxn>
                <a:cxn ang="0">
                  <a:pos x="600" y="293"/>
                </a:cxn>
              </a:cxnLst>
              <a:rect l="0" t="0" r="r" b="b"/>
              <a:pathLst>
                <a:path w="847" h="311">
                  <a:moveTo>
                    <a:pt x="845" y="65"/>
                  </a:moveTo>
                  <a:lnTo>
                    <a:pt x="847" y="64"/>
                  </a:lnTo>
                  <a:lnTo>
                    <a:pt x="847" y="61"/>
                  </a:lnTo>
                  <a:lnTo>
                    <a:pt x="845" y="61"/>
                  </a:lnTo>
                  <a:lnTo>
                    <a:pt x="844" y="61"/>
                  </a:lnTo>
                  <a:lnTo>
                    <a:pt x="840" y="59"/>
                  </a:lnTo>
                  <a:lnTo>
                    <a:pt x="840" y="56"/>
                  </a:lnTo>
                  <a:lnTo>
                    <a:pt x="837" y="54"/>
                  </a:lnTo>
                  <a:lnTo>
                    <a:pt x="840" y="33"/>
                  </a:lnTo>
                  <a:lnTo>
                    <a:pt x="834" y="28"/>
                  </a:lnTo>
                  <a:lnTo>
                    <a:pt x="826" y="32"/>
                  </a:lnTo>
                  <a:lnTo>
                    <a:pt x="823" y="32"/>
                  </a:lnTo>
                  <a:lnTo>
                    <a:pt x="823" y="30"/>
                  </a:lnTo>
                  <a:lnTo>
                    <a:pt x="820" y="28"/>
                  </a:lnTo>
                  <a:lnTo>
                    <a:pt x="816" y="28"/>
                  </a:lnTo>
                  <a:lnTo>
                    <a:pt x="808" y="37"/>
                  </a:lnTo>
                  <a:lnTo>
                    <a:pt x="807" y="41"/>
                  </a:lnTo>
                  <a:lnTo>
                    <a:pt x="802" y="48"/>
                  </a:lnTo>
                  <a:lnTo>
                    <a:pt x="800" y="54"/>
                  </a:lnTo>
                  <a:lnTo>
                    <a:pt x="795" y="57"/>
                  </a:lnTo>
                  <a:lnTo>
                    <a:pt x="795" y="59"/>
                  </a:lnTo>
                  <a:lnTo>
                    <a:pt x="789" y="59"/>
                  </a:lnTo>
                  <a:lnTo>
                    <a:pt x="784" y="61"/>
                  </a:lnTo>
                  <a:lnTo>
                    <a:pt x="781" y="64"/>
                  </a:lnTo>
                  <a:lnTo>
                    <a:pt x="731" y="64"/>
                  </a:lnTo>
                  <a:lnTo>
                    <a:pt x="722" y="69"/>
                  </a:lnTo>
                  <a:lnTo>
                    <a:pt x="717" y="73"/>
                  </a:lnTo>
                  <a:lnTo>
                    <a:pt x="710" y="77"/>
                  </a:lnTo>
                  <a:lnTo>
                    <a:pt x="714" y="78"/>
                  </a:lnTo>
                  <a:lnTo>
                    <a:pt x="710" y="80"/>
                  </a:lnTo>
                  <a:lnTo>
                    <a:pt x="712" y="81"/>
                  </a:lnTo>
                  <a:lnTo>
                    <a:pt x="710" y="85"/>
                  </a:lnTo>
                  <a:lnTo>
                    <a:pt x="699" y="88"/>
                  </a:lnTo>
                  <a:lnTo>
                    <a:pt x="690" y="88"/>
                  </a:lnTo>
                  <a:lnTo>
                    <a:pt x="682" y="86"/>
                  </a:lnTo>
                  <a:lnTo>
                    <a:pt x="669" y="89"/>
                  </a:lnTo>
                  <a:lnTo>
                    <a:pt x="670" y="94"/>
                  </a:lnTo>
                  <a:lnTo>
                    <a:pt x="654" y="102"/>
                  </a:lnTo>
                  <a:lnTo>
                    <a:pt x="643" y="105"/>
                  </a:lnTo>
                  <a:lnTo>
                    <a:pt x="634" y="109"/>
                  </a:lnTo>
                  <a:lnTo>
                    <a:pt x="624" y="112"/>
                  </a:lnTo>
                  <a:lnTo>
                    <a:pt x="614" y="113"/>
                  </a:lnTo>
                  <a:lnTo>
                    <a:pt x="600" y="110"/>
                  </a:lnTo>
                  <a:lnTo>
                    <a:pt x="606" y="105"/>
                  </a:lnTo>
                  <a:lnTo>
                    <a:pt x="606" y="104"/>
                  </a:lnTo>
                  <a:lnTo>
                    <a:pt x="609" y="101"/>
                  </a:lnTo>
                  <a:lnTo>
                    <a:pt x="611" y="99"/>
                  </a:lnTo>
                  <a:lnTo>
                    <a:pt x="616" y="97"/>
                  </a:lnTo>
                  <a:lnTo>
                    <a:pt x="619" y="91"/>
                  </a:lnTo>
                  <a:lnTo>
                    <a:pt x="617" y="89"/>
                  </a:lnTo>
                  <a:lnTo>
                    <a:pt x="617" y="81"/>
                  </a:lnTo>
                  <a:lnTo>
                    <a:pt x="614" y="77"/>
                  </a:lnTo>
                  <a:lnTo>
                    <a:pt x="608" y="78"/>
                  </a:lnTo>
                  <a:lnTo>
                    <a:pt x="603" y="83"/>
                  </a:lnTo>
                  <a:lnTo>
                    <a:pt x="600" y="83"/>
                  </a:lnTo>
                  <a:lnTo>
                    <a:pt x="598" y="81"/>
                  </a:lnTo>
                  <a:lnTo>
                    <a:pt x="601" y="78"/>
                  </a:lnTo>
                  <a:lnTo>
                    <a:pt x="605" y="77"/>
                  </a:lnTo>
                  <a:lnTo>
                    <a:pt x="609" y="72"/>
                  </a:lnTo>
                  <a:lnTo>
                    <a:pt x="609" y="64"/>
                  </a:lnTo>
                  <a:lnTo>
                    <a:pt x="611" y="64"/>
                  </a:lnTo>
                  <a:lnTo>
                    <a:pt x="609" y="61"/>
                  </a:lnTo>
                  <a:lnTo>
                    <a:pt x="598" y="56"/>
                  </a:lnTo>
                  <a:lnTo>
                    <a:pt x="589" y="54"/>
                  </a:lnTo>
                  <a:lnTo>
                    <a:pt x="587" y="56"/>
                  </a:lnTo>
                  <a:lnTo>
                    <a:pt x="589" y="59"/>
                  </a:lnTo>
                  <a:lnTo>
                    <a:pt x="582" y="61"/>
                  </a:lnTo>
                  <a:lnTo>
                    <a:pt x="581" y="65"/>
                  </a:lnTo>
                  <a:lnTo>
                    <a:pt x="577" y="67"/>
                  </a:lnTo>
                  <a:lnTo>
                    <a:pt x="577" y="62"/>
                  </a:lnTo>
                  <a:lnTo>
                    <a:pt x="571" y="65"/>
                  </a:lnTo>
                  <a:lnTo>
                    <a:pt x="568" y="69"/>
                  </a:lnTo>
                  <a:lnTo>
                    <a:pt x="566" y="75"/>
                  </a:lnTo>
                  <a:lnTo>
                    <a:pt x="565" y="75"/>
                  </a:lnTo>
                  <a:lnTo>
                    <a:pt x="561" y="83"/>
                  </a:lnTo>
                  <a:lnTo>
                    <a:pt x="563" y="89"/>
                  </a:lnTo>
                  <a:lnTo>
                    <a:pt x="563" y="91"/>
                  </a:lnTo>
                  <a:lnTo>
                    <a:pt x="561" y="97"/>
                  </a:lnTo>
                  <a:lnTo>
                    <a:pt x="553" y="107"/>
                  </a:lnTo>
                  <a:lnTo>
                    <a:pt x="549" y="109"/>
                  </a:lnTo>
                  <a:lnTo>
                    <a:pt x="545" y="110"/>
                  </a:lnTo>
                  <a:lnTo>
                    <a:pt x="541" y="110"/>
                  </a:lnTo>
                  <a:lnTo>
                    <a:pt x="539" y="109"/>
                  </a:lnTo>
                  <a:lnTo>
                    <a:pt x="537" y="102"/>
                  </a:lnTo>
                  <a:lnTo>
                    <a:pt x="539" y="99"/>
                  </a:lnTo>
                  <a:lnTo>
                    <a:pt x="539" y="89"/>
                  </a:lnTo>
                  <a:lnTo>
                    <a:pt x="544" y="83"/>
                  </a:lnTo>
                  <a:lnTo>
                    <a:pt x="550" y="72"/>
                  </a:lnTo>
                  <a:lnTo>
                    <a:pt x="558" y="62"/>
                  </a:lnTo>
                  <a:lnTo>
                    <a:pt x="557" y="61"/>
                  </a:lnTo>
                  <a:lnTo>
                    <a:pt x="553" y="64"/>
                  </a:lnTo>
                  <a:lnTo>
                    <a:pt x="552" y="67"/>
                  </a:lnTo>
                  <a:lnTo>
                    <a:pt x="542" y="70"/>
                  </a:lnTo>
                  <a:lnTo>
                    <a:pt x="547" y="67"/>
                  </a:lnTo>
                  <a:lnTo>
                    <a:pt x="550" y="62"/>
                  </a:lnTo>
                  <a:lnTo>
                    <a:pt x="561" y="54"/>
                  </a:lnTo>
                  <a:lnTo>
                    <a:pt x="566" y="53"/>
                  </a:lnTo>
                  <a:lnTo>
                    <a:pt x="565" y="56"/>
                  </a:lnTo>
                  <a:lnTo>
                    <a:pt x="573" y="53"/>
                  </a:lnTo>
                  <a:lnTo>
                    <a:pt x="585" y="49"/>
                  </a:lnTo>
                  <a:lnTo>
                    <a:pt x="592" y="51"/>
                  </a:lnTo>
                  <a:lnTo>
                    <a:pt x="595" y="51"/>
                  </a:lnTo>
                  <a:lnTo>
                    <a:pt x="597" y="49"/>
                  </a:lnTo>
                  <a:lnTo>
                    <a:pt x="598" y="51"/>
                  </a:lnTo>
                  <a:lnTo>
                    <a:pt x="605" y="51"/>
                  </a:lnTo>
                  <a:lnTo>
                    <a:pt x="601" y="48"/>
                  </a:lnTo>
                  <a:lnTo>
                    <a:pt x="601" y="43"/>
                  </a:lnTo>
                  <a:lnTo>
                    <a:pt x="593" y="43"/>
                  </a:lnTo>
                  <a:lnTo>
                    <a:pt x="590" y="41"/>
                  </a:lnTo>
                  <a:lnTo>
                    <a:pt x="590" y="38"/>
                  </a:lnTo>
                  <a:lnTo>
                    <a:pt x="576" y="40"/>
                  </a:lnTo>
                  <a:lnTo>
                    <a:pt x="566" y="43"/>
                  </a:lnTo>
                  <a:lnTo>
                    <a:pt x="558" y="43"/>
                  </a:lnTo>
                  <a:lnTo>
                    <a:pt x="555" y="40"/>
                  </a:lnTo>
                  <a:lnTo>
                    <a:pt x="550" y="38"/>
                  </a:lnTo>
                  <a:lnTo>
                    <a:pt x="545" y="38"/>
                  </a:lnTo>
                  <a:lnTo>
                    <a:pt x="542" y="40"/>
                  </a:lnTo>
                  <a:lnTo>
                    <a:pt x="544" y="37"/>
                  </a:lnTo>
                  <a:lnTo>
                    <a:pt x="555" y="30"/>
                  </a:lnTo>
                  <a:lnTo>
                    <a:pt x="553" y="28"/>
                  </a:lnTo>
                  <a:lnTo>
                    <a:pt x="545" y="30"/>
                  </a:lnTo>
                  <a:lnTo>
                    <a:pt x="531" y="38"/>
                  </a:lnTo>
                  <a:lnTo>
                    <a:pt x="513" y="41"/>
                  </a:lnTo>
                  <a:lnTo>
                    <a:pt x="507" y="41"/>
                  </a:lnTo>
                  <a:lnTo>
                    <a:pt x="508" y="38"/>
                  </a:lnTo>
                  <a:lnTo>
                    <a:pt x="507" y="37"/>
                  </a:lnTo>
                  <a:lnTo>
                    <a:pt x="497" y="41"/>
                  </a:lnTo>
                  <a:lnTo>
                    <a:pt x="491" y="41"/>
                  </a:lnTo>
                  <a:lnTo>
                    <a:pt x="504" y="32"/>
                  </a:lnTo>
                  <a:lnTo>
                    <a:pt x="529" y="20"/>
                  </a:lnTo>
                  <a:lnTo>
                    <a:pt x="513" y="19"/>
                  </a:lnTo>
                  <a:lnTo>
                    <a:pt x="505" y="20"/>
                  </a:lnTo>
                  <a:lnTo>
                    <a:pt x="488" y="11"/>
                  </a:lnTo>
                  <a:lnTo>
                    <a:pt x="475" y="12"/>
                  </a:lnTo>
                  <a:lnTo>
                    <a:pt x="468" y="9"/>
                  </a:lnTo>
                  <a:lnTo>
                    <a:pt x="462" y="9"/>
                  </a:lnTo>
                  <a:lnTo>
                    <a:pt x="459" y="0"/>
                  </a:lnTo>
                  <a:lnTo>
                    <a:pt x="456" y="0"/>
                  </a:lnTo>
                  <a:lnTo>
                    <a:pt x="454" y="6"/>
                  </a:lnTo>
                  <a:lnTo>
                    <a:pt x="61" y="8"/>
                  </a:lnTo>
                  <a:lnTo>
                    <a:pt x="63" y="11"/>
                  </a:lnTo>
                  <a:lnTo>
                    <a:pt x="67" y="11"/>
                  </a:lnTo>
                  <a:lnTo>
                    <a:pt x="64" y="12"/>
                  </a:lnTo>
                  <a:lnTo>
                    <a:pt x="64" y="14"/>
                  </a:lnTo>
                  <a:lnTo>
                    <a:pt x="61" y="16"/>
                  </a:lnTo>
                  <a:lnTo>
                    <a:pt x="64" y="17"/>
                  </a:lnTo>
                  <a:lnTo>
                    <a:pt x="63" y="24"/>
                  </a:lnTo>
                  <a:lnTo>
                    <a:pt x="63" y="25"/>
                  </a:lnTo>
                  <a:lnTo>
                    <a:pt x="61" y="24"/>
                  </a:lnTo>
                  <a:lnTo>
                    <a:pt x="59" y="25"/>
                  </a:lnTo>
                  <a:lnTo>
                    <a:pt x="51" y="30"/>
                  </a:lnTo>
                  <a:lnTo>
                    <a:pt x="51" y="32"/>
                  </a:lnTo>
                  <a:lnTo>
                    <a:pt x="50" y="32"/>
                  </a:lnTo>
                  <a:lnTo>
                    <a:pt x="51" y="28"/>
                  </a:lnTo>
                  <a:lnTo>
                    <a:pt x="58" y="24"/>
                  </a:lnTo>
                  <a:lnTo>
                    <a:pt x="58" y="20"/>
                  </a:lnTo>
                  <a:lnTo>
                    <a:pt x="42" y="19"/>
                  </a:lnTo>
                  <a:lnTo>
                    <a:pt x="32" y="16"/>
                  </a:lnTo>
                  <a:lnTo>
                    <a:pt x="32" y="17"/>
                  </a:lnTo>
                  <a:lnTo>
                    <a:pt x="29" y="22"/>
                  </a:lnTo>
                  <a:lnTo>
                    <a:pt x="32" y="28"/>
                  </a:lnTo>
                  <a:lnTo>
                    <a:pt x="32" y="37"/>
                  </a:lnTo>
                  <a:lnTo>
                    <a:pt x="34" y="37"/>
                  </a:lnTo>
                  <a:lnTo>
                    <a:pt x="35" y="37"/>
                  </a:lnTo>
                  <a:lnTo>
                    <a:pt x="32" y="40"/>
                  </a:lnTo>
                  <a:lnTo>
                    <a:pt x="35" y="41"/>
                  </a:lnTo>
                  <a:lnTo>
                    <a:pt x="34" y="45"/>
                  </a:lnTo>
                  <a:lnTo>
                    <a:pt x="32" y="45"/>
                  </a:lnTo>
                  <a:lnTo>
                    <a:pt x="32" y="43"/>
                  </a:lnTo>
                  <a:lnTo>
                    <a:pt x="31" y="46"/>
                  </a:lnTo>
                  <a:lnTo>
                    <a:pt x="32" y="49"/>
                  </a:lnTo>
                  <a:lnTo>
                    <a:pt x="21" y="77"/>
                  </a:lnTo>
                  <a:lnTo>
                    <a:pt x="16" y="86"/>
                  </a:lnTo>
                  <a:lnTo>
                    <a:pt x="16" y="88"/>
                  </a:lnTo>
                  <a:lnTo>
                    <a:pt x="11" y="91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8" y="109"/>
                  </a:lnTo>
                  <a:lnTo>
                    <a:pt x="8" y="117"/>
                  </a:lnTo>
                  <a:lnTo>
                    <a:pt x="5" y="125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5" y="139"/>
                  </a:lnTo>
                  <a:lnTo>
                    <a:pt x="5" y="142"/>
                  </a:lnTo>
                  <a:lnTo>
                    <a:pt x="5" y="150"/>
                  </a:lnTo>
                  <a:lnTo>
                    <a:pt x="11" y="157"/>
                  </a:lnTo>
                  <a:lnTo>
                    <a:pt x="11" y="160"/>
                  </a:lnTo>
                  <a:lnTo>
                    <a:pt x="13" y="162"/>
                  </a:lnTo>
                  <a:lnTo>
                    <a:pt x="16" y="162"/>
                  </a:lnTo>
                  <a:lnTo>
                    <a:pt x="18" y="158"/>
                  </a:lnTo>
                  <a:lnTo>
                    <a:pt x="24" y="160"/>
                  </a:lnTo>
                  <a:lnTo>
                    <a:pt x="19" y="162"/>
                  </a:lnTo>
                  <a:lnTo>
                    <a:pt x="21" y="166"/>
                  </a:lnTo>
                  <a:lnTo>
                    <a:pt x="16" y="163"/>
                  </a:lnTo>
                  <a:lnTo>
                    <a:pt x="16" y="171"/>
                  </a:lnTo>
                  <a:lnTo>
                    <a:pt x="18" y="173"/>
                  </a:lnTo>
                  <a:lnTo>
                    <a:pt x="21" y="173"/>
                  </a:lnTo>
                  <a:lnTo>
                    <a:pt x="23" y="176"/>
                  </a:lnTo>
                  <a:lnTo>
                    <a:pt x="23" y="178"/>
                  </a:lnTo>
                  <a:lnTo>
                    <a:pt x="19" y="179"/>
                  </a:lnTo>
                  <a:lnTo>
                    <a:pt x="19" y="182"/>
                  </a:lnTo>
                  <a:lnTo>
                    <a:pt x="31" y="194"/>
                  </a:lnTo>
                  <a:lnTo>
                    <a:pt x="31" y="195"/>
                  </a:lnTo>
                  <a:lnTo>
                    <a:pt x="34" y="197"/>
                  </a:lnTo>
                  <a:lnTo>
                    <a:pt x="32" y="203"/>
                  </a:lnTo>
                  <a:lnTo>
                    <a:pt x="42" y="206"/>
                  </a:lnTo>
                  <a:lnTo>
                    <a:pt x="45" y="205"/>
                  </a:lnTo>
                  <a:lnTo>
                    <a:pt x="56" y="211"/>
                  </a:lnTo>
                  <a:lnTo>
                    <a:pt x="58" y="210"/>
                  </a:lnTo>
                  <a:lnTo>
                    <a:pt x="59" y="210"/>
                  </a:lnTo>
                  <a:lnTo>
                    <a:pt x="61" y="213"/>
                  </a:lnTo>
                  <a:lnTo>
                    <a:pt x="67" y="215"/>
                  </a:lnTo>
                  <a:lnTo>
                    <a:pt x="75" y="221"/>
                  </a:lnTo>
                  <a:lnTo>
                    <a:pt x="75" y="223"/>
                  </a:lnTo>
                  <a:lnTo>
                    <a:pt x="75" y="229"/>
                  </a:lnTo>
                  <a:lnTo>
                    <a:pt x="88" y="227"/>
                  </a:lnTo>
                  <a:lnTo>
                    <a:pt x="100" y="227"/>
                  </a:lnTo>
                  <a:lnTo>
                    <a:pt x="109" y="227"/>
                  </a:lnTo>
                  <a:lnTo>
                    <a:pt x="122" y="231"/>
                  </a:lnTo>
                  <a:lnTo>
                    <a:pt x="141" y="237"/>
                  </a:lnTo>
                  <a:lnTo>
                    <a:pt x="162" y="242"/>
                  </a:lnTo>
                  <a:lnTo>
                    <a:pt x="202" y="242"/>
                  </a:lnTo>
                  <a:lnTo>
                    <a:pt x="204" y="235"/>
                  </a:lnTo>
                  <a:lnTo>
                    <a:pt x="217" y="235"/>
                  </a:lnTo>
                  <a:lnTo>
                    <a:pt x="228" y="235"/>
                  </a:lnTo>
                  <a:lnTo>
                    <a:pt x="233" y="237"/>
                  </a:lnTo>
                  <a:lnTo>
                    <a:pt x="233" y="240"/>
                  </a:lnTo>
                  <a:lnTo>
                    <a:pt x="236" y="240"/>
                  </a:lnTo>
                  <a:lnTo>
                    <a:pt x="242" y="247"/>
                  </a:lnTo>
                  <a:lnTo>
                    <a:pt x="250" y="250"/>
                  </a:lnTo>
                  <a:lnTo>
                    <a:pt x="250" y="259"/>
                  </a:lnTo>
                  <a:lnTo>
                    <a:pt x="253" y="263"/>
                  </a:lnTo>
                  <a:lnTo>
                    <a:pt x="265" y="267"/>
                  </a:lnTo>
                  <a:lnTo>
                    <a:pt x="270" y="269"/>
                  </a:lnTo>
                  <a:lnTo>
                    <a:pt x="281" y="259"/>
                  </a:lnTo>
                  <a:lnTo>
                    <a:pt x="284" y="259"/>
                  </a:lnTo>
                  <a:lnTo>
                    <a:pt x="298" y="259"/>
                  </a:lnTo>
                  <a:lnTo>
                    <a:pt x="300" y="261"/>
                  </a:lnTo>
                  <a:lnTo>
                    <a:pt x="308" y="267"/>
                  </a:lnTo>
                  <a:lnTo>
                    <a:pt x="311" y="275"/>
                  </a:lnTo>
                  <a:lnTo>
                    <a:pt x="314" y="279"/>
                  </a:lnTo>
                  <a:lnTo>
                    <a:pt x="316" y="282"/>
                  </a:lnTo>
                  <a:lnTo>
                    <a:pt x="321" y="283"/>
                  </a:lnTo>
                  <a:lnTo>
                    <a:pt x="322" y="293"/>
                  </a:lnTo>
                  <a:lnTo>
                    <a:pt x="326" y="298"/>
                  </a:lnTo>
                  <a:lnTo>
                    <a:pt x="329" y="299"/>
                  </a:lnTo>
                  <a:lnTo>
                    <a:pt x="337" y="301"/>
                  </a:lnTo>
                  <a:lnTo>
                    <a:pt x="345" y="303"/>
                  </a:lnTo>
                  <a:lnTo>
                    <a:pt x="350" y="304"/>
                  </a:lnTo>
                  <a:lnTo>
                    <a:pt x="354" y="303"/>
                  </a:lnTo>
                  <a:lnTo>
                    <a:pt x="353" y="301"/>
                  </a:lnTo>
                  <a:lnTo>
                    <a:pt x="351" y="295"/>
                  </a:lnTo>
                  <a:lnTo>
                    <a:pt x="353" y="290"/>
                  </a:lnTo>
                  <a:lnTo>
                    <a:pt x="351" y="288"/>
                  </a:lnTo>
                  <a:lnTo>
                    <a:pt x="356" y="288"/>
                  </a:lnTo>
                  <a:lnTo>
                    <a:pt x="358" y="283"/>
                  </a:lnTo>
                  <a:lnTo>
                    <a:pt x="356" y="282"/>
                  </a:lnTo>
                  <a:lnTo>
                    <a:pt x="359" y="282"/>
                  </a:lnTo>
                  <a:lnTo>
                    <a:pt x="363" y="280"/>
                  </a:lnTo>
                  <a:lnTo>
                    <a:pt x="361" y="280"/>
                  </a:lnTo>
                  <a:lnTo>
                    <a:pt x="361" y="279"/>
                  </a:lnTo>
                  <a:lnTo>
                    <a:pt x="364" y="279"/>
                  </a:lnTo>
                  <a:lnTo>
                    <a:pt x="367" y="275"/>
                  </a:lnTo>
                  <a:lnTo>
                    <a:pt x="371" y="275"/>
                  </a:lnTo>
                  <a:lnTo>
                    <a:pt x="371" y="272"/>
                  </a:lnTo>
                  <a:lnTo>
                    <a:pt x="374" y="272"/>
                  </a:lnTo>
                  <a:lnTo>
                    <a:pt x="374" y="272"/>
                  </a:lnTo>
                  <a:lnTo>
                    <a:pt x="375" y="272"/>
                  </a:lnTo>
                  <a:lnTo>
                    <a:pt x="377" y="272"/>
                  </a:lnTo>
                  <a:lnTo>
                    <a:pt x="377" y="274"/>
                  </a:lnTo>
                  <a:lnTo>
                    <a:pt x="383" y="272"/>
                  </a:lnTo>
                  <a:lnTo>
                    <a:pt x="375" y="275"/>
                  </a:lnTo>
                  <a:lnTo>
                    <a:pt x="379" y="274"/>
                  </a:lnTo>
                  <a:lnTo>
                    <a:pt x="385" y="272"/>
                  </a:lnTo>
                  <a:lnTo>
                    <a:pt x="388" y="271"/>
                  </a:lnTo>
                  <a:lnTo>
                    <a:pt x="391" y="269"/>
                  </a:lnTo>
                  <a:lnTo>
                    <a:pt x="395" y="266"/>
                  </a:lnTo>
                  <a:lnTo>
                    <a:pt x="398" y="259"/>
                  </a:lnTo>
                  <a:lnTo>
                    <a:pt x="399" y="259"/>
                  </a:lnTo>
                  <a:lnTo>
                    <a:pt x="398" y="261"/>
                  </a:lnTo>
                  <a:lnTo>
                    <a:pt x="401" y="261"/>
                  </a:lnTo>
                  <a:lnTo>
                    <a:pt x="398" y="263"/>
                  </a:lnTo>
                  <a:lnTo>
                    <a:pt x="407" y="259"/>
                  </a:lnTo>
                  <a:lnTo>
                    <a:pt x="412" y="259"/>
                  </a:lnTo>
                  <a:lnTo>
                    <a:pt x="422" y="259"/>
                  </a:lnTo>
                  <a:lnTo>
                    <a:pt x="430" y="261"/>
                  </a:lnTo>
                  <a:lnTo>
                    <a:pt x="436" y="261"/>
                  </a:lnTo>
                  <a:lnTo>
                    <a:pt x="438" y="261"/>
                  </a:lnTo>
                  <a:lnTo>
                    <a:pt x="439" y="259"/>
                  </a:lnTo>
                  <a:lnTo>
                    <a:pt x="441" y="259"/>
                  </a:lnTo>
                  <a:lnTo>
                    <a:pt x="449" y="261"/>
                  </a:lnTo>
                  <a:lnTo>
                    <a:pt x="451" y="264"/>
                  </a:lnTo>
                  <a:lnTo>
                    <a:pt x="457" y="266"/>
                  </a:lnTo>
                  <a:lnTo>
                    <a:pt x="459" y="266"/>
                  </a:lnTo>
                  <a:lnTo>
                    <a:pt x="467" y="266"/>
                  </a:lnTo>
                  <a:lnTo>
                    <a:pt x="468" y="263"/>
                  </a:lnTo>
                  <a:lnTo>
                    <a:pt x="472" y="263"/>
                  </a:lnTo>
                  <a:lnTo>
                    <a:pt x="475" y="264"/>
                  </a:lnTo>
                  <a:lnTo>
                    <a:pt x="478" y="267"/>
                  </a:lnTo>
                  <a:lnTo>
                    <a:pt x="480" y="267"/>
                  </a:lnTo>
                  <a:lnTo>
                    <a:pt x="480" y="267"/>
                  </a:lnTo>
                  <a:lnTo>
                    <a:pt x="481" y="266"/>
                  </a:lnTo>
                  <a:lnTo>
                    <a:pt x="475" y="261"/>
                  </a:lnTo>
                  <a:lnTo>
                    <a:pt x="480" y="258"/>
                  </a:lnTo>
                  <a:lnTo>
                    <a:pt x="481" y="255"/>
                  </a:lnTo>
                  <a:lnTo>
                    <a:pt x="480" y="255"/>
                  </a:lnTo>
                  <a:lnTo>
                    <a:pt x="475" y="256"/>
                  </a:lnTo>
                  <a:lnTo>
                    <a:pt x="473" y="256"/>
                  </a:lnTo>
                  <a:lnTo>
                    <a:pt x="473" y="255"/>
                  </a:lnTo>
                  <a:lnTo>
                    <a:pt x="467" y="256"/>
                  </a:lnTo>
                  <a:lnTo>
                    <a:pt x="465" y="255"/>
                  </a:lnTo>
                  <a:lnTo>
                    <a:pt x="467" y="253"/>
                  </a:lnTo>
                  <a:lnTo>
                    <a:pt x="470" y="251"/>
                  </a:lnTo>
                  <a:lnTo>
                    <a:pt x="478" y="253"/>
                  </a:lnTo>
                  <a:lnTo>
                    <a:pt x="488" y="251"/>
                  </a:lnTo>
                  <a:lnTo>
                    <a:pt x="496" y="251"/>
                  </a:lnTo>
                  <a:lnTo>
                    <a:pt x="499" y="251"/>
                  </a:lnTo>
                  <a:lnTo>
                    <a:pt x="504" y="245"/>
                  </a:lnTo>
                  <a:lnTo>
                    <a:pt x="502" y="253"/>
                  </a:lnTo>
                  <a:lnTo>
                    <a:pt x="512" y="251"/>
                  </a:lnTo>
                  <a:lnTo>
                    <a:pt x="516" y="250"/>
                  </a:lnTo>
                  <a:lnTo>
                    <a:pt x="515" y="251"/>
                  </a:lnTo>
                  <a:lnTo>
                    <a:pt x="526" y="250"/>
                  </a:lnTo>
                  <a:lnTo>
                    <a:pt x="528" y="250"/>
                  </a:lnTo>
                  <a:lnTo>
                    <a:pt x="526" y="251"/>
                  </a:lnTo>
                  <a:lnTo>
                    <a:pt x="537" y="256"/>
                  </a:lnTo>
                  <a:lnTo>
                    <a:pt x="541" y="259"/>
                  </a:lnTo>
                  <a:lnTo>
                    <a:pt x="545" y="258"/>
                  </a:lnTo>
                  <a:lnTo>
                    <a:pt x="555" y="256"/>
                  </a:lnTo>
                  <a:lnTo>
                    <a:pt x="557" y="255"/>
                  </a:lnTo>
                  <a:lnTo>
                    <a:pt x="563" y="256"/>
                  </a:lnTo>
                  <a:lnTo>
                    <a:pt x="568" y="259"/>
                  </a:lnTo>
                  <a:lnTo>
                    <a:pt x="568" y="261"/>
                  </a:lnTo>
                  <a:lnTo>
                    <a:pt x="577" y="266"/>
                  </a:lnTo>
                  <a:lnTo>
                    <a:pt x="576" y="271"/>
                  </a:lnTo>
                  <a:lnTo>
                    <a:pt x="574" y="279"/>
                  </a:lnTo>
                  <a:lnTo>
                    <a:pt x="574" y="280"/>
                  </a:lnTo>
                  <a:lnTo>
                    <a:pt x="576" y="280"/>
                  </a:lnTo>
                  <a:lnTo>
                    <a:pt x="576" y="279"/>
                  </a:lnTo>
                  <a:lnTo>
                    <a:pt x="577" y="280"/>
                  </a:lnTo>
                  <a:lnTo>
                    <a:pt x="576" y="287"/>
                  </a:lnTo>
                  <a:lnTo>
                    <a:pt x="579" y="291"/>
                  </a:lnTo>
                  <a:lnTo>
                    <a:pt x="582" y="291"/>
                  </a:lnTo>
                  <a:lnTo>
                    <a:pt x="582" y="295"/>
                  </a:lnTo>
                  <a:lnTo>
                    <a:pt x="584" y="295"/>
                  </a:lnTo>
                  <a:lnTo>
                    <a:pt x="582" y="296"/>
                  </a:lnTo>
                  <a:lnTo>
                    <a:pt x="585" y="301"/>
                  </a:lnTo>
                  <a:lnTo>
                    <a:pt x="590" y="304"/>
                  </a:lnTo>
                  <a:lnTo>
                    <a:pt x="592" y="308"/>
                  </a:lnTo>
                  <a:lnTo>
                    <a:pt x="592" y="311"/>
                  </a:lnTo>
                  <a:lnTo>
                    <a:pt x="597" y="311"/>
                  </a:lnTo>
                  <a:lnTo>
                    <a:pt x="603" y="309"/>
                  </a:lnTo>
                  <a:lnTo>
                    <a:pt x="605" y="311"/>
                  </a:lnTo>
                  <a:lnTo>
                    <a:pt x="609" y="301"/>
                  </a:lnTo>
                  <a:lnTo>
                    <a:pt x="611" y="291"/>
                  </a:lnTo>
                  <a:lnTo>
                    <a:pt x="606" y="280"/>
                  </a:lnTo>
                  <a:lnTo>
                    <a:pt x="608" y="272"/>
                  </a:lnTo>
                  <a:lnTo>
                    <a:pt x="603" y="264"/>
                  </a:lnTo>
                  <a:lnTo>
                    <a:pt x="600" y="258"/>
                  </a:lnTo>
                  <a:lnTo>
                    <a:pt x="600" y="248"/>
                  </a:lnTo>
                  <a:lnTo>
                    <a:pt x="600" y="245"/>
                  </a:lnTo>
                  <a:lnTo>
                    <a:pt x="605" y="240"/>
                  </a:lnTo>
                  <a:lnTo>
                    <a:pt x="605" y="239"/>
                  </a:lnTo>
                  <a:lnTo>
                    <a:pt x="609" y="234"/>
                  </a:lnTo>
                  <a:lnTo>
                    <a:pt x="613" y="232"/>
                  </a:lnTo>
                  <a:lnTo>
                    <a:pt x="613" y="231"/>
                  </a:lnTo>
                  <a:lnTo>
                    <a:pt x="617" y="229"/>
                  </a:lnTo>
                  <a:lnTo>
                    <a:pt x="616" y="226"/>
                  </a:lnTo>
                  <a:lnTo>
                    <a:pt x="625" y="226"/>
                  </a:lnTo>
                  <a:lnTo>
                    <a:pt x="640" y="219"/>
                  </a:lnTo>
                  <a:lnTo>
                    <a:pt x="642" y="216"/>
                  </a:lnTo>
                  <a:lnTo>
                    <a:pt x="651" y="210"/>
                  </a:lnTo>
                  <a:lnTo>
                    <a:pt x="658" y="210"/>
                  </a:lnTo>
                  <a:lnTo>
                    <a:pt x="662" y="208"/>
                  </a:lnTo>
                  <a:lnTo>
                    <a:pt x="670" y="202"/>
                  </a:lnTo>
                  <a:lnTo>
                    <a:pt x="675" y="200"/>
                  </a:lnTo>
                  <a:lnTo>
                    <a:pt x="682" y="200"/>
                  </a:lnTo>
                  <a:lnTo>
                    <a:pt x="686" y="198"/>
                  </a:lnTo>
                  <a:lnTo>
                    <a:pt x="686" y="197"/>
                  </a:lnTo>
                  <a:lnTo>
                    <a:pt x="683" y="197"/>
                  </a:lnTo>
                  <a:lnTo>
                    <a:pt x="686" y="192"/>
                  </a:lnTo>
                  <a:lnTo>
                    <a:pt x="682" y="190"/>
                  </a:lnTo>
                  <a:lnTo>
                    <a:pt x="686" y="190"/>
                  </a:lnTo>
                  <a:lnTo>
                    <a:pt x="690" y="192"/>
                  </a:lnTo>
                  <a:lnTo>
                    <a:pt x="691" y="192"/>
                  </a:lnTo>
                  <a:lnTo>
                    <a:pt x="698" y="189"/>
                  </a:lnTo>
                  <a:lnTo>
                    <a:pt x="698" y="184"/>
                  </a:lnTo>
                  <a:lnTo>
                    <a:pt x="694" y="187"/>
                  </a:lnTo>
                  <a:lnTo>
                    <a:pt x="694" y="184"/>
                  </a:lnTo>
                  <a:lnTo>
                    <a:pt x="686" y="186"/>
                  </a:lnTo>
                  <a:lnTo>
                    <a:pt x="685" y="184"/>
                  </a:lnTo>
                  <a:lnTo>
                    <a:pt x="685" y="182"/>
                  </a:lnTo>
                  <a:lnTo>
                    <a:pt x="686" y="181"/>
                  </a:lnTo>
                  <a:lnTo>
                    <a:pt x="688" y="182"/>
                  </a:lnTo>
                  <a:lnTo>
                    <a:pt x="694" y="181"/>
                  </a:lnTo>
                  <a:lnTo>
                    <a:pt x="698" y="181"/>
                  </a:lnTo>
                  <a:lnTo>
                    <a:pt x="698" y="182"/>
                  </a:lnTo>
                  <a:lnTo>
                    <a:pt x="696" y="178"/>
                  </a:lnTo>
                  <a:lnTo>
                    <a:pt x="698" y="174"/>
                  </a:lnTo>
                  <a:lnTo>
                    <a:pt x="698" y="173"/>
                  </a:lnTo>
                  <a:lnTo>
                    <a:pt x="690" y="171"/>
                  </a:lnTo>
                  <a:lnTo>
                    <a:pt x="690" y="170"/>
                  </a:lnTo>
                  <a:lnTo>
                    <a:pt x="694" y="170"/>
                  </a:lnTo>
                  <a:lnTo>
                    <a:pt x="693" y="168"/>
                  </a:lnTo>
                  <a:lnTo>
                    <a:pt x="694" y="166"/>
                  </a:lnTo>
                  <a:lnTo>
                    <a:pt x="693" y="163"/>
                  </a:lnTo>
                  <a:lnTo>
                    <a:pt x="696" y="158"/>
                  </a:lnTo>
                  <a:lnTo>
                    <a:pt x="694" y="157"/>
                  </a:lnTo>
                  <a:lnTo>
                    <a:pt x="694" y="154"/>
                  </a:lnTo>
                  <a:lnTo>
                    <a:pt x="693" y="152"/>
                  </a:lnTo>
                  <a:lnTo>
                    <a:pt x="694" y="152"/>
                  </a:lnTo>
                  <a:lnTo>
                    <a:pt x="694" y="142"/>
                  </a:lnTo>
                  <a:lnTo>
                    <a:pt x="702" y="139"/>
                  </a:lnTo>
                  <a:lnTo>
                    <a:pt x="704" y="138"/>
                  </a:lnTo>
                  <a:lnTo>
                    <a:pt x="704" y="139"/>
                  </a:lnTo>
                  <a:lnTo>
                    <a:pt x="701" y="142"/>
                  </a:lnTo>
                  <a:lnTo>
                    <a:pt x="701" y="144"/>
                  </a:lnTo>
                  <a:lnTo>
                    <a:pt x="698" y="146"/>
                  </a:lnTo>
                  <a:lnTo>
                    <a:pt x="699" y="147"/>
                  </a:lnTo>
                  <a:lnTo>
                    <a:pt x="699" y="150"/>
                  </a:lnTo>
                  <a:lnTo>
                    <a:pt x="698" y="152"/>
                  </a:lnTo>
                  <a:lnTo>
                    <a:pt x="699" y="155"/>
                  </a:lnTo>
                  <a:lnTo>
                    <a:pt x="702" y="155"/>
                  </a:lnTo>
                  <a:lnTo>
                    <a:pt x="704" y="158"/>
                  </a:lnTo>
                  <a:lnTo>
                    <a:pt x="710" y="158"/>
                  </a:lnTo>
                  <a:lnTo>
                    <a:pt x="710" y="157"/>
                  </a:lnTo>
                  <a:lnTo>
                    <a:pt x="714" y="152"/>
                  </a:lnTo>
                  <a:lnTo>
                    <a:pt x="715" y="152"/>
                  </a:lnTo>
                  <a:lnTo>
                    <a:pt x="714" y="149"/>
                  </a:lnTo>
                  <a:lnTo>
                    <a:pt x="709" y="139"/>
                  </a:lnTo>
                  <a:lnTo>
                    <a:pt x="714" y="141"/>
                  </a:lnTo>
                  <a:lnTo>
                    <a:pt x="719" y="142"/>
                  </a:lnTo>
                  <a:lnTo>
                    <a:pt x="719" y="146"/>
                  </a:lnTo>
                  <a:lnTo>
                    <a:pt x="722" y="144"/>
                  </a:lnTo>
                  <a:lnTo>
                    <a:pt x="730" y="136"/>
                  </a:lnTo>
                  <a:lnTo>
                    <a:pt x="731" y="133"/>
                  </a:lnTo>
                  <a:lnTo>
                    <a:pt x="733" y="133"/>
                  </a:lnTo>
                  <a:lnTo>
                    <a:pt x="736" y="130"/>
                  </a:lnTo>
                  <a:lnTo>
                    <a:pt x="733" y="125"/>
                  </a:lnTo>
                  <a:lnTo>
                    <a:pt x="735" y="123"/>
                  </a:lnTo>
                  <a:lnTo>
                    <a:pt x="738" y="120"/>
                  </a:lnTo>
                  <a:lnTo>
                    <a:pt x="739" y="118"/>
                  </a:lnTo>
                  <a:lnTo>
                    <a:pt x="741" y="118"/>
                  </a:lnTo>
                  <a:lnTo>
                    <a:pt x="751" y="117"/>
                  </a:lnTo>
                  <a:lnTo>
                    <a:pt x="754" y="115"/>
                  </a:lnTo>
                  <a:lnTo>
                    <a:pt x="760" y="115"/>
                  </a:lnTo>
                  <a:lnTo>
                    <a:pt x="768" y="115"/>
                  </a:lnTo>
                  <a:lnTo>
                    <a:pt x="776" y="112"/>
                  </a:lnTo>
                  <a:lnTo>
                    <a:pt x="778" y="109"/>
                  </a:lnTo>
                  <a:lnTo>
                    <a:pt x="781" y="112"/>
                  </a:lnTo>
                  <a:lnTo>
                    <a:pt x="786" y="110"/>
                  </a:lnTo>
                  <a:lnTo>
                    <a:pt x="789" y="112"/>
                  </a:lnTo>
                  <a:lnTo>
                    <a:pt x="794" y="110"/>
                  </a:lnTo>
                  <a:lnTo>
                    <a:pt x="799" y="109"/>
                  </a:lnTo>
                  <a:lnTo>
                    <a:pt x="799" y="105"/>
                  </a:lnTo>
                  <a:lnTo>
                    <a:pt x="797" y="105"/>
                  </a:lnTo>
                  <a:lnTo>
                    <a:pt x="797" y="107"/>
                  </a:lnTo>
                  <a:lnTo>
                    <a:pt x="795" y="109"/>
                  </a:lnTo>
                  <a:lnTo>
                    <a:pt x="791" y="109"/>
                  </a:lnTo>
                  <a:lnTo>
                    <a:pt x="789" y="107"/>
                  </a:lnTo>
                  <a:lnTo>
                    <a:pt x="787" y="104"/>
                  </a:lnTo>
                  <a:lnTo>
                    <a:pt x="784" y="101"/>
                  </a:lnTo>
                  <a:lnTo>
                    <a:pt x="789" y="97"/>
                  </a:lnTo>
                  <a:lnTo>
                    <a:pt x="786" y="93"/>
                  </a:lnTo>
                  <a:lnTo>
                    <a:pt x="787" y="91"/>
                  </a:lnTo>
                  <a:lnTo>
                    <a:pt x="792" y="88"/>
                  </a:lnTo>
                  <a:lnTo>
                    <a:pt x="800" y="80"/>
                  </a:lnTo>
                  <a:lnTo>
                    <a:pt x="803" y="80"/>
                  </a:lnTo>
                  <a:lnTo>
                    <a:pt x="805" y="81"/>
                  </a:lnTo>
                  <a:lnTo>
                    <a:pt x="807" y="78"/>
                  </a:lnTo>
                  <a:lnTo>
                    <a:pt x="808" y="80"/>
                  </a:lnTo>
                  <a:lnTo>
                    <a:pt x="813" y="77"/>
                  </a:lnTo>
                  <a:lnTo>
                    <a:pt x="815" y="78"/>
                  </a:lnTo>
                  <a:lnTo>
                    <a:pt x="820" y="70"/>
                  </a:lnTo>
                  <a:lnTo>
                    <a:pt x="821" y="70"/>
                  </a:lnTo>
                  <a:lnTo>
                    <a:pt x="823" y="73"/>
                  </a:lnTo>
                  <a:lnTo>
                    <a:pt x="828" y="73"/>
                  </a:lnTo>
                  <a:lnTo>
                    <a:pt x="836" y="70"/>
                  </a:lnTo>
                  <a:lnTo>
                    <a:pt x="847" y="67"/>
                  </a:lnTo>
                  <a:lnTo>
                    <a:pt x="847" y="65"/>
                  </a:lnTo>
                  <a:lnTo>
                    <a:pt x="845" y="65"/>
                  </a:lnTo>
                  <a:close/>
                  <a:moveTo>
                    <a:pt x="136" y="189"/>
                  </a:moveTo>
                  <a:lnTo>
                    <a:pt x="133" y="184"/>
                  </a:lnTo>
                  <a:lnTo>
                    <a:pt x="130" y="187"/>
                  </a:lnTo>
                  <a:lnTo>
                    <a:pt x="124" y="186"/>
                  </a:lnTo>
                  <a:lnTo>
                    <a:pt x="122" y="186"/>
                  </a:lnTo>
                  <a:lnTo>
                    <a:pt x="120" y="186"/>
                  </a:lnTo>
                  <a:lnTo>
                    <a:pt x="127" y="184"/>
                  </a:lnTo>
                  <a:lnTo>
                    <a:pt x="128" y="184"/>
                  </a:lnTo>
                  <a:lnTo>
                    <a:pt x="130" y="186"/>
                  </a:lnTo>
                  <a:lnTo>
                    <a:pt x="133" y="184"/>
                  </a:lnTo>
                  <a:lnTo>
                    <a:pt x="138" y="189"/>
                  </a:lnTo>
                  <a:lnTo>
                    <a:pt x="136" y="189"/>
                  </a:lnTo>
                  <a:close/>
                  <a:moveTo>
                    <a:pt x="181" y="125"/>
                  </a:moveTo>
                  <a:lnTo>
                    <a:pt x="178" y="126"/>
                  </a:lnTo>
                  <a:lnTo>
                    <a:pt x="176" y="123"/>
                  </a:lnTo>
                  <a:lnTo>
                    <a:pt x="175" y="125"/>
                  </a:lnTo>
                  <a:lnTo>
                    <a:pt x="172" y="120"/>
                  </a:lnTo>
                  <a:lnTo>
                    <a:pt x="172" y="118"/>
                  </a:lnTo>
                  <a:lnTo>
                    <a:pt x="168" y="113"/>
                  </a:lnTo>
                  <a:lnTo>
                    <a:pt x="168" y="112"/>
                  </a:lnTo>
                  <a:lnTo>
                    <a:pt x="175" y="113"/>
                  </a:lnTo>
                  <a:lnTo>
                    <a:pt x="173" y="117"/>
                  </a:lnTo>
                  <a:lnTo>
                    <a:pt x="176" y="118"/>
                  </a:lnTo>
                  <a:lnTo>
                    <a:pt x="176" y="117"/>
                  </a:lnTo>
                  <a:lnTo>
                    <a:pt x="180" y="115"/>
                  </a:lnTo>
                  <a:lnTo>
                    <a:pt x="183" y="115"/>
                  </a:lnTo>
                  <a:lnTo>
                    <a:pt x="183" y="117"/>
                  </a:lnTo>
                  <a:lnTo>
                    <a:pt x="180" y="118"/>
                  </a:lnTo>
                  <a:lnTo>
                    <a:pt x="180" y="120"/>
                  </a:lnTo>
                  <a:lnTo>
                    <a:pt x="183" y="122"/>
                  </a:lnTo>
                  <a:lnTo>
                    <a:pt x="181" y="125"/>
                  </a:lnTo>
                  <a:close/>
                  <a:moveTo>
                    <a:pt x="191" y="165"/>
                  </a:moveTo>
                  <a:lnTo>
                    <a:pt x="185" y="171"/>
                  </a:lnTo>
                  <a:lnTo>
                    <a:pt x="186" y="171"/>
                  </a:lnTo>
                  <a:lnTo>
                    <a:pt x="186" y="171"/>
                  </a:lnTo>
                  <a:lnTo>
                    <a:pt x="183" y="171"/>
                  </a:lnTo>
                  <a:lnTo>
                    <a:pt x="173" y="174"/>
                  </a:lnTo>
                  <a:lnTo>
                    <a:pt x="173" y="173"/>
                  </a:lnTo>
                  <a:lnTo>
                    <a:pt x="176" y="171"/>
                  </a:lnTo>
                  <a:lnTo>
                    <a:pt x="181" y="171"/>
                  </a:lnTo>
                  <a:lnTo>
                    <a:pt x="185" y="170"/>
                  </a:lnTo>
                  <a:lnTo>
                    <a:pt x="185" y="170"/>
                  </a:lnTo>
                  <a:lnTo>
                    <a:pt x="186" y="168"/>
                  </a:lnTo>
                  <a:lnTo>
                    <a:pt x="186" y="166"/>
                  </a:lnTo>
                  <a:lnTo>
                    <a:pt x="188" y="168"/>
                  </a:lnTo>
                  <a:lnTo>
                    <a:pt x="191" y="165"/>
                  </a:lnTo>
                  <a:lnTo>
                    <a:pt x="193" y="162"/>
                  </a:lnTo>
                  <a:lnTo>
                    <a:pt x="193" y="163"/>
                  </a:lnTo>
                  <a:lnTo>
                    <a:pt x="191" y="165"/>
                  </a:lnTo>
                  <a:close/>
                  <a:moveTo>
                    <a:pt x="289" y="30"/>
                  </a:moveTo>
                  <a:lnTo>
                    <a:pt x="290" y="25"/>
                  </a:lnTo>
                  <a:lnTo>
                    <a:pt x="289" y="24"/>
                  </a:lnTo>
                  <a:lnTo>
                    <a:pt x="284" y="27"/>
                  </a:lnTo>
                  <a:lnTo>
                    <a:pt x="271" y="28"/>
                  </a:lnTo>
                  <a:lnTo>
                    <a:pt x="265" y="32"/>
                  </a:lnTo>
                  <a:lnTo>
                    <a:pt x="265" y="28"/>
                  </a:lnTo>
                  <a:lnTo>
                    <a:pt x="263" y="28"/>
                  </a:lnTo>
                  <a:lnTo>
                    <a:pt x="266" y="28"/>
                  </a:lnTo>
                  <a:lnTo>
                    <a:pt x="268" y="28"/>
                  </a:lnTo>
                  <a:lnTo>
                    <a:pt x="276" y="27"/>
                  </a:lnTo>
                  <a:lnTo>
                    <a:pt x="282" y="27"/>
                  </a:lnTo>
                  <a:lnTo>
                    <a:pt x="281" y="25"/>
                  </a:lnTo>
                  <a:lnTo>
                    <a:pt x="287" y="24"/>
                  </a:lnTo>
                  <a:lnTo>
                    <a:pt x="287" y="22"/>
                  </a:lnTo>
                  <a:lnTo>
                    <a:pt x="292" y="22"/>
                  </a:lnTo>
                  <a:lnTo>
                    <a:pt x="290" y="24"/>
                  </a:lnTo>
                  <a:lnTo>
                    <a:pt x="292" y="25"/>
                  </a:lnTo>
                  <a:lnTo>
                    <a:pt x="289" y="30"/>
                  </a:lnTo>
                  <a:close/>
                  <a:moveTo>
                    <a:pt x="363" y="72"/>
                  </a:moveTo>
                  <a:lnTo>
                    <a:pt x="363" y="73"/>
                  </a:lnTo>
                  <a:lnTo>
                    <a:pt x="361" y="73"/>
                  </a:lnTo>
                  <a:lnTo>
                    <a:pt x="359" y="70"/>
                  </a:lnTo>
                  <a:lnTo>
                    <a:pt x="353" y="70"/>
                  </a:lnTo>
                  <a:lnTo>
                    <a:pt x="359" y="67"/>
                  </a:lnTo>
                  <a:lnTo>
                    <a:pt x="363" y="67"/>
                  </a:lnTo>
                  <a:lnTo>
                    <a:pt x="364" y="65"/>
                  </a:lnTo>
                  <a:lnTo>
                    <a:pt x="366" y="64"/>
                  </a:lnTo>
                  <a:lnTo>
                    <a:pt x="367" y="62"/>
                  </a:lnTo>
                  <a:lnTo>
                    <a:pt x="364" y="56"/>
                  </a:lnTo>
                  <a:lnTo>
                    <a:pt x="367" y="56"/>
                  </a:lnTo>
                  <a:lnTo>
                    <a:pt x="367" y="54"/>
                  </a:lnTo>
                  <a:lnTo>
                    <a:pt x="366" y="49"/>
                  </a:lnTo>
                  <a:lnTo>
                    <a:pt x="367" y="43"/>
                  </a:lnTo>
                  <a:lnTo>
                    <a:pt x="366" y="41"/>
                  </a:lnTo>
                  <a:lnTo>
                    <a:pt x="369" y="43"/>
                  </a:lnTo>
                  <a:lnTo>
                    <a:pt x="367" y="49"/>
                  </a:lnTo>
                  <a:lnTo>
                    <a:pt x="367" y="53"/>
                  </a:lnTo>
                  <a:lnTo>
                    <a:pt x="369" y="53"/>
                  </a:lnTo>
                  <a:lnTo>
                    <a:pt x="369" y="56"/>
                  </a:lnTo>
                  <a:lnTo>
                    <a:pt x="367" y="57"/>
                  </a:lnTo>
                  <a:lnTo>
                    <a:pt x="369" y="59"/>
                  </a:lnTo>
                  <a:lnTo>
                    <a:pt x="367" y="65"/>
                  </a:lnTo>
                  <a:lnTo>
                    <a:pt x="361" y="72"/>
                  </a:lnTo>
                  <a:lnTo>
                    <a:pt x="363" y="72"/>
                  </a:lnTo>
                  <a:close/>
                  <a:moveTo>
                    <a:pt x="603" y="290"/>
                  </a:moveTo>
                  <a:lnTo>
                    <a:pt x="605" y="290"/>
                  </a:lnTo>
                  <a:lnTo>
                    <a:pt x="606" y="293"/>
                  </a:lnTo>
                  <a:lnTo>
                    <a:pt x="603" y="295"/>
                  </a:lnTo>
                  <a:lnTo>
                    <a:pt x="600" y="293"/>
                  </a:lnTo>
                  <a:lnTo>
                    <a:pt x="600" y="291"/>
                  </a:lnTo>
                  <a:lnTo>
                    <a:pt x="603" y="29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47" name="Forma Livre 826">
              <a:extLst>
                <a:ext uri="{FF2B5EF4-FFF2-40B4-BE49-F238E27FC236}">
                  <a16:creationId xmlns:a16="http://schemas.microsoft.com/office/drawing/2014/main" id="{8507E2A6-8B51-56DB-D54A-4BDE055236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57276" y="-3052791"/>
              <a:ext cx="1570289" cy="810296"/>
            </a:xfrm>
            <a:custGeom>
              <a:avLst/>
              <a:gdLst/>
              <a:ahLst/>
              <a:cxnLst>
                <a:cxn ang="0">
                  <a:pos x="1115" y="410"/>
                </a:cxn>
                <a:cxn ang="0">
                  <a:pos x="1102" y="396"/>
                </a:cxn>
                <a:cxn ang="0">
                  <a:pos x="1080" y="364"/>
                </a:cxn>
                <a:cxn ang="0">
                  <a:pos x="1051" y="320"/>
                </a:cxn>
                <a:cxn ang="0">
                  <a:pos x="1032" y="314"/>
                </a:cxn>
                <a:cxn ang="0">
                  <a:pos x="972" y="327"/>
                </a:cxn>
                <a:cxn ang="0">
                  <a:pos x="964" y="280"/>
                </a:cxn>
                <a:cxn ang="0">
                  <a:pos x="905" y="255"/>
                </a:cxn>
                <a:cxn ang="0">
                  <a:pos x="876" y="301"/>
                </a:cxn>
                <a:cxn ang="0">
                  <a:pos x="828" y="413"/>
                </a:cxn>
                <a:cxn ang="0">
                  <a:pos x="789" y="461"/>
                </a:cxn>
                <a:cxn ang="0">
                  <a:pos x="692" y="364"/>
                </a:cxn>
                <a:cxn ang="0">
                  <a:pos x="643" y="283"/>
                </a:cxn>
                <a:cxn ang="0">
                  <a:pos x="685" y="226"/>
                </a:cxn>
                <a:cxn ang="0">
                  <a:pos x="751" y="206"/>
                </a:cxn>
                <a:cxn ang="0">
                  <a:pos x="807" y="157"/>
                </a:cxn>
                <a:cxn ang="0">
                  <a:pos x="860" y="97"/>
                </a:cxn>
                <a:cxn ang="0">
                  <a:pos x="801" y="97"/>
                </a:cxn>
                <a:cxn ang="0">
                  <a:pos x="736" y="102"/>
                </a:cxn>
                <a:cxn ang="0">
                  <a:pos x="720" y="35"/>
                </a:cxn>
                <a:cxn ang="0">
                  <a:pos x="671" y="48"/>
                </a:cxn>
                <a:cxn ang="0">
                  <a:pos x="695" y="88"/>
                </a:cxn>
                <a:cxn ang="0">
                  <a:pos x="656" y="115"/>
                </a:cxn>
                <a:cxn ang="0">
                  <a:pos x="647" y="118"/>
                </a:cxn>
                <a:cxn ang="0">
                  <a:pos x="549" y="110"/>
                </a:cxn>
                <a:cxn ang="0">
                  <a:pos x="533" y="101"/>
                </a:cxn>
                <a:cxn ang="0">
                  <a:pos x="496" y="134"/>
                </a:cxn>
                <a:cxn ang="0">
                  <a:pos x="408" y="121"/>
                </a:cxn>
                <a:cxn ang="0">
                  <a:pos x="305" y="81"/>
                </a:cxn>
                <a:cxn ang="0">
                  <a:pos x="263" y="56"/>
                </a:cxn>
                <a:cxn ang="0">
                  <a:pos x="235" y="62"/>
                </a:cxn>
                <a:cxn ang="0">
                  <a:pos x="137" y="94"/>
                </a:cxn>
                <a:cxn ang="0">
                  <a:pos x="81" y="327"/>
                </a:cxn>
                <a:cxn ang="0">
                  <a:pos x="111" y="416"/>
                </a:cxn>
                <a:cxn ang="0">
                  <a:pos x="135" y="466"/>
                </a:cxn>
                <a:cxn ang="0">
                  <a:pos x="174" y="481"/>
                </a:cxn>
                <a:cxn ang="0">
                  <a:pos x="591" y="485"/>
                </a:cxn>
                <a:cxn ang="0">
                  <a:pos x="656" y="509"/>
                </a:cxn>
                <a:cxn ang="0">
                  <a:pos x="727" y="529"/>
                </a:cxn>
                <a:cxn ang="0">
                  <a:pos x="772" y="556"/>
                </a:cxn>
                <a:cxn ang="0">
                  <a:pos x="764" y="586"/>
                </a:cxn>
                <a:cxn ang="0">
                  <a:pos x="916" y="548"/>
                </a:cxn>
                <a:cxn ang="0">
                  <a:pos x="1023" y="497"/>
                </a:cxn>
                <a:cxn ang="0">
                  <a:pos x="998" y="474"/>
                </a:cxn>
                <a:cxn ang="0">
                  <a:pos x="300" y="200"/>
                </a:cxn>
                <a:cxn ang="0">
                  <a:pos x="303" y="166"/>
                </a:cxn>
                <a:cxn ang="0">
                  <a:pos x="348" y="149"/>
                </a:cxn>
                <a:cxn ang="0">
                  <a:pos x="385" y="275"/>
                </a:cxn>
                <a:cxn ang="0">
                  <a:pos x="360" y="271"/>
                </a:cxn>
                <a:cxn ang="0">
                  <a:pos x="384" y="248"/>
                </a:cxn>
                <a:cxn ang="0">
                  <a:pos x="414" y="259"/>
                </a:cxn>
                <a:cxn ang="0">
                  <a:pos x="453" y="314"/>
                </a:cxn>
                <a:cxn ang="0">
                  <a:pos x="578" y="352"/>
                </a:cxn>
                <a:cxn ang="0">
                  <a:pos x="515" y="434"/>
                </a:cxn>
                <a:cxn ang="0">
                  <a:pos x="526" y="421"/>
                </a:cxn>
                <a:cxn ang="0">
                  <a:pos x="538" y="458"/>
                </a:cxn>
                <a:cxn ang="0">
                  <a:pos x="565" y="457"/>
                </a:cxn>
                <a:cxn ang="0">
                  <a:pos x="555" y="410"/>
                </a:cxn>
                <a:cxn ang="0">
                  <a:pos x="676" y="487"/>
                </a:cxn>
                <a:cxn ang="0">
                  <a:pos x="964" y="452"/>
                </a:cxn>
                <a:cxn ang="0">
                  <a:pos x="1020" y="416"/>
                </a:cxn>
              </a:cxnLst>
              <a:rect l="0" t="0" r="r" b="b"/>
              <a:pathLst>
                <a:path w="1155" h="596">
                  <a:moveTo>
                    <a:pt x="1153" y="439"/>
                  </a:moveTo>
                  <a:lnTo>
                    <a:pt x="1153" y="436"/>
                  </a:lnTo>
                  <a:lnTo>
                    <a:pt x="1149" y="436"/>
                  </a:lnTo>
                  <a:lnTo>
                    <a:pt x="1152" y="434"/>
                  </a:lnTo>
                  <a:lnTo>
                    <a:pt x="1150" y="431"/>
                  </a:lnTo>
                  <a:lnTo>
                    <a:pt x="1152" y="429"/>
                  </a:lnTo>
                  <a:lnTo>
                    <a:pt x="1152" y="428"/>
                  </a:lnTo>
                  <a:lnTo>
                    <a:pt x="1147" y="428"/>
                  </a:lnTo>
                  <a:lnTo>
                    <a:pt x="1145" y="424"/>
                  </a:lnTo>
                  <a:lnTo>
                    <a:pt x="1152" y="426"/>
                  </a:lnTo>
                  <a:lnTo>
                    <a:pt x="1155" y="424"/>
                  </a:lnTo>
                  <a:lnTo>
                    <a:pt x="1155" y="423"/>
                  </a:lnTo>
                  <a:lnTo>
                    <a:pt x="1150" y="420"/>
                  </a:lnTo>
                  <a:lnTo>
                    <a:pt x="1153" y="418"/>
                  </a:lnTo>
                  <a:lnTo>
                    <a:pt x="1144" y="416"/>
                  </a:lnTo>
                  <a:lnTo>
                    <a:pt x="1144" y="415"/>
                  </a:lnTo>
                  <a:lnTo>
                    <a:pt x="1139" y="415"/>
                  </a:lnTo>
                  <a:lnTo>
                    <a:pt x="1133" y="421"/>
                  </a:lnTo>
                  <a:lnTo>
                    <a:pt x="1133" y="416"/>
                  </a:lnTo>
                  <a:lnTo>
                    <a:pt x="1134" y="415"/>
                  </a:lnTo>
                  <a:lnTo>
                    <a:pt x="1134" y="407"/>
                  </a:lnTo>
                  <a:lnTo>
                    <a:pt x="1125" y="407"/>
                  </a:lnTo>
                  <a:lnTo>
                    <a:pt x="1118" y="408"/>
                  </a:lnTo>
                  <a:lnTo>
                    <a:pt x="1115" y="410"/>
                  </a:lnTo>
                  <a:lnTo>
                    <a:pt x="1089" y="424"/>
                  </a:lnTo>
                  <a:lnTo>
                    <a:pt x="1091" y="420"/>
                  </a:lnTo>
                  <a:lnTo>
                    <a:pt x="1080" y="416"/>
                  </a:lnTo>
                  <a:lnTo>
                    <a:pt x="1080" y="415"/>
                  </a:lnTo>
                  <a:lnTo>
                    <a:pt x="1084" y="415"/>
                  </a:lnTo>
                  <a:lnTo>
                    <a:pt x="1092" y="418"/>
                  </a:lnTo>
                  <a:lnTo>
                    <a:pt x="1097" y="413"/>
                  </a:lnTo>
                  <a:lnTo>
                    <a:pt x="1102" y="412"/>
                  </a:lnTo>
                  <a:lnTo>
                    <a:pt x="1105" y="410"/>
                  </a:lnTo>
                  <a:lnTo>
                    <a:pt x="1117" y="408"/>
                  </a:lnTo>
                  <a:lnTo>
                    <a:pt x="1126" y="404"/>
                  </a:lnTo>
                  <a:lnTo>
                    <a:pt x="1133" y="404"/>
                  </a:lnTo>
                  <a:lnTo>
                    <a:pt x="1134" y="400"/>
                  </a:lnTo>
                  <a:lnTo>
                    <a:pt x="1133" y="399"/>
                  </a:lnTo>
                  <a:lnTo>
                    <a:pt x="1126" y="397"/>
                  </a:lnTo>
                  <a:lnTo>
                    <a:pt x="1128" y="396"/>
                  </a:lnTo>
                  <a:lnTo>
                    <a:pt x="1126" y="394"/>
                  </a:lnTo>
                  <a:lnTo>
                    <a:pt x="1121" y="397"/>
                  </a:lnTo>
                  <a:lnTo>
                    <a:pt x="1115" y="396"/>
                  </a:lnTo>
                  <a:lnTo>
                    <a:pt x="1113" y="396"/>
                  </a:lnTo>
                  <a:lnTo>
                    <a:pt x="1113" y="391"/>
                  </a:lnTo>
                  <a:lnTo>
                    <a:pt x="1110" y="392"/>
                  </a:lnTo>
                  <a:lnTo>
                    <a:pt x="1110" y="389"/>
                  </a:lnTo>
                  <a:lnTo>
                    <a:pt x="1102" y="396"/>
                  </a:lnTo>
                  <a:lnTo>
                    <a:pt x="1107" y="391"/>
                  </a:lnTo>
                  <a:lnTo>
                    <a:pt x="1104" y="389"/>
                  </a:lnTo>
                  <a:lnTo>
                    <a:pt x="1104" y="388"/>
                  </a:lnTo>
                  <a:lnTo>
                    <a:pt x="1100" y="389"/>
                  </a:lnTo>
                  <a:lnTo>
                    <a:pt x="1096" y="388"/>
                  </a:lnTo>
                  <a:lnTo>
                    <a:pt x="1092" y="389"/>
                  </a:lnTo>
                  <a:lnTo>
                    <a:pt x="1096" y="386"/>
                  </a:lnTo>
                  <a:lnTo>
                    <a:pt x="1094" y="383"/>
                  </a:lnTo>
                  <a:lnTo>
                    <a:pt x="1096" y="380"/>
                  </a:lnTo>
                  <a:lnTo>
                    <a:pt x="1092" y="381"/>
                  </a:lnTo>
                  <a:lnTo>
                    <a:pt x="1091" y="378"/>
                  </a:lnTo>
                  <a:lnTo>
                    <a:pt x="1083" y="378"/>
                  </a:lnTo>
                  <a:lnTo>
                    <a:pt x="1084" y="376"/>
                  </a:lnTo>
                  <a:lnTo>
                    <a:pt x="1083" y="372"/>
                  </a:lnTo>
                  <a:lnTo>
                    <a:pt x="1075" y="373"/>
                  </a:lnTo>
                  <a:lnTo>
                    <a:pt x="1076" y="370"/>
                  </a:lnTo>
                  <a:lnTo>
                    <a:pt x="1078" y="372"/>
                  </a:lnTo>
                  <a:lnTo>
                    <a:pt x="1075" y="368"/>
                  </a:lnTo>
                  <a:lnTo>
                    <a:pt x="1078" y="367"/>
                  </a:lnTo>
                  <a:lnTo>
                    <a:pt x="1078" y="365"/>
                  </a:lnTo>
                  <a:lnTo>
                    <a:pt x="1073" y="364"/>
                  </a:lnTo>
                  <a:lnTo>
                    <a:pt x="1070" y="362"/>
                  </a:lnTo>
                  <a:lnTo>
                    <a:pt x="1070" y="360"/>
                  </a:lnTo>
                  <a:lnTo>
                    <a:pt x="1080" y="364"/>
                  </a:lnTo>
                  <a:lnTo>
                    <a:pt x="1078" y="360"/>
                  </a:lnTo>
                  <a:lnTo>
                    <a:pt x="1084" y="357"/>
                  </a:lnTo>
                  <a:lnTo>
                    <a:pt x="1084" y="354"/>
                  </a:lnTo>
                  <a:lnTo>
                    <a:pt x="1078" y="354"/>
                  </a:lnTo>
                  <a:lnTo>
                    <a:pt x="1080" y="352"/>
                  </a:lnTo>
                  <a:lnTo>
                    <a:pt x="1078" y="349"/>
                  </a:lnTo>
                  <a:lnTo>
                    <a:pt x="1072" y="351"/>
                  </a:lnTo>
                  <a:lnTo>
                    <a:pt x="1080" y="346"/>
                  </a:lnTo>
                  <a:lnTo>
                    <a:pt x="1075" y="341"/>
                  </a:lnTo>
                  <a:lnTo>
                    <a:pt x="1070" y="341"/>
                  </a:lnTo>
                  <a:lnTo>
                    <a:pt x="1073" y="338"/>
                  </a:lnTo>
                  <a:lnTo>
                    <a:pt x="1072" y="336"/>
                  </a:lnTo>
                  <a:lnTo>
                    <a:pt x="1062" y="338"/>
                  </a:lnTo>
                  <a:lnTo>
                    <a:pt x="1070" y="335"/>
                  </a:lnTo>
                  <a:lnTo>
                    <a:pt x="1068" y="333"/>
                  </a:lnTo>
                  <a:lnTo>
                    <a:pt x="1072" y="331"/>
                  </a:lnTo>
                  <a:lnTo>
                    <a:pt x="1072" y="330"/>
                  </a:lnTo>
                  <a:lnTo>
                    <a:pt x="1059" y="330"/>
                  </a:lnTo>
                  <a:lnTo>
                    <a:pt x="1068" y="327"/>
                  </a:lnTo>
                  <a:lnTo>
                    <a:pt x="1067" y="325"/>
                  </a:lnTo>
                  <a:lnTo>
                    <a:pt x="1068" y="323"/>
                  </a:lnTo>
                  <a:lnTo>
                    <a:pt x="1064" y="323"/>
                  </a:lnTo>
                  <a:lnTo>
                    <a:pt x="1065" y="319"/>
                  </a:lnTo>
                  <a:lnTo>
                    <a:pt x="1051" y="320"/>
                  </a:lnTo>
                  <a:lnTo>
                    <a:pt x="1054" y="319"/>
                  </a:lnTo>
                  <a:lnTo>
                    <a:pt x="1060" y="319"/>
                  </a:lnTo>
                  <a:lnTo>
                    <a:pt x="1064" y="317"/>
                  </a:lnTo>
                  <a:lnTo>
                    <a:pt x="1064" y="315"/>
                  </a:lnTo>
                  <a:lnTo>
                    <a:pt x="1060" y="315"/>
                  </a:lnTo>
                  <a:lnTo>
                    <a:pt x="1060" y="312"/>
                  </a:lnTo>
                  <a:lnTo>
                    <a:pt x="1059" y="314"/>
                  </a:lnTo>
                  <a:lnTo>
                    <a:pt x="1056" y="312"/>
                  </a:lnTo>
                  <a:lnTo>
                    <a:pt x="1059" y="309"/>
                  </a:lnTo>
                  <a:lnTo>
                    <a:pt x="1054" y="309"/>
                  </a:lnTo>
                  <a:lnTo>
                    <a:pt x="1056" y="307"/>
                  </a:lnTo>
                  <a:lnTo>
                    <a:pt x="1052" y="306"/>
                  </a:lnTo>
                  <a:lnTo>
                    <a:pt x="1054" y="303"/>
                  </a:lnTo>
                  <a:lnTo>
                    <a:pt x="1049" y="303"/>
                  </a:lnTo>
                  <a:lnTo>
                    <a:pt x="1052" y="299"/>
                  </a:lnTo>
                  <a:lnTo>
                    <a:pt x="1052" y="296"/>
                  </a:lnTo>
                  <a:lnTo>
                    <a:pt x="1049" y="296"/>
                  </a:lnTo>
                  <a:lnTo>
                    <a:pt x="1051" y="295"/>
                  </a:lnTo>
                  <a:lnTo>
                    <a:pt x="1051" y="295"/>
                  </a:lnTo>
                  <a:lnTo>
                    <a:pt x="1046" y="293"/>
                  </a:lnTo>
                  <a:lnTo>
                    <a:pt x="1035" y="306"/>
                  </a:lnTo>
                  <a:lnTo>
                    <a:pt x="1038" y="311"/>
                  </a:lnTo>
                  <a:lnTo>
                    <a:pt x="1033" y="315"/>
                  </a:lnTo>
                  <a:lnTo>
                    <a:pt x="1032" y="314"/>
                  </a:lnTo>
                  <a:lnTo>
                    <a:pt x="1032" y="317"/>
                  </a:lnTo>
                  <a:lnTo>
                    <a:pt x="1032" y="319"/>
                  </a:lnTo>
                  <a:lnTo>
                    <a:pt x="1028" y="319"/>
                  </a:lnTo>
                  <a:lnTo>
                    <a:pt x="1028" y="320"/>
                  </a:lnTo>
                  <a:lnTo>
                    <a:pt x="1028" y="322"/>
                  </a:lnTo>
                  <a:lnTo>
                    <a:pt x="1027" y="323"/>
                  </a:lnTo>
                  <a:lnTo>
                    <a:pt x="1023" y="322"/>
                  </a:lnTo>
                  <a:lnTo>
                    <a:pt x="1027" y="325"/>
                  </a:lnTo>
                  <a:lnTo>
                    <a:pt x="1023" y="331"/>
                  </a:lnTo>
                  <a:lnTo>
                    <a:pt x="1025" y="328"/>
                  </a:lnTo>
                  <a:lnTo>
                    <a:pt x="1025" y="325"/>
                  </a:lnTo>
                  <a:lnTo>
                    <a:pt x="1020" y="323"/>
                  </a:lnTo>
                  <a:lnTo>
                    <a:pt x="1015" y="330"/>
                  </a:lnTo>
                  <a:lnTo>
                    <a:pt x="1001" y="335"/>
                  </a:lnTo>
                  <a:lnTo>
                    <a:pt x="999" y="338"/>
                  </a:lnTo>
                  <a:lnTo>
                    <a:pt x="999" y="330"/>
                  </a:lnTo>
                  <a:lnTo>
                    <a:pt x="996" y="333"/>
                  </a:lnTo>
                  <a:lnTo>
                    <a:pt x="998" y="328"/>
                  </a:lnTo>
                  <a:lnTo>
                    <a:pt x="991" y="338"/>
                  </a:lnTo>
                  <a:lnTo>
                    <a:pt x="991" y="336"/>
                  </a:lnTo>
                  <a:lnTo>
                    <a:pt x="993" y="331"/>
                  </a:lnTo>
                  <a:lnTo>
                    <a:pt x="991" y="322"/>
                  </a:lnTo>
                  <a:lnTo>
                    <a:pt x="980" y="323"/>
                  </a:lnTo>
                  <a:lnTo>
                    <a:pt x="972" y="327"/>
                  </a:lnTo>
                  <a:lnTo>
                    <a:pt x="966" y="325"/>
                  </a:lnTo>
                  <a:lnTo>
                    <a:pt x="972" y="323"/>
                  </a:lnTo>
                  <a:lnTo>
                    <a:pt x="971" y="320"/>
                  </a:lnTo>
                  <a:lnTo>
                    <a:pt x="974" y="320"/>
                  </a:lnTo>
                  <a:lnTo>
                    <a:pt x="975" y="323"/>
                  </a:lnTo>
                  <a:lnTo>
                    <a:pt x="982" y="320"/>
                  </a:lnTo>
                  <a:lnTo>
                    <a:pt x="982" y="317"/>
                  </a:lnTo>
                  <a:lnTo>
                    <a:pt x="979" y="317"/>
                  </a:lnTo>
                  <a:lnTo>
                    <a:pt x="983" y="314"/>
                  </a:lnTo>
                  <a:lnTo>
                    <a:pt x="977" y="314"/>
                  </a:lnTo>
                  <a:lnTo>
                    <a:pt x="982" y="307"/>
                  </a:lnTo>
                  <a:lnTo>
                    <a:pt x="980" y="304"/>
                  </a:lnTo>
                  <a:lnTo>
                    <a:pt x="975" y="301"/>
                  </a:lnTo>
                  <a:lnTo>
                    <a:pt x="977" y="299"/>
                  </a:lnTo>
                  <a:lnTo>
                    <a:pt x="982" y="298"/>
                  </a:lnTo>
                  <a:lnTo>
                    <a:pt x="980" y="291"/>
                  </a:lnTo>
                  <a:lnTo>
                    <a:pt x="980" y="287"/>
                  </a:lnTo>
                  <a:lnTo>
                    <a:pt x="985" y="283"/>
                  </a:lnTo>
                  <a:lnTo>
                    <a:pt x="983" y="279"/>
                  </a:lnTo>
                  <a:lnTo>
                    <a:pt x="982" y="279"/>
                  </a:lnTo>
                  <a:lnTo>
                    <a:pt x="982" y="280"/>
                  </a:lnTo>
                  <a:lnTo>
                    <a:pt x="975" y="282"/>
                  </a:lnTo>
                  <a:lnTo>
                    <a:pt x="974" y="279"/>
                  </a:lnTo>
                  <a:lnTo>
                    <a:pt x="964" y="280"/>
                  </a:lnTo>
                  <a:lnTo>
                    <a:pt x="963" y="277"/>
                  </a:lnTo>
                  <a:lnTo>
                    <a:pt x="956" y="277"/>
                  </a:lnTo>
                  <a:lnTo>
                    <a:pt x="958" y="275"/>
                  </a:lnTo>
                  <a:lnTo>
                    <a:pt x="955" y="274"/>
                  </a:lnTo>
                  <a:lnTo>
                    <a:pt x="953" y="271"/>
                  </a:lnTo>
                  <a:lnTo>
                    <a:pt x="958" y="267"/>
                  </a:lnTo>
                  <a:lnTo>
                    <a:pt x="955" y="266"/>
                  </a:lnTo>
                  <a:lnTo>
                    <a:pt x="950" y="269"/>
                  </a:lnTo>
                  <a:lnTo>
                    <a:pt x="950" y="267"/>
                  </a:lnTo>
                  <a:lnTo>
                    <a:pt x="951" y="266"/>
                  </a:lnTo>
                  <a:lnTo>
                    <a:pt x="950" y="263"/>
                  </a:lnTo>
                  <a:lnTo>
                    <a:pt x="950" y="261"/>
                  </a:lnTo>
                  <a:lnTo>
                    <a:pt x="947" y="259"/>
                  </a:lnTo>
                  <a:lnTo>
                    <a:pt x="945" y="263"/>
                  </a:lnTo>
                  <a:lnTo>
                    <a:pt x="942" y="263"/>
                  </a:lnTo>
                  <a:lnTo>
                    <a:pt x="947" y="258"/>
                  </a:lnTo>
                  <a:lnTo>
                    <a:pt x="945" y="256"/>
                  </a:lnTo>
                  <a:lnTo>
                    <a:pt x="930" y="248"/>
                  </a:lnTo>
                  <a:lnTo>
                    <a:pt x="918" y="253"/>
                  </a:lnTo>
                  <a:lnTo>
                    <a:pt x="918" y="255"/>
                  </a:lnTo>
                  <a:lnTo>
                    <a:pt x="913" y="255"/>
                  </a:lnTo>
                  <a:lnTo>
                    <a:pt x="913" y="255"/>
                  </a:lnTo>
                  <a:lnTo>
                    <a:pt x="913" y="253"/>
                  </a:lnTo>
                  <a:lnTo>
                    <a:pt x="905" y="255"/>
                  </a:lnTo>
                  <a:lnTo>
                    <a:pt x="906" y="253"/>
                  </a:lnTo>
                  <a:lnTo>
                    <a:pt x="897" y="250"/>
                  </a:lnTo>
                  <a:lnTo>
                    <a:pt x="881" y="248"/>
                  </a:lnTo>
                  <a:lnTo>
                    <a:pt x="881" y="246"/>
                  </a:lnTo>
                  <a:lnTo>
                    <a:pt x="870" y="255"/>
                  </a:lnTo>
                  <a:lnTo>
                    <a:pt x="870" y="259"/>
                  </a:lnTo>
                  <a:lnTo>
                    <a:pt x="870" y="264"/>
                  </a:lnTo>
                  <a:lnTo>
                    <a:pt x="874" y="267"/>
                  </a:lnTo>
                  <a:lnTo>
                    <a:pt x="879" y="264"/>
                  </a:lnTo>
                  <a:lnTo>
                    <a:pt x="878" y="267"/>
                  </a:lnTo>
                  <a:lnTo>
                    <a:pt x="873" y="272"/>
                  </a:lnTo>
                  <a:lnTo>
                    <a:pt x="873" y="274"/>
                  </a:lnTo>
                  <a:lnTo>
                    <a:pt x="865" y="282"/>
                  </a:lnTo>
                  <a:lnTo>
                    <a:pt x="865" y="283"/>
                  </a:lnTo>
                  <a:lnTo>
                    <a:pt x="866" y="285"/>
                  </a:lnTo>
                  <a:lnTo>
                    <a:pt x="874" y="285"/>
                  </a:lnTo>
                  <a:lnTo>
                    <a:pt x="870" y="287"/>
                  </a:lnTo>
                  <a:lnTo>
                    <a:pt x="871" y="288"/>
                  </a:lnTo>
                  <a:lnTo>
                    <a:pt x="868" y="293"/>
                  </a:lnTo>
                  <a:lnTo>
                    <a:pt x="871" y="298"/>
                  </a:lnTo>
                  <a:lnTo>
                    <a:pt x="871" y="299"/>
                  </a:lnTo>
                  <a:lnTo>
                    <a:pt x="868" y="299"/>
                  </a:lnTo>
                  <a:lnTo>
                    <a:pt x="868" y="301"/>
                  </a:lnTo>
                  <a:lnTo>
                    <a:pt x="876" y="301"/>
                  </a:lnTo>
                  <a:lnTo>
                    <a:pt x="873" y="304"/>
                  </a:lnTo>
                  <a:lnTo>
                    <a:pt x="871" y="307"/>
                  </a:lnTo>
                  <a:lnTo>
                    <a:pt x="876" y="309"/>
                  </a:lnTo>
                  <a:lnTo>
                    <a:pt x="871" y="311"/>
                  </a:lnTo>
                  <a:lnTo>
                    <a:pt x="866" y="309"/>
                  </a:lnTo>
                  <a:lnTo>
                    <a:pt x="865" y="311"/>
                  </a:lnTo>
                  <a:lnTo>
                    <a:pt x="865" y="315"/>
                  </a:lnTo>
                  <a:lnTo>
                    <a:pt x="850" y="319"/>
                  </a:lnTo>
                  <a:lnTo>
                    <a:pt x="849" y="323"/>
                  </a:lnTo>
                  <a:lnTo>
                    <a:pt x="849" y="325"/>
                  </a:lnTo>
                  <a:lnTo>
                    <a:pt x="857" y="333"/>
                  </a:lnTo>
                  <a:lnTo>
                    <a:pt x="865" y="335"/>
                  </a:lnTo>
                  <a:lnTo>
                    <a:pt x="868" y="359"/>
                  </a:lnTo>
                  <a:lnTo>
                    <a:pt x="868" y="372"/>
                  </a:lnTo>
                  <a:lnTo>
                    <a:pt x="873" y="367"/>
                  </a:lnTo>
                  <a:lnTo>
                    <a:pt x="874" y="373"/>
                  </a:lnTo>
                  <a:lnTo>
                    <a:pt x="876" y="373"/>
                  </a:lnTo>
                  <a:lnTo>
                    <a:pt x="871" y="375"/>
                  </a:lnTo>
                  <a:lnTo>
                    <a:pt x="866" y="375"/>
                  </a:lnTo>
                  <a:lnTo>
                    <a:pt x="852" y="388"/>
                  </a:lnTo>
                  <a:lnTo>
                    <a:pt x="849" y="391"/>
                  </a:lnTo>
                  <a:lnTo>
                    <a:pt x="820" y="404"/>
                  </a:lnTo>
                  <a:lnTo>
                    <a:pt x="825" y="405"/>
                  </a:lnTo>
                  <a:lnTo>
                    <a:pt x="828" y="413"/>
                  </a:lnTo>
                  <a:lnTo>
                    <a:pt x="828" y="433"/>
                  </a:lnTo>
                  <a:lnTo>
                    <a:pt x="828" y="433"/>
                  </a:lnTo>
                  <a:lnTo>
                    <a:pt x="826" y="434"/>
                  </a:lnTo>
                  <a:lnTo>
                    <a:pt x="828" y="437"/>
                  </a:lnTo>
                  <a:lnTo>
                    <a:pt x="831" y="442"/>
                  </a:lnTo>
                  <a:lnTo>
                    <a:pt x="837" y="442"/>
                  </a:lnTo>
                  <a:lnTo>
                    <a:pt x="836" y="442"/>
                  </a:lnTo>
                  <a:lnTo>
                    <a:pt x="831" y="442"/>
                  </a:lnTo>
                  <a:lnTo>
                    <a:pt x="825" y="449"/>
                  </a:lnTo>
                  <a:lnTo>
                    <a:pt x="821" y="449"/>
                  </a:lnTo>
                  <a:lnTo>
                    <a:pt x="825" y="453"/>
                  </a:lnTo>
                  <a:lnTo>
                    <a:pt x="823" y="457"/>
                  </a:lnTo>
                  <a:lnTo>
                    <a:pt x="821" y="458"/>
                  </a:lnTo>
                  <a:lnTo>
                    <a:pt x="820" y="458"/>
                  </a:lnTo>
                  <a:lnTo>
                    <a:pt x="820" y="455"/>
                  </a:lnTo>
                  <a:lnTo>
                    <a:pt x="817" y="452"/>
                  </a:lnTo>
                  <a:lnTo>
                    <a:pt x="813" y="453"/>
                  </a:lnTo>
                  <a:lnTo>
                    <a:pt x="812" y="455"/>
                  </a:lnTo>
                  <a:lnTo>
                    <a:pt x="810" y="465"/>
                  </a:lnTo>
                  <a:lnTo>
                    <a:pt x="810" y="465"/>
                  </a:lnTo>
                  <a:lnTo>
                    <a:pt x="810" y="465"/>
                  </a:lnTo>
                  <a:lnTo>
                    <a:pt x="809" y="461"/>
                  </a:lnTo>
                  <a:lnTo>
                    <a:pt x="799" y="457"/>
                  </a:lnTo>
                  <a:lnTo>
                    <a:pt x="789" y="461"/>
                  </a:lnTo>
                  <a:lnTo>
                    <a:pt x="799" y="455"/>
                  </a:lnTo>
                  <a:lnTo>
                    <a:pt x="797" y="450"/>
                  </a:lnTo>
                  <a:lnTo>
                    <a:pt x="789" y="444"/>
                  </a:lnTo>
                  <a:lnTo>
                    <a:pt x="778" y="445"/>
                  </a:lnTo>
                  <a:lnTo>
                    <a:pt x="788" y="442"/>
                  </a:lnTo>
                  <a:lnTo>
                    <a:pt x="778" y="431"/>
                  </a:lnTo>
                  <a:lnTo>
                    <a:pt x="780" y="426"/>
                  </a:lnTo>
                  <a:lnTo>
                    <a:pt x="781" y="424"/>
                  </a:lnTo>
                  <a:lnTo>
                    <a:pt x="781" y="415"/>
                  </a:lnTo>
                  <a:lnTo>
                    <a:pt x="781" y="410"/>
                  </a:lnTo>
                  <a:lnTo>
                    <a:pt x="786" y="397"/>
                  </a:lnTo>
                  <a:lnTo>
                    <a:pt x="785" y="392"/>
                  </a:lnTo>
                  <a:lnTo>
                    <a:pt x="783" y="394"/>
                  </a:lnTo>
                  <a:lnTo>
                    <a:pt x="775" y="391"/>
                  </a:lnTo>
                  <a:lnTo>
                    <a:pt x="744" y="391"/>
                  </a:lnTo>
                  <a:lnTo>
                    <a:pt x="738" y="399"/>
                  </a:lnTo>
                  <a:lnTo>
                    <a:pt x="744" y="389"/>
                  </a:lnTo>
                  <a:lnTo>
                    <a:pt x="736" y="384"/>
                  </a:lnTo>
                  <a:lnTo>
                    <a:pt x="724" y="380"/>
                  </a:lnTo>
                  <a:lnTo>
                    <a:pt x="716" y="378"/>
                  </a:lnTo>
                  <a:lnTo>
                    <a:pt x="714" y="378"/>
                  </a:lnTo>
                  <a:lnTo>
                    <a:pt x="709" y="370"/>
                  </a:lnTo>
                  <a:lnTo>
                    <a:pt x="698" y="364"/>
                  </a:lnTo>
                  <a:lnTo>
                    <a:pt x="692" y="364"/>
                  </a:lnTo>
                  <a:lnTo>
                    <a:pt x="682" y="360"/>
                  </a:lnTo>
                  <a:lnTo>
                    <a:pt x="676" y="356"/>
                  </a:lnTo>
                  <a:lnTo>
                    <a:pt x="671" y="356"/>
                  </a:lnTo>
                  <a:lnTo>
                    <a:pt x="653" y="360"/>
                  </a:lnTo>
                  <a:lnTo>
                    <a:pt x="653" y="359"/>
                  </a:lnTo>
                  <a:lnTo>
                    <a:pt x="647" y="362"/>
                  </a:lnTo>
                  <a:lnTo>
                    <a:pt x="651" y="357"/>
                  </a:lnTo>
                  <a:lnTo>
                    <a:pt x="653" y="351"/>
                  </a:lnTo>
                  <a:lnTo>
                    <a:pt x="651" y="348"/>
                  </a:lnTo>
                  <a:lnTo>
                    <a:pt x="651" y="341"/>
                  </a:lnTo>
                  <a:lnTo>
                    <a:pt x="650" y="333"/>
                  </a:lnTo>
                  <a:lnTo>
                    <a:pt x="650" y="327"/>
                  </a:lnTo>
                  <a:lnTo>
                    <a:pt x="635" y="327"/>
                  </a:lnTo>
                  <a:lnTo>
                    <a:pt x="632" y="331"/>
                  </a:lnTo>
                  <a:lnTo>
                    <a:pt x="634" y="327"/>
                  </a:lnTo>
                  <a:lnTo>
                    <a:pt x="632" y="327"/>
                  </a:lnTo>
                  <a:lnTo>
                    <a:pt x="629" y="322"/>
                  </a:lnTo>
                  <a:lnTo>
                    <a:pt x="626" y="322"/>
                  </a:lnTo>
                  <a:lnTo>
                    <a:pt x="629" y="319"/>
                  </a:lnTo>
                  <a:lnTo>
                    <a:pt x="634" y="303"/>
                  </a:lnTo>
                  <a:lnTo>
                    <a:pt x="637" y="291"/>
                  </a:lnTo>
                  <a:lnTo>
                    <a:pt x="639" y="291"/>
                  </a:lnTo>
                  <a:lnTo>
                    <a:pt x="642" y="285"/>
                  </a:lnTo>
                  <a:lnTo>
                    <a:pt x="643" y="283"/>
                  </a:lnTo>
                  <a:lnTo>
                    <a:pt x="648" y="279"/>
                  </a:lnTo>
                  <a:lnTo>
                    <a:pt x="643" y="274"/>
                  </a:lnTo>
                  <a:lnTo>
                    <a:pt x="650" y="272"/>
                  </a:lnTo>
                  <a:lnTo>
                    <a:pt x="658" y="267"/>
                  </a:lnTo>
                  <a:lnTo>
                    <a:pt x="661" y="264"/>
                  </a:lnTo>
                  <a:lnTo>
                    <a:pt x="661" y="263"/>
                  </a:lnTo>
                  <a:lnTo>
                    <a:pt x="664" y="263"/>
                  </a:lnTo>
                  <a:lnTo>
                    <a:pt x="669" y="256"/>
                  </a:lnTo>
                  <a:lnTo>
                    <a:pt x="671" y="255"/>
                  </a:lnTo>
                  <a:lnTo>
                    <a:pt x="674" y="259"/>
                  </a:lnTo>
                  <a:lnTo>
                    <a:pt x="674" y="253"/>
                  </a:lnTo>
                  <a:lnTo>
                    <a:pt x="676" y="248"/>
                  </a:lnTo>
                  <a:lnTo>
                    <a:pt x="685" y="246"/>
                  </a:lnTo>
                  <a:lnTo>
                    <a:pt x="680" y="246"/>
                  </a:lnTo>
                  <a:lnTo>
                    <a:pt x="679" y="243"/>
                  </a:lnTo>
                  <a:lnTo>
                    <a:pt x="680" y="242"/>
                  </a:lnTo>
                  <a:lnTo>
                    <a:pt x="693" y="242"/>
                  </a:lnTo>
                  <a:lnTo>
                    <a:pt x="703" y="240"/>
                  </a:lnTo>
                  <a:lnTo>
                    <a:pt x="706" y="238"/>
                  </a:lnTo>
                  <a:lnTo>
                    <a:pt x="706" y="232"/>
                  </a:lnTo>
                  <a:lnTo>
                    <a:pt x="704" y="227"/>
                  </a:lnTo>
                  <a:lnTo>
                    <a:pt x="701" y="227"/>
                  </a:lnTo>
                  <a:lnTo>
                    <a:pt x="693" y="222"/>
                  </a:lnTo>
                  <a:lnTo>
                    <a:pt x="685" y="226"/>
                  </a:lnTo>
                  <a:lnTo>
                    <a:pt x="688" y="222"/>
                  </a:lnTo>
                  <a:lnTo>
                    <a:pt x="685" y="221"/>
                  </a:lnTo>
                  <a:lnTo>
                    <a:pt x="682" y="222"/>
                  </a:lnTo>
                  <a:lnTo>
                    <a:pt x="682" y="221"/>
                  </a:lnTo>
                  <a:lnTo>
                    <a:pt x="674" y="216"/>
                  </a:lnTo>
                  <a:lnTo>
                    <a:pt x="674" y="219"/>
                  </a:lnTo>
                  <a:lnTo>
                    <a:pt x="672" y="219"/>
                  </a:lnTo>
                  <a:lnTo>
                    <a:pt x="669" y="218"/>
                  </a:lnTo>
                  <a:lnTo>
                    <a:pt x="672" y="214"/>
                  </a:lnTo>
                  <a:lnTo>
                    <a:pt x="688" y="221"/>
                  </a:lnTo>
                  <a:lnTo>
                    <a:pt x="698" y="219"/>
                  </a:lnTo>
                  <a:lnTo>
                    <a:pt x="698" y="222"/>
                  </a:lnTo>
                  <a:lnTo>
                    <a:pt x="708" y="227"/>
                  </a:lnTo>
                  <a:lnTo>
                    <a:pt x="716" y="222"/>
                  </a:lnTo>
                  <a:lnTo>
                    <a:pt x="719" y="219"/>
                  </a:lnTo>
                  <a:lnTo>
                    <a:pt x="717" y="218"/>
                  </a:lnTo>
                  <a:lnTo>
                    <a:pt x="719" y="216"/>
                  </a:lnTo>
                  <a:lnTo>
                    <a:pt x="722" y="216"/>
                  </a:lnTo>
                  <a:lnTo>
                    <a:pt x="722" y="211"/>
                  </a:lnTo>
                  <a:lnTo>
                    <a:pt x="732" y="216"/>
                  </a:lnTo>
                  <a:lnTo>
                    <a:pt x="732" y="214"/>
                  </a:lnTo>
                  <a:lnTo>
                    <a:pt x="736" y="214"/>
                  </a:lnTo>
                  <a:lnTo>
                    <a:pt x="746" y="211"/>
                  </a:lnTo>
                  <a:lnTo>
                    <a:pt x="751" y="206"/>
                  </a:lnTo>
                  <a:lnTo>
                    <a:pt x="751" y="203"/>
                  </a:lnTo>
                  <a:lnTo>
                    <a:pt x="754" y="202"/>
                  </a:lnTo>
                  <a:lnTo>
                    <a:pt x="764" y="192"/>
                  </a:lnTo>
                  <a:lnTo>
                    <a:pt x="767" y="187"/>
                  </a:lnTo>
                  <a:lnTo>
                    <a:pt x="740" y="184"/>
                  </a:lnTo>
                  <a:lnTo>
                    <a:pt x="730" y="174"/>
                  </a:lnTo>
                  <a:lnTo>
                    <a:pt x="727" y="173"/>
                  </a:lnTo>
                  <a:lnTo>
                    <a:pt x="728" y="170"/>
                  </a:lnTo>
                  <a:lnTo>
                    <a:pt x="736" y="170"/>
                  </a:lnTo>
                  <a:lnTo>
                    <a:pt x="746" y="174"/>
                  </a:lnTo>
                  <a:lnTo>
                    <a:pt x="754" y="184"/>
                  </a:lnTo>
                  <a:lnTo>
                    <a:pt x="765" y="182"/>
                  </a:lnTo>
                  <a:lnTo>
                    <a:pt x="783" y="165"/>
                  </a:lnTo>
                  <a:lnTo>
                    <a:pt x="785" y="162"/>
                  </a:lnTo>
                  <a:lnTo>
                    <a:pt x="783" y="160"/>
                  </a:lnTo>
                  <a:lnTo>
                    <a:pt x="777" y="158"/>
                  </a:lnTo>
                  <a:lnTo>
                    <a:pt x="777" y="157"/>
                  </a:lnTo>
                  <a:lnTo>
                    <a:pt x="780" y="153"/>
                  </a:lnTo>
                  <a:lnTo>
                    <a:pt x="788" y="155"/>
                  </a:lnTo>
                  <a:lnTo>
                    <a:pt x="796" y="152"/>
                  </a:lnTo>
                  <a:lnTo>
                    <a:pt x="796" y="160"/>
                  </a:lnTo>
                  <a:lnTo>
                    <a:pt x="805" y="162"/>
                  </a:lnTo>
                  <a:lnTo>
                    <a:pt x="805" y="157"/>
                  </a:lnTo>
                  <a:lnTo>
                    <a:pt x="807" y="157"/>
                  </a:lnTo>
                  <a:lnTo>
                    <a:pt x="815" y="163"/>
                  </a:lnTo>
                  <a:lnTo>
                    <a:pt x="813" y="155"/>
                  </a:lnTo>
                  <a:lnTo>
                    <a:pt x="812" y="152"/>
                  </a:lnTo>
                  <a:lnTo>
                    <a:pt x="812" y="150"/>
                  </a:lnTo>
                  <a:lnTo>
                    <a:pt x="813" y="149"/>
                  </a:lnTo>
                  <a:lnTo>
                    <a:pt x="823" y="157"/>
                  </a:lnTo>
                  <a:lnTo>
                    <a:pt x="826" y="153"/>
                  </a:lnTo>
                  <a:lnTo>
                    <a:pt x="831" y="152"/>
                  </a:lnTo>
                  <a:lnTo>
                    <a:pt x="846" y="141"/>
                  </a:lnTo>
                  <a:lnTo>
                    <a:pt x="850" y="139"/>
                  </a:lnTo>
                  <a:lnTo>
                    <a:pt x="852" y="136"/>
                  </a:lnTo>
                  <a:lnTo>
                    <a:pt x="852" y="131"/>
                  </a:lnTo>
                  <a:lnTo>
                    <a:pt x="854" y="129"/>
                  </a:lnTo>
                  <a:lnTo>
                    <a:pt x="846" y="118"/>
                  </a:lnTo>
                  <a:lnTo>
                    <a:pt x="849" y="109"/>
                  </a:lnTo>
                  <a:lnTo>
                    <a:pt x="844" y="112"/>
                  </a:lnTo>
                  <a:lnTo>
                    <a:pt x="846" y="109"/>
                  </a:lnTo>
                  <a:lnTo>
                    <a:pt x="844" y="109"/>
                  </a:lnTo>
                  <a:lnTo>
                    <a:pt x="846" y="107"/>
                  </a:lnTo>
                  <a:lnTo>
                    <a:pt x="842" y="102"/>
                  </a:lnTo>
                  <a:lnTo>
                    <a:pt x="844" y="101"/>
                  </a:lnTo>
                  <a:lnTo>
                    <a:pt x="849" y="101"/>
                  </a:lnTo>
                  <a:lnTo>
                    <a:pt x="852" y="104"/>
                  </a:lnTo>
                  <a:lnTo>
                    <a:pt x="860" y="97"/>
                  </a:lnTo>
                  <a:lnTo>
                    <a:pt x="860" y="93"/>
                  </a:lnTo>
                  <a:lnTo>
                    <a:pt x="854" y="91"/>
                  </a:lnTo>
                  <a:lnTo>
                    <a:pt x="862" y="85"/>
                  </a:lnTo>
                  <a:lnTo>
                    <a:pt x="858" y="81"/>
                  </a:lnTo>
                  <a:lnTo>
                    <a:pt x="850" y="81"/>
                  </a:lnTo>
                  <a:lnTo>
                    <a:pt x="852" y="80"/>
                  </a:lnTo>
                  <a:lnTo>
                    <a:pt x="850" y="78"/>
                  </a:lnTo>
                  <a:lnTo>
                    <a:pt x="847" y="75"/>
                  </a:lnTo>
                  <a:lnTo>
                    <a:pt x="849" y="73"/>
                  </a:lnTo>
                  <a:lnTo>
                    <a:pt x="849" y="67"/>
                  </a:lnTo>
                  <a:lnTo>
                    <a:pt x="836" y="69"/>
                  </a:lnTo>
                  <a:lnTo>
                    <a:pt x="825" y="64"/>
                  </a:lnTo>
                  <a:lnTo>
                    <a:pt x="813" y="65"/>
                  </a:lnTo>
                  <a:lnTo>
                    <a:pt x="810" y="70"/>
                  </a:lnTo>
                  <a:lnTo>
                    <a:pt x="810" y="77"/>
                  </a:lnTo>
                  <a:lnTo>
                    <a:pt x="810" y="80"/>
                  </a:lnTo>
                  <a:lnTo>
                    <a:pt x="812" y="85"/>
                  </a:lnTo>
                  <a:lnTo>
                    <a:pt x="818" y="86"/>
                  </a:lnTo>
                  <a:lnTo>
                    <a:pt x="818" y="88"/>
                  </a:lnTo>
                  <a:lnTo>
                    <a:pt x="813" y="88"/>
                  </a:lnTo>
                  <a:lnTo>
                    <a:pt x="810" y="93"/>
                  </a:lnTo>
                  <a:lnTo>
                    <a:pt x="817" y="94"/>
                  </a:lnTo>
                  <a:lnTo>
                    <a:pt x="807" y="94"/>
                  </a:lnTo>
                  <a:lnTo>
                    <a:pt x="801" y="97"/>
                  </a:lnTo>
                  <a:lnTo>
                    <a:pt x="799" y="107"/>
                  </a:lnTo>
                  <a:lnTo>
                    <a:pt x="793" y="117"/>
                  </a:lnTo>
                  <a:lnTo>
                    <a:pt x="786" y="123"/>
                  </a:lnTo>
                  <a:lnTo>
                    <a:pt x="783" y="131"/>
                  </a:lnTo>
                  <a:lnTo>
                    <a:pt x="777" y="131"/>
                  </a:lnTo>
                  <a:lnTo>
                    <a:pt x="775" y="134"/>
                  </a:lnTo>
                  <a:lnTo>
                    <a:pt x="772" y="136"/>
                  </a:lnTo>
                  <a:lnTo>
                    <a:pt x="762" y="117"/>
                  </a:lnTo>
                  <a:lnTo>
                    <a:pt x="764" y="112"/>
                  </a:lnTo>
                  <a:lnTo>
                    <a:pt x="764" y="109"/>
                  </a:lnTo>
                  <a:lnTo>
                    <a:pt x="767" y="104"/>
                  </a:lnTo>
                  <a:lnTo>
                    <a:pt x="767" y="109"/>
                  </a:lnTo>
                  <a:lnTo>
                    <a:pt x="772" y="107"/>
                  </a:lnTo>
                  <a:lnTo>
                    <a:pt x="770" y="91"/>
                  </a:lnTo>
                  <a:lnTo>
                    <a:pt x="765" y="88"/>
                  </a:lnTo>
                  <a:lnTo>
                    <a:pt x="762" y="80"/>
                  </a:lnTo>
                  <a:lnTo>
                    <a:pt x="756" y="81"/>
                  </a:lnTo>
                  <a:lnTo>
                    <a:pt x="749" y="88"/>
                  </a:lnTo>
                  <a:lnTo>
                    <a:pt x="748" y="96"/>
                  </a:lnTo>
                  <a:lnTo>
                    <a:pt x="746" y="96"/>
                  </a:lnTo>
                  <a:lnTo>
                    <a:pt x="744" y="102"/>
                  </a:lnTo>
                  <a:lnTo>
                    <a:pt x="741" y="105"/>
                  </a:lnTo>
                  <a:lnTo>
                    <a:pt x="740" y="107"/>
                  </a:lnTo>
                  <a:lnTo>
                    <a:pt x="736" y="102"/>
                  </a:lnTo>
                  <a:lnTo>
                    <a:pt x="741" y="94"/>
                  </a:lnTo>
                  <a:lnTo>
                    <a:pt x="738" y="85"/>
                  </a:lnTo>
                  <a:lnTo>
                    <a:pt x="732" y="78"/>
                  </a:lnTo>
                  <a:lnTo>
                    <a:pt x="736" y="80"/>
                  </a:lnTo>
                  <a:lnTo>
                    <a:pt x="740" y="77"/>
                  </a:lnTo>
                  <a:lnTo>
                    <a:pt x="740" y="73"/>
                  </a:lnTo>
                  <a:lnTo>
                    <a:pt x="738" y="75"/>
                  </a:lnTo>
                  <a:lnTo>
                    <a:pt x="732" y="73"/>
                  </a:lnTo>
                  <a:lnTo>
                    <a:pt x="733" y="70"/>
                  </a:lnTo>
                  <a:lnTo>
                    <a:pt x="725" y="73"/>
                  </a:lnTo>
                  <a:lnTo>
                    <a:pt x="722" y="69"/>
                  </a:lnTo>
                  <a:lnTo>
                    <a:pt x="717" y="69"/>
                  </a:lnTo>
                  <a:lnTo>
                    <a:pt x="717" y="67"/>
                  </a:lnTo>
                  <a:lnTo>
                    <a:pt x="720" y="65"/>
                  </a:lnTo>
                  <a:lnTo>
                    <a:pt x="728" y="60"/>
                  </a:lnTo>
                  <a:lnTo>
                    <a:pt x="722" y="57"/>
                  </a:lnTo>
                  <a:lnTo>
                    <a:pt x="724" y="54"/>
                  </a:lnTo>
                  <a:lnTo>
                    <a:pt x="735" y="56"/>
                  </a:lnTo>
                  <a:lnTo>
                    <a:pt x="732" y="49"/>
                  </a:lnTo>
                  <a:lnTo>
                    <a:pt x="730" y="51"/>
                  </a:lnTo>
                  <a:lnTo>
                    <a:pt x="728" y="41"/>
                  </a:lnTo>
                  <a:lnTo>
                    <a:pt x="724" y="40"/>
                  </a:lnTo>
                  <a:lnTo>
                    <a:pt x="724" y="36"/>
                  </a:lnTo>
                  <a:lnTo>
                    <a:pt x="720" y="35"/>
                  </a:lnTo>
                  <a:lnTo>
                    <a:pt x="724" y="25"/>
                  </a:lnTo>
                  <a:lnTo>
                    <a:pt x="724" y="20"/>
                  </a:lnTo>
                  <a:lnTo>
                    <a:pt x="717" y="12"/>
                  </a:lnTo>
                  <a:lnTo>
                    <a:pt x="717" y="11"/>
                  </a:lnTo>
                  <a:lnTo>
                    <a:pt x="719" y="6"/>
                  </a:lnTo>
                  <a:lnTo>
                    <a:pt x="714" y="8"/>
                  </a:lnTo>
                  <a:lnTo>
                    <a:pt x="712" y="4"/>
                  </a:lnTo>
                  <a:lnTo>
                    <a:pt x="709" y="8"/>
                  </a:lnTo>
                  <a:lnTo>
                    <a:pt x="709" y="4"/>
                  </a:lnTo>
                  <a:lnTo>
                    <a:pt x="708" y="4"/>
                  </a:lnTo>
                  <a:lnTo>
                    <a:pt x="709" y="1"/>
                  </a:lnTo>
                  <a:lnTo>
                    <a:pt x="701" y="0"/>
                  </a:lnTo>
                  <a:lnTo>
                    <a:pt x="690" y="11"/>
                  </a:lnTo>
                  <a:lnTo>
                    <a:pt x="693" y="16"/>
                  </a:lnTo>
                  <a:lnTo>
                    <a:pt x="690" y="22"/>
                  </a:lnTo>
                  <a:lnTo>
                    <a:pt x="687" y="17"/>
                  </a:lnTo>
                  <a:lnTo>
                    <a:pt x="680" y="22"/>
                  </a:lnTo>
                  <a:lnTo>
                    <a:pt x="680" y="28"/>
                  </a:lnTo>
                  <a:lnTo>
                    <a:pt x="676" y="35"/>
                  </a:lnTo>
                  <a:lnTo>
                    <a:pt x="679" y="41"/>
                  </a:lnTo>
                  <a:lnTo>
                    <a:pt x="680" y="40"/>
                  </a:lnTo>
                  <a:lnTo>
                    <a:pt x="679" y="43"/>
                  </a:lnTo>
                  <a:lnTo>
                    <a:pt x="677" y="43"/>
                  </a:lnTo>
                  <a:lnTo>
                    <a:pt x="671" y="48"/>
                  </a:lnTo>
                  <a:lnTo>
                    <a:pt x="669" y="57"/>
                  </a:lnTo>
                  <a:lnTo>
                    <a:pt x="674" y="62"/>
                  </a:lnTo>
                  <a:lnTo>
                    <a:pt x="674" y="64"/>
                  </a:lnTo>
                  <a:lnTo>
                    <a:pt x="674" y="65"/>
                  </a:lnTo>
                  <a:lnTo>
                    <a:pt x="684" y="67"/>
                  </a:lnTo>
                  <a:lnTo>
                    <a:pt x="684" y="69"/>
                  </a:lnTo>
                  <a:lnTo>
                    <a:pt x="688" y="72"/>
                  </a:lnTo>
                  <a:lnTo>
                    <a:pt x="690" y="70"/>
                  </a:lnTo>
                  <a:lnTo>
                    <a:pt x="693" y="77"/>
                  </a:lnTo>
                  <a:lnTo>
                    <a:pt x="703" y="73"/>
                  </a:lnTo>
                  <a:lnTo>
                    <a:pt x="703" y="78"/>
                  </a:lnTo>
                  <a:lnTo>
                    <a:pt x="701" y="81"/>
                  </a:lnTo>
                  <a:lnTo>
                    <a:pt x="698" y="81"/>
                  </a:lnTo>
                  <a:lnTo>
                    <a:pt x="701" y="77"/>
                  </a:lnTo>
                  <a:lnTo>
                    <a:pt x="695" y="78"/>
                  </a:lnTo>
                  <a:lnTo>
                    <a:pt x="692" y="85"/>
                  </a:lnTo>
                  <a:lnTo>
                    <a:pt x="692" y="86"/>
                  </a:lnTo>
                  <a:lnTo>
                    <a:pt x="690" y="89"/>
                  </a:lnTo>
                  <a:lnTo>
                    <a:pt x="687" y="89"/>
                  </a:lnTo>
                  <a:lnTo>
                    <a:pt x="684" y="96"/>
                  </a:lnTo>
                  <a:lnTo>
                    <a:pt x="692" y="96"/>
                  </a:lnTo>
                  <a:lnTo>
                    <a:pt x="696" y="91"/>
                  </a:lnTo>
                  <a:lnTo>
                    <a:pt x="693" y="93"/>
                  </a:lnTo>
                  <a:lnTo>
                    <a:pt x="695" y="88"/>
                  </a:lnTo>
                  <a:lnTo>
                    <a:pt x="698" y="89"/>
                  </a:lnTo>
                  <a:lnTo>
                    <a:pt x="696" y="99"/>
                  </a:lnTo>
                  <a:lnTo>
                    <a:pt x="698" y="99"/>
                  </a:lnTo>
                  <a:lnTo>
                    <a:pt x="690" y="105"/>
                  </a:lnTo>
                  <a:lnTo>
                    <a:pt x="687" y="109"/>
                  </a:lnTo>
                  <a:lnTo>
                    <a:pt x="680" y="113"/>
                  </a:lnTo>
                  <a:lnTo>
                    <a:pt x="668" y="113"/>
                  </a:lnTo>
                  <a:lnTo>
                    <a:pt x="669" y="117"/>
                  </a:lnTo>
                  <a:lnTo>
                    <a:pt x="664" y="123"/>
                  </a:lnTo>
                  <a:lnTo>
                    <a:pt x="669" y="128"/>
                  </a:lnTo>
                  <a:lnTo>
                    <a:pt x="668" y="133"/>
                  </a:lnTo>
                  <a:lnTo>
                    <a:pt x="666" y="136"/>
                  </a:lnTo>
                  <a:lnTo>
                    <a:pt x="663" y="134"/>
                  </a:lnTo>
                  <a:lnTo>
                    <a:pt x="664" y="131"/>
                  </a:lnTo>
                  <a:lnTo>
                    <a:pt x="656" y="134"/>
                  </a:lnTo>
                  <a:lnTo>
                    <a:pt x="658" y="129"/>
                  </a:lnTo>
                  <a:lnTo>
                    <a:pt x="655" y="131"/>
                  </a:lnTo>
                  <a:lnTo>
                    <a:pt x="655" y="128"/>
                  </a:lnTo>
                  <a:lnTo>
                    <a:pt x="659" y="125"/>
                  </a:lnTo>
                  <a:lnTo>
                    <a:pt x="658" y="121"/>
                  </a:lnTo>
                  <a:lnTo>
                    <a:pt x="661" y="117"/>
                  </a:lnTo>
                  <a:lnTo>
                    <a:pt x="664" y="109"/>
                  </a:lnTo>
                  <a:lnTo>
                    <a:pt x="656" y="112"/>
                  </a:lnTo>
                  <a:lnTo>
                    <a:pt x="656" y="115"/>
                  </a:lnTo>
                  <a:lnTo>
                    <a:pt x="653" y="115"/>
                  </a:lnTo>
                  <a:lnTo>
                    <a:pt x="653" y="113"/>
                  </a:lnTo>
                  <a:lnTo>
                    <a:pt x="656" y="107"/>
                  </a:lnTo>
                  <a:lnTo>
                    <a:pt x="651" y="109"/>
                  </a:lnTo>
                  <a:lnTo>
                    <a:pt x="653" y="107"/>
                  </a:lnTo>
                  <a:lnTo>
                    <a:pt x="648" y="102"/>
                  </a:lnTo>
                  <a:lnTo>
                    <a:pt x="645" y="102"/>
                  </a:lnTo>
                  <a:lnTo>
                    <a:pt x="647" y="105"/>
                  </a:lnTo>
                  <a:lnTo>
                    <a:pt x="640" y="101"/>
                  </a:lnTo>
                  <a:lnTo>
                    <a:pt x="639" y="102"/>
                  </a:lnTo>
                  <a:lnTo>
                    <a:pt x="642" y="105"/>
                  </a:lnTo>
                  <a:lnTo>
                    <a:pt x="634" y="105"/>
                  </a:lnTo>
                  <a:lnTo>
                    <a:pt x="632" y="107"/>
                  </a:lnTo>
                  <a:lnTo>
                    <a:pt x="629" y="105"/>
                  </a:lnTo>
                  <a:lnTo>
                    <a:pt x="632" y="110"/>
                  </a:lnTo>
                  <a:lnTo>
                    <a:pt x="632" y="113"/>
                  </a:lnTo>
                  <a:lnTo>
                    <a:pt x="631" y="112"/>
                  </a:lnTo>
                  <a:lnTo>
                    <a:pt x="634" y="120"/>
                  </a:lnTo>
                  <a:lnTo>
                    <a:pt x="635" y="120"/>
                  </a:lnTo>
                  <a:lnTo>
                    <a:pt x="635" y="118"/>
                  </a:lnTo>
                  <a:lnTo>
                    <a:pt x="637" y="117"/>
                  </a:lnTo>
                  <a:lnTo>
                    <a:pt x="642" y="117"/>
                  </a:lnTo>
                  <a:lnTo>
                    <a:pt x="642" y="118"/>
                  </a:lnTo>
                  <a:lnTo>
                    <a:pt x="647" y="118"/>
                  </a:lnTo>
                  <a:lnTo>
                    <a:pt x="645" y="125"/>
                  </a:lnTo>
                  <a:lnTo>
                    <a:pt x="642" y="126"/>
                  </a:lnTo>
                  <a:lnTo>
                    <a:pt x="632" y="121"/>
                  </a:lnTo>
                  <a:lnTo>
                    <a:pt x="629" y="113"/>
                  </a:lnTo>
                  <a:lnTo>
                    <a:pt x="626" y="115"/>
                  </a:lnTo>
                  <a:lnTo>
                    <a:pt x="629" y="121"/>
                  </a:lnTo>
                  <a:lnTo>
                    <a:pt x="619" y="123"/>
                  </a:lnTo>
                  <a:lnTo>
                    <a:pt x="615" y="120"/>
                  </a:lnTo>
                  <a:lnTo>
                    <a:pt x="603" y="120"/>
                  </a:lnTo>
                  <a:lnTo>
                    <a:pt x="597" y="123"/>
                  </a:lnTo>
                  <a:lnTo>
                    <a:pt x="592" y="123"/>
                  </a:lnTo>
                  <a:lnTo>
                    <a:pt x="587" y="125"/>
                  </a:lnTo>
                  <a:lnTo>
                    <a:pt x="581" y="123"/>
                  </a:lnTo>
                  <a:lnTo>
                    <a:pt x="576" y="125"/>
                  </a:lnTo>
                  <a:lnTo>
                    <a:pt x="571" y="123"/>
                  </a:lnTo>
                  <a:lnTo>
                    <a:pt x="565" y="115"/>
                  </a:lnTo>
                  <a:lnTo>
                    <a:pt x="566" y="112"/>
                  </a:lnTo>
                  <a:lnTo>
                    <a:pt x="563" y="112"/>
                  </a:lnTo>
                  <a:lnTo>
                    <a:pt x="562" y="113"/>
                  </a:lnTo>
                  <a:lnTo>
                    <a:pt x="558" y="113"/>
                  </a:lnTo>
                  <a:lnTo>
                    <a:pt x="558" y="115"/>
                  </a:lnTo>
                  <a:lnTo>
                    <a:pt x="557" y="115"/>
                  </a:lnTo>
                  <a:lnTo>
                    <a:pt x="547" y="113"/>
                  </a:lnTo>
                  <a:lnTo>
                    <a:pt x="549" y="110"/>
                  </a:lnTo>
                  <a:lnTo>
                    <a:pt x="538" y="104"/>
                  </a:lnTo>
                  <a:lnTo>
                    <a:pt x="542" y="102"/>
                  </a:lnTo>
                  <a:lnTo>
                    <a:pt x="539" y="97"/>
                  </a:lnTo>
                  <a:lnTo>
                    <a:pt x="541" y="96"/>
                  </a:lnTo>
                  <a:lnTo>
                    <a:pt x="534" y="89"/>
                  </a:lnTo>
                  <a:lnTo>
                    <a:pt x="512" y="97"/>
                  </a:lnTo>
                  <a:lnTo>
                    <a:pt x="504" y="99"/>
                  </a:lnTo>
                  <a:lnTo>
                    <a:pt x="494" y="107"/>
                  </a:lnTo>
                  <a:lnTo>
                    <a:pt x="494" y="110"/>
                  </a:lnTo>
                  <a:lnTo>
                    <a:pt x="498" y="110"/>
                  </a:lnTo>
                  <a:lnTo>
                    <a:pt x="498" y="112"/>
                  </a:lnTo>
                  <a:lnTo>
                    <a:pt x="504" y="113"/>
                  </a:lnTo>
                  <a:lnTo>
                    <a:pt x="509" y="112"/>
                  </a:lnTo>
                  <a:lnTo>
                    <a:pt x="506" y="109"/>
                  </a:lnTo>
                  <a:lnTo>
                    <a:pt x="512" y="105"/>
                  </a:lnTo>
                  <a:lnTo>
                    <a:pt x="515" y="109"/>
                  </a:lnTo>
                  <a:lnTo>
                    <a:pt x="522" y="105"/>
                  </a:lnTo>
                  <a:lnTo>
                    <a:pt x="523" y="109"/>
                  </a:lnTo>
                  <a:lnTo>
                    <a:pt x="523" y="105"/>
                  </a:lnTo>
                  <a:lnTo>
                    <a:pt x="523" y="102"/>
                  </a:lnTo>
                  <a:lnTo>
                    <a:pt x="526" y="102"/>
                  </a:lnTo>
                  <a:lnTo>
                    <a:pt x="525" y="101"/>
                  </a:lnTo>
                  <a:lnTo>
                    <a:pt x="536" y="97"/>
                  </a:lnTo>
                  <a:lnTo>
                    <a:pt x="533" y="101"/>
                  </a:lnTo>
                  <a:lnTo>
                    <a:pt x="534" y="102"/>
                  </a:lnTo>
                  <a:lnTo>
                    <a:pt x="531" y="102"/>
                  </a:lnTo>
                  <a:lnTo>
                    <a:pt x="531" y="104"/>
                  </a:lnTo>
                  <a:lnTo>
                    <a:pt x="528" y="109"/>
                  </a:lnTo>
                  <a:lnTo>
                    <a:pt x="526" y="107"/>
                  </a:lnTo>
                  <a:lnTo>
                    <a:pt x="525" y="110"/>
                  </a:lnTo>
                  <a:lnTo>
                    <a:pt x="507" y="115"/>
                  </a:lnTo>
                  <a:lnTo>
                    <a:pt x="506" y="118"/>
                  </a:lnTo>
                  <a:lnTo>
                    <a:pt x="507" y="118"/>
                  </a:lnTo>
                  <a:lnTo>
                    <a:pt x="501" y="123"/>
                  </a:lnTo>
                  <a:lnTo>
                    <a:pt x="504" y="126"/>
                  </a:lnTo>
                  <a:lnTo>
                    <a:pt x="504" y="128"/>
                  </a:lnTo>
                  <a:lnTo>
                    <a:pt x="502" y="133"/>
                  </a:lnTo>
                  <a:lnTo>
                    <a:pt x="504" y="139"/>
                  </a:lnTo>
                  <a:lnTo>
                    <a:pt x="507" y="139"/>
                  </a:lnTo>
                  <a:lnTo>
                    <a:pt x="504" y="141"/>
                  </a:lnTo>
                  <a:lnTo>
                    <a:pt x="506" y="144"/>
                  </a:lnTo>
                  <a:lnTo>
                    <a:pt x="498" y="145"/>
                  </a:lnTo>
                  <a:lnTo>
                    <a:pt x="496" y="149"/>
                  </a:lnTo>
                  <a:lnTo>
                    <a:pt x="494" y="145"/>
                  </a:lnTo>
                  <a:lnTo>
                    <a:pt x="491" y="141"/>
                  </a:lnTo>
                  <a:lnTo>
                    <a:pt x="499" y="139"/>
                  </a:lnTo>
                  <a:lnTo>
                    <a:pt x="498" y="134"/>
                  </a:lnTo>
                  <a:lnTo>
                    <a:pt x="496" y="134"/>
                  </a:lnTo>
                  <a:lnTo>
                    <a:pt x="494" y="131"/>
                  </a:lnTo>
                  <a:lnTo>
                    <a:pt x="491" y="133"/>
                  </a:lnTo>
                  <a:lnTo>
                    <a:pt x="493" y="128"/>
                  </a:lnTo>
                  <a:lnTo>
                    <a:pt x="491" y="126"/>
                  </a:lnTo>
                  <a:lnTo>
                    <a:pt x="488" y="133"/>
                  </a:lnTo>
                  <a:lnTo>
                    <a:pt x="486" y="131"/>
                  </a:lnTo>
                  <a:lnTo>
                    <a:pt x="488" y="128"/>
                  </a:lnTo>
                  <a:lnTo>
                    <a:pt x="488" y="126"/>
                  </a:lnTo>
                  <a:lnTo>
                    <a:pt x="488" y="123"/>
                  </a:lnTo>
                  <a:lnTo>
                    <a:pt x="478" y="123"/>
                  </a:lnTo>
                  <a:lnTo>
                    <a:pt x="480" y="121"/>
                  </a:lnTo>
                  <a:lnTo>
                    <a:pt x="478" y="118"/>
                  </a:lnTo>
                  <a:lnTo>
                    <a:pt x="477" y="120"/>
                  </a:lnTo>
                  <a:lnTo>
                    <a:pt x="477" y="118"/>
                  </a:lnTo>
                  <a:lnTo>
                    <a:pt x="477" y="115"/>
                  </a:lnTo>
                  <a:lnTo>
                    <a:pt x="462" y="123"/>
                  </a:lnTo>
                  <a:lnTo>
                    <a:pt x="459" y="123"/>
                  </a:lnTo>
                  <a:lnTo>
                    <a:pt x="461" y="120"/>
                  </a:lnTo>
                  <a:lnTo>
                    <a:pt x="459" y="120"/>
                  </a:lnTo>
                  <a:lnTo>
                    <a:pt x="456" y="123"/>
                  </a:lnTo>
                  <a:lnTo>
                    <a:pt x="451" y="123"/>
                  </a:lnTo>
                  <a:lnTo>
                    <a:pt x="449" y="125"/>
                  </a:lnTo>
                  <a:lnTo>
                    <a:pt x="413" y="123"/>
                  </a:lnTo>
                  <a:lnTo>
                    <a:pt x="408" y="121"/>
                  </a:lnTo>
                  <a:lnTo>
                    <a:pt x="403" y="118"/>
                  </a:lnTo>
                  <a:lnTo>
                    <a:pt x="406" y="117"/>
                  </a:lnTo>
                  <a:lnTo>
                    <a:pt x="408" y="112"/>
                  </a:lnTo>
                  <a:lnTo>
                    <a:pt x="413" y="110"/>
                  </a:lnTo>
                  <a:lnTo>
                    <a:pt x="425" y="110"/>
                  </a:lnTo>
                  <a:lnTo>
                    <a:pt x="427" y="104"/>
                  </a:lnTo>
                  <a:lnTo>
                    <a:pt x="424" y="107"/>
                  </a:lnTo>
                  <a:lnTo>
                    <a:pt x="425" y="102"/>
                  </a:lnTo>
                  <a:lnTo>
                    <a:pt x="419" y="94"/>
                  </a:lnTo>
                  <a:lnTo>
                    <a:pt x="417" y="96"/>
                  </a:lnTo>
                  <a:lnTo>
                    <a:pt x="416" y="91"/>
                  </a:lnTo>
                  <a:lnTo>
                    <a:pt x="401" y="91"/>
                  </a:lnTo>
                  <a:lnTo>
                    <a:pt x="405" y="94"/>
                  </a:lnTo>
                  <a:lnTo>
                    <a:pt x="405" y="96"/>
                  </a:lnTo>
                  <a:lnTo>
                    <a:pt x="401" y="93"/>
                  </a:lnTo>
                  <a:lnTo>
                    <a:pt x="384" y="91"/>
                  </a:lnTo>
                  <a:lnTo>
                    <a:pt x="372" y="83"/>
                  </a:lnTo>
                  <a:lnTo>
                    <a:pt x="350" y="78"/>
                  </a:lnTo>
                  <a:lnTo>
                    <a:pt x="348" y="73"/>
                  </a:lnTo>
                  <a:lnTo>
                    <a:pt x="337" y="67"/>
                  </a:lnTo>
                  <a:lnTo>
                    <a:pt x="320" y="67"/>
                  </a:lnTo>
                  <a:lnTo>
                    <a:pt x="315" y="77"/>
                  </a:lnTo>
                  <a:lnTo>
                    <a:pt x="312" y="80"/>
                  </a:lnTo>
                  <a:lnTo>
                    <a:pt x="305" y="81"/>
                  </a:lnTo>
                  <a:lnTo>
                    <a:pt x="297" y="80"/>
                  </a:lnTo>
                  <a:lnTo>
                    <a:pt x="299" y="78"/>
                  </a:lnTo>
                  <a:lnTo>
                    <a:pt x="307" y="70"/>
                  </a:lnTo>
                  <a:lnTo>
                    <a:pt x="300" y="70"/>
                  </a:lnTo>
                  <a:lnTo>
                    <a:pt x="305" y="60"/>
                  </a:lnTo>
                  <a:lnTo>
                    <a:pt x="305" y="59"/>
                  </a:lnTo>
                  <a:lnTo>
                    <a:pt x="302" y="59"/>
                  </a:lnTo>
                  <a:lnTo>
                    <a:pt x="303" y="60"/>
                  </a:lnTo>
                  <a:lnTo>
                    <a:pt x="300" y="64"/>
                  </a:lnTo>
                  <a:lnTo>
                    <a:pt x="299" y="60"/>
                  </a:lnTo>
                  <a:lnTo>
                    <a:pt x="294" y="62"/>
                  </a:lnTo>
                  <a:lnTo>
                    <a:pt x="294" y="64"/>
                  </a:lnTo>
                  <a:lnTo>
                    <a:pt x="292" y="69"/>
                  </a:lnTo>
                  <a:lnTo>
                    <a:pt x="292" y="70"/>
                  </a:lnTo>
                  <a:lnTo>
                    <a:pt x="287" y="73"/>
                  </a:lnTo>
                  <a:lnTo>
                    <a:pt x="289" y="75"/>
                  </a:lnTo>
                  <a:lnTo>
                    <a:pt x="283" y="78"/>
                  </a:lnTo>
                  <a:lnTo>
                    <a:pt x="279" y="80"/>
                  </a:lnTo>
                  <a:lnTo>
                    <a:pt x="271" y="73"/>
                  </a:lnTo>
                  <a:lnTo>
                    <a:pt x="270" y="54"/>
                  </a:lnTo>
                  <a:lnTo>
                    <a:pt x="262" y="46"/>
                  </a:lnTo>
                  <a:lnTo>
                    <a:pt x="259" y="51"/>
                  </a:lnTo>
                  <a:lnTo>
                    <a:pt x="259" y="54"/>
                  </a:lnTo>
                  <a:lnTo>
                    <a:pt x="263" y="56"/>
                  </a:lnTo>
                  <a:lnTo>
                    <a:pt x="255" y="59"/>
                  </a:lnTo>
                  <a:lnTo>
                    <a:pt x="252" y="64"/>
                  </a:lnTo>
                  <a:lnTo>
                    <a:pt x="239" y="70"/>
                  </a:lnTo>
                  <a:lnTo>
                    <a:pt x="243" y="67"/>
                  </a:lnTo>
                  <a:lnTo>
                    <a:pt x="244" y="64"/>
                  </a:lnTo>
                  <a:lnTo>
                    <a:pt x="223" y="72"/>
                  </a:lnTo>
                  <a:lnTo>
                    <a:pt x="209" y="86"/>
                  </a:lnTo>
                  <a:lnTo>
                    <a:pt x="212" y="78"/>
                  </a:lnTo>
                  <a:lnTo>
                    <a:pt x="212" y="78"/>
                  </a:lnTo>
                  <a:lnTo>
                    <a:pt x="206" y="81"/>
                  </a:lnTo>
                  <a:lnTo>
                    <a:pt x="206" y="80"/>
                  </a:lnTo>
                  <a:lnTo>
                    <a:pt x="204" y="81"/>
                  </a:lnTo>
                  <a:lnTo>
                    <a:pt x="204" y="80"/>
                  </a:lnTo>
                  <a:lnTo>
                    <a:pt x="201" y="80"/>
                  </a:lnTo>
                  <a:lnTo>
                    <a:pt x="201" y="81"/>
                  </a:lnTo>
                  <a:lnTo>
                    <a:pt x="194" y="86"/>
                  </a:lnTo>
                  <a:lnTo>
                    <a:pt x="185" y="89"/>
                  </a:lnTo>
                  <a:lnTo>
                    <a:pt x="183" y="89"/>
                  </a:lnTo>
                  <a:lnTo>
                    <a:pt x="183" y="88"/>
                  </a:lnTo>
                  <a:lnTo>
                    <a:pt x="188" y="85"/>
                  </a:lnTo>
                  <a:lnTo>
                    <a:pt x="188" y="86"/>
                  </a:lnTo>
                  <a:lnTo>
                    <a:pt x="201" y="77"/>
                  </a:lnTo>
                  <a:lnTo>
                    <a:pt x="214" y="75"/>
                  </a:lnTo>
                  <a:lnTo>
                    <a:pt x="235" y="62"/>
                  </a:lnTo>
                  <a:lnTo>
                    <a:pt x="239" y="60"/>
                  </a:lnTo>
                  <a:lnTo>
                    <a:pt x="238" y="56"/>
                  </a:lnTo>
                  <a:lnTo>
                    <a:pt x="230" y="60"/>
                  </a:lnTo>
                  <a:lnTo>
                    <a:pt x="225" y="57"/>
                  </a:lnTo>
                  <a:lnTo>
                    <a:pt x="220" y="60"/>
                  </a:lnTo>
                  <a:lnTo>
                    <a:pt x="215" y="65"/>
                  </a:lnTo>
                  <a:lnTo>
                    <a:pt x="212" y="64"/>
                  </a:lnTo>
                  <a:lnTo>
                    <a:pt x="199" y="72"/>
                  </a:lnTo>
                  <a:lnTo>
                    <a:pt x="194" y="70"/>
                  </a:lnTo>
                  <a:lnTo>
                    <a:pt x="188" y="73"/>
                  </a:lnTo>
                  <a:lnTo>
                    <a:pt x="186" y="78"/>
                  </a:lnTo>
                  <a:lnTo>
                    <a:pt x="183" y="80"/>
                  </a:lnTo>
                  <a:lnTo>
                    <a:pt x="174" y="81"/>
                  </a:lnTo>
                  <a:lnTo>
                    <a:pt x="161" y="89"/>
                  </a:lnTo>
                  <a:lnTo>
                    <a:pt x="164" y="99"/>
                  </a:lnTo>
                  <a:lnTo>
                    <a:pt x="164" y="102"/>
                  </a:lnTo>
                  <a:lnTo>
                    <a:pt x="161" y="104"/>
                  </a:lnTo>
                  <a:lnTo>
                    <a:pt x="158" y="96"/>
                  </a:lnTo>
                  <a:lnTo>
                    <a:pt x="148" y="94"/>
                  </a:lnTo>
                  <a:lnTo>
                    <a:pt x="150" y="101"/>
                  </a:lnTo>
                  <a:lnTo>
                    <a:pt x="148" y="101"/>
                  </a:lnTo>
                  <a:lnTo>
                    <a:pt x="142" y="96"/>
                  </a:lnTo>
                  <a:lnTo>
                    <a:pt x="135" y="96"/>
                  </a:lnTo>
                  <a:lnTo>
                    <a:pt x="137" y="94"/>
                  </a:lnTo>
                  <a:lnTo>
                    <a:pt x="122" y="93"/>
                  </a:lnTo>
                  <a:lnTo>
                    <a:pt x="114" y="85"/>
                  </a:lnTo>
                  <a:lnTo>
                    <a:pt x="111" y="85"/>
                  </a:lnTo>
                  <a:lnTo>
                    <a:pt x="105" y="75"/>
                  </a:lnTo>
                  <a:lnTo>
                    <a:pt x="84" y="72"/>
                  </a:lnTo>
                  <a:lnTo>
                    <a:pt x="0" y="299"/>
                  </a:lnTo>
                  <a:lnTo>
                    <a:pt x="5" y="301"/>
                  </a:lnTo>
                  <a:lnTo>
                    <a:pt x="8" y="299"/>
                  </a:lnTo>
                  <a:lnTo>
                    <a:pt x="13" y="301"/>
                  </a:lnTo>
                  <a:lnTo>
                    <a:pt x="16" y="299"/>
                  </a:lnTo>
                  <a:lnTo>
                    <a:pt x="26" y="298"/>
                  </a:lnTo>
                  <a:lnTo>
                    <a:pt x="23" y="304"/>
                  </a:lnTo>
                  <a:lnTo>
                    <a:pt x="32" y="315"/>
                  </a:lnTo>
                  <a:lnTo>
                    <a:pt x="37" y="314"/>
                  </a:lnTo>
                  <a:lnTo>
                    <a:pt x="36" y="312"/>
                  </a:lnTo>
                  <a:lnTo>
                    <a:pt x="39" y="314"/>
                  </a:lnTo>
                  <a:lnTo>
                    <a:pt x="32" y="317"/>
                  </a:lnTo>
                  <a:lnTo>
                    <a:pt x="37" y="320"/>
                  </a:lnTo>
                  <a:lnTo>
                    <a:pt x="39" y="327"/>
                  </a:lnTo>
                  <a:lnTo>
                    <a:pt x="52" y="322"/>
                  </a:lnTo>
                  <a:lnTo>
                    <a:pt x="60" y="314"/>
                  </a:lnTo>
                  <a:lnTo>
                    <a:pt x="73" y="309"/>
                  </a:lnTo>
                  <a:lnTo>
                    <a:pt x="81" y="323"/>
                  </a:lnTo>
                  <a:lnTo>
                    <a:pt x="81" y="327"/>
                  </a:lnTo>
                  <a:lnTo>
                    <a:pt x="87" y="331"/>
                  </a:lnTo>
                  <a:lnTo>
                    <a:pt x="98" y="359"/>
                  </a:lnTo>
                  <a:lnTo>
                    <a:pt x="97" y="360"/>
                  </a:lnTo>
                  <a:lnTo>
                    <a:pt x="100" y="362"/>
                  </a:lnTo>
                  <a:lnTo>
                    <a:pt x="100" y="370"/>
                  </a:lnTo>
                  <a:lnTo>
                    <a:pt x="103" y="372"/>
                  </a:lnTo>
                  <a:lnTo>
                    <a:pt x="113" y="373"/>
                  </a:lnTo>
                  <a:lnTo>
                    <a:pt x="122" y="380"/>
                  </a:lnTo>
                  <a:lnTo>
                    <a:pt x="124" y="381"/>
                  </a:lnTo>
                  <a:lnTo>
                    <a:pt x="121" y="386"/>
                  </a:lnTo>
                  <a:lnTo>
                    <a:pt x="119" y="394"/>
                  </a:lnTo>
                  <a:lnTo>
                    <a:pt x="117" y="396"/>
                  </a:lnTo>
                  <a:lnTo>
                    <a:pt x="116" y="397"/>
                  </a:lnTo>
                  <a:lnTo>
                    <a:pt x="117" y="399"/>
                  </a:lnTo>
                  <a:lnTo>
                    <a:pt x="114" y="402"/>
                  </a:lnTo>
                  <a:lnTo>
                    <a:pt x="114" y="404"/>
                  </a:lnTo>
                  <a:lnTo>
                    <a:pt x="111" y="404"/>
                  </a:lnTo>
                  <a:lnTo>
                    <a:pt x="109" y="407"/>
                  </a:lnTo>
                  <a:lnTo>
                    <a:pt x="108" y="408"/>
                  </a:lnTo>
                  <a:lnTo>
                    <a:pt x="109" y="412"/>
                  </a:lnTo>
                  <a:lnTo>
                    <a:pt x="114" y="412"/>
                  </a:lnTo>
                  <a:lnTo>
                    <a:pt x="114" y="413"/>
                  </a:lnTo>
                  <a:lnTo>
                    <a:pt x="111" y="415"/>
                  </a:lnTo>
                  <a:lnTo>
                    <a:pt x="111" y="416"/>
                  </a:lnTo>
                  <a:lnTo>
                    <a:pt x="119" y="424"/>
                  </a:lnTo>
                  <a:lnTo>
                    <a:pt x="122" y="424"/>
                  </a:lnTo>
                  <a:lnTo>
                    <a:pt x="121" y="429"/>
                  </a:lnTo>
                  <a:lnTo>
                    <a:pt x="117" y="433"/>
                  </a:lnTo>
                  <a:lnTo>
                    <a:pt x="121" y="437"/>
                  </a:lnTo>
                  <a:lnTo>
                    <a:pt x="121" y="441"/>
                  </a:lnTo>
                  <a:lnTo>
                    <a:pt x="129" y="441"/>
                  </a:lnTo>
                  <a:lnTo>
                    <a:pt x="127" y="444"/>
                  </a:lnTo>
                  <a:lnTo>
                    <a:pt x="132" y="442"/>
                  </a:lnTo>
                  <a:lnTo>
                    <a:pt x="132" y="445"/>
                  </a:lnTo>
                  <a:lnTo>
                    <a:pt x="130" y="449"/>
                  </a:lnTo>
                  <a:lnTo>
                    <a:pt x="132" y="449"/>
                  </a:lnTo>
                  <a:lnTo>
                    <a:pt x="130" y="455"/>
                  </a:lnTo>
                  <a:lnTo>
                    <a:pt x="132" y="455"/>
                  </a:lnTo>
                  <a:lnTo>
                    <a:pt x="135" y="453"/>
                  </a:lnTo>
                  <a:lnTo>
                    <a:pt x="137" y="455"/>
                  </a:lnTo>
                  <a:lnTo>
                    <a:pt x="134" y="457"/>
                  </a:lnTo>
                  <a:lnTo>
                    <a:pt x="137" y="457"/>
                  </a:lnTo>
                  <a:lnTo>
                    <a:pt x="130" y="458"/>
                  </a:lnTo>
                  <a:lnTo>
                    <a:pt x="129" y="460"/>
                  </a:lnTo>
                  <a:lnTo>
                    <a:pt x="134" y="460"/>
                  </a:lnTo>
                  <a:lnTo>
                    <a:pt x="129" y="461"/>
                  </a:lnTo>
                  <a:lnTo>
                    <a:pt x="129" y="463"/>
                  </a:lnTo>
                  <a:lnTo>
                    <a:pt x="135" y="466"/>
                  </a:lnTo>
                  <a:lnTo>
                    <a:pt x="137" y="466"/>
                  </a:lnTo>
                  <a:lnTo>
                    <a:pt x="137" y="465"/>
                  </a:lnTo>
                  <a:lnTo>
                    <a:pt x="142" y="466"/>
                  </a:lnTo>
                  <a:lnTo>
                    <a:pt x="145" y="465"/>
                  </a:lnTo>
                  <a:lnTo>
                    <a:pt x="148" y="465"/>
                  </a:lnTo>
                  <a:lnTo>
                    <a:pt x="150" y="466"/>
                  </a:lnTo>
                  <a:lnTo>
                    <a:pt x="146" y="468"/>
                  </a:lnTo>
                  <a:lnTo>
                    <a:pt x="150" y="468"/>
                  </a:lnTo>
                  <a:lnTo>
                    <a:pt x="148" y="469"/>
                  </a:lnTo>
                  <a:lnTo>
                    <a:pt x="151" y="469"/>
                  </a:lnTo>
                  <a:lnTo>
                    <a:pt x="143" y="471"/>
                  </a:lnTo>
                  <a:lnTo>
                    <a:pt x="145" y="473"/>
                  </a:lnTo>
                  <a:lnTo>
                    <a:pt x="153" y="473"/>
                  </a:lnTo>
                  <a:lnTo>
                    <a:pt x="154" y="473"/>
                  </a:lnTo>
                  <a:lnTo>
                    <a:pt x="159" y="473"/>
                  </a:lnTo>
                  <a:lnTo>
                    <a:pt x="164" y="473"/>
                  </a:lnTo>
                  <a:lnTo>
                    <a:pt x="164" y="474"/>
                  </a:lnTo>
                  <a:lnTo>
                    <a:pt x="169" y="474"/>
                  </a:lnTo>
                  <a:lnTo>
                    <a:pt x="167" y="477"/>
                  </a:lnTo>
                  <a:lnTo>
                    <a:pt x="164" y="479"/>
                  </a:lnTo>
                  <a:lnTo>
                    <a:pt x="164" y="481"/>
                  </a:lnTo>
                  <a:lnTo>
                    <a:pt x="169" y="484"/>
                  </a:lnTo>
                  <a:lnTo>
                    <a:pt x="172" y="484"/>
                  </a:lnTo>
                  <a:lnTo>
                    <a:pt x="174" y="481"/>
                  </a:lnTo>
                  <a:lnTo>
                    <a:pt x="175" y="482"/>
                  </a:lnTo>
                  <a:lnTo>
                    <a:pt x="177" y="481"/>
                  </a:lnTo>
                  <a:lnTo>
                    <a:pt x="177" y="485"/>
                  </a:lnTo>
                  <a:lnTo>
                    <a:pt x="180" y="485"/>
                  </a:lnTo>
                  <a:lnTo>
                    <a:pt x="178" y="489"/>
                  </a:lnTo>
                  <a:lnTo>
                    <a:pt x="180" y="490"/>
                  </a:lnTo>
                  <a:lnTo>
                    <a:pt x="185" y="485"/>
                  </a:lnTo>
                  <a:lnTo>
                    <a:pt x="186" y="485"/>
                  </a:lnTo>
                  <a:lnTo>
                    <a:pt x="183" y="492"/>
                  </a:lnTo>
                  <a:lnTo>
                    <a:pt x="191" y="492"/>
                  </a:lnTo>
                  <a:lnTo>
                    <a:pt x="191" y="493"/>
                  </a:lnTo>
                  <a:lnTo>
                    <a:pt x="185" y="493"/>
                  </a:lnTo>
                  <a:lnTo>
                    <a:pt x="185" y="495"/>
                  </a:lnTo>
                  <a:lnTo>
                    <a:pt x="188" y="497"/>
                  </a:lnTo>
                  <a:lnTo>
                    <a:pt x="188" y="497"/>
                  </a:lnTo>
                  <a:lnTo>
                    <a:pt x="581" y="495"/>
                  </a:lnTo>
                  <a:lnTo>
                    <a:pt x="581" y="493"/>
                  </a:lnTo>
                  <a:lnTo>
                    <a:pt x="583" y="493"/>
                  </a:lnTo>
                  <a:lnTo>
                    <a:pt x="583" y="493"/>
                  </a:lnTo>
                  <a:lnTo>
                    <a:pt x="586" y="489"/>
                  </a:lnTo>
                  <a:lnTo>
                    <a:pt x="587" y="490"/>
                  </a:lnTo>
                  <a:lnTo>
                    <a:pt x="587" y="489"/>
                  </a:lnTo>
                  <a:lnTo>
                    <a:pt x="592" y="487"/>
                  </a:lnTo>
                  <a:lnTo>
                    <a:pt x="591" y="485"/>
                  </a:lnTo>
                  <a:lnTo>
                    <a:pt x="584" y="489"/>
                  </a:lnTo>
                  <a:lnTo>
                    <a:pt x="586" y="487"/>
                  </a:lnTo>
                  <a:lnTo>
                    <a:pt x="584" y="485"/>
                  </a:lnTo>
                  <a:lnTo>
                    <a:pt x="594" y="484"/>
                  </a:lnTo>
                  <a:lnTo>
                    <a:pt x="592" y="481"/>
                  </a:lnTo>
                  <a:lnTo>
                    <a:pt x="594" y="479"/>
                  </a:lnTo>
                  <a:lnTo>
                    <a:pt x="595" y="484"/>
                  </a:lnTo>
                  <a:lnTo>
                    <a:pt x="597" y="484"/>
                  </a:lnTo>
                  <a:lnTo>
                    <a:pt x="600" y="492"/>
                  </a:lnTo>
                  <a:lnTo>
                    <a:pt x="595" y="487"/>
                  </a:lnTo>
                  <a:lnTo>
                    <a:pt x="592" y="489"/>
                  </a:lnTo>
                  <a:lnTo>
                    <a:pt x="591" y="490"/>
                  </a:lnTo>
                  <a:lnTo>
                    <a:pt x="592" y="492"/>
                  </a:lnTo>
                  <a:lnTo>
                    <a:pt x="595" y="492"/>
                  </a:lnTo>
                  <a:lnTo>
                    <a:pt x="599" y="493"/>
                  </a:lnTo>
                  <a:lnTo>
                    <a:pt x="595" y="493"/>
                  </a:lnTo>
                  <a:lnTo>
                    <a:pt x="589" y="497"/>
                  </a:lnTo>
                  <a:lnTo>
                    <a:pt x="589" y="498"/>
                  </a:lnTo>
                  <a:lnTo>
                    <a:pt x="595" y="498"/>
                  </a:lnTo>
                  <a:lnTo>
                    <a:pt x="602" y="501"/>
                  </a:lnTo>
                  <a:lnTo>
                    <a:pt x="615" y="500"/>
                  </a:lnTo>
                  <a:lnTo>
                    <a:pt x="632" y="509"/>
                  </a:lnTo>
                  <a:lnTo>
                    <a:pt x="640" y="508"/>
                  </a:lnTo>
                  <a:lnTo>
                    <a:pt x="656" y="509"/>
                  </a:lnTo>
                  <a:lnTo>
                    <a:pt x="661" y="508"/>
                  </a:lnTo>
                  <a:lnTo>
                    <a:pt x="671" y="501"/>
                  </a:lnTo>
                  <a:lnTo>
                    <a:pt x="669" y="505"/>
                  </a:lnTo>
                  <a:lnTo>
                    <a:pt x="671" y="503"/>
                  </a:lnTo>
                  <a:lnTo>
                    <a:pt x="677" y="497"/>
                  </a:lnTo>
                  <a:lnTo>
                    <a:pt x="674" y="501"/>
                  </a:lnTo>
                  <a:lnTo>
                    <a:pt x="676" y="503"/>
                  </a:lnTo>
                  <a:lnTo>
                    <a:pt x="680" y="500"/>
                  </a:lnTo>
                  <a:lnTo>
                    <a:pt x="680" y="495"/>
                  </a:lnTo>
                  <a:lnTo>
                    <a:pt x="684" y="495"/>
                  </a:lnTo>
                  <a:lnTo>
                    <a:pt x="692" y="497"/>
                  </a:lnTo>
                  <a:lnTo>
                    <a:pt x="695" y="505"/>
                  </a:lnTo>
                  <a:lnTo>
                    <a:pt x="696" y="498"/>
                  </a:lnTo>
                  <a:lnTo>
                    <a:pt x="706" y="498"/>
                  </a:lnTo>
                  <a:lnTo>
                    <a:pt x="711" y="509"/>
                  </a:lnTo>
                  <a:lnTo>
                    <a:pt x="712" y="511"/>
                  </a:lnTo>
                  <a:lnTo>
                    <a:pt x="725" y="509"/>
                  </a:lnTo>
                  <a:lnTo>
                    <a:pt x="722" y="514"/>
                  </a:lnTo>
                  <a:lnTo>
                    <a:pt x="727" y="519"/>
                  </a:lnTo>
                  <a:lnTo>
                    <a:pt x="724" y="522"/>
                  </a:lnTo>
                  <a:lnTo>
                    <a:pt x="725" y="526"/>
                  </a:lnTo>
                  <a:lnTo>
                    <a:pt x="728" y="526"/>
                  </a:lnTo>
                  <a:lnTo>
                    <a:pt x="725" y="527"/>
                  </a:lnTo>
                  <a:lnTo>
                    <a:pt x="727" y="529"/>
                  </a:lnTo>
                  <a:lnTo>
                    <a:pt x="725" y="532"/>
                  </a:lnTo>
                  <a:lnTo>
                    <a:pt x="728" y="532"/>
                  </a:lnTo>
                  <a:lnTo>
                    <a:pt x="728" y="530"/>
                  </a:lnTo>
                  <a:lnTo>
                    <a:pt x="730" y="535"/>
                  </a:lnTo>
                  <a:lnTo>
                    <a:pt x="736" y="534"/>
                  </a:lnTo>
                  <a:lnTo>
                    <a:pt x="746" y="537"/>
                  </a:lnTo>
                  <a:lnTo>
                    <a:pt x="749" y="535"/>
                  </a:lnTo>
                  <a:lnTo>
                    <a:pt x="767" y="538"/>
                  </a:lnTo>
                  <a:lnTo>
                    <a:pt x="767" y="540"/>
                  </a:lnTo>
                  <a:lnTo>
                    <a:pt x="777" y="540"/>
                  </a:lnTo>
                  <a:lnTo>
                    <a:pt x="780" y="542"/>
                  </a:lnTo>
                  <a:lnTo>
                    <a:pt x="780" y="545"/>
                  </a:lnTo>
                  <a:lnTo>
                    <a:pt x="783" y="546"/>
                  </a:lnTo>
                  <a:lnTo>
                    <a:pt x="786" y="548"/>
                  </a:lnTo>
                  <a:lnTo>
                    <a:pt x="786" y="551"/>
                  </a:lnTo>
                  <a:lnTo>
                    <a:pt x="791" y="554"/>
                  </a:lnTo>
                  <a:lnTo>
                    <a:pt x="791" y="556"/>
                  </a:lnTo>
                  <a:lnTo>
                    <a:pt x="785" y="554"/>
                  </a:lnTo>
                  <a:lnTo>
                    <a:pt x="785" y="559"/>
                  </a:lnTo>
                  <a:lnTo>
                    <a:pt x="785" y="559"/>
                  </a:lnTo>
                  <a:lnTo>
                    <a:pt x="777" y="559"/>
                  </a:lnTo>
                  <a:lnTo>
                    <a:pt x="775" y="556"/>
                  </a:lnTo>
                  <a:lnTo>
                    <a:pt x="772" y="559"/>
                  </a:lnTo>
                  <a:lnTo>
                    <a:pt x="772" y="556"/>
                  </a:lnTo>
                  <a:lnTo>
                    <a:pt x="770" y="556"/>
                  </a:lnTo>
                  <a:lnTo>
                    <a:pt x="772" y="553"/>
                  </a:lnTo>
                  <a:lnTo>
                    <a:pt x="769" y="554"/>
                  </a:lnTo>
                  <a:lnTo>
                    <a:pt x="767" y="550"/>
                  </a:lnTo>
                  <a:lnTo>
                    <a:pt x="764" y="550"/>
                  </a:lnTo>
                  <a:lnTo>
                    <a:pt x="765" y="553"/>
                  </a:lnTo>
                  <a:lnTo>
                    <a:pt x="765" y="558"/>
                  </a:lnTo>
                  <a:lnTo>
                    <a:pt x="759" y="566"/>
                  </a:lnTo>
                  <a:lnTo>
                    <a:pt x="757" y="574"/>
                  </a:lnTo>
                  <a:lnTo>
                    <a:pt x="756" y="577"/>
                  </a:lnTo>
                  <a:lnTo>
                    <a:pt x="748" y="580"/>
                  </a:lnTo>
                  <a:lnTo>
                    <a:pt x="746" y="580"/>
                  </a:lnTo>
                  <a:lnTo>
                    <a:pt x="743" y="586"/>
                  </a:lnTo>
                  <a:lnTo>
                    <a:pt x="744" y="588"/>
                  </a:lnTo>
                  <a:lnTo>
                    <a:pt x="743" y="590"/>
                  </a:lnTo>
                  <a:lnTo>
                    <a:pt x="740" y="591"/>
                  </a:lnTo>
                  <a:lnTo>
                    <a:pt x="736" y="590"/>
                  </a:lnTo>
                  <a:lnTo>
                    <a:pt x="733" y="593"/>
                  </a:lnTo>
                  <a:lnTo>
                    <a:pt x="733" y="594"/>
                  </a:lnTo>
                  <a:lnTo>
                    <a:pt x="743" y="596"/>
                  </a:lnTo>
                  <a:lnTo>
                    <a:pt x="749" y="591"/>
                  </a:lnTo>
                  <a:lnTo>
                    <a:pt x="752" y="591"/>
                  </a:lnTo>
                  <a:lnTo>
                    <a:pt x="757" y="588"/>
                  </a:lnTo>
                  <a:lnTo>
                    <a:pt x="764" y="586"/>
                  </a:lnTo>
                  <a:lnTo>
                    <a:pt x="772" y="586"/>
                  </a:lnTo>
                  <a:lnTo>
                    <a:pt x="777" y="585"/>
                  </a:lnTo>
                  <a:lnTo>
                    <a:pt x="785" y="583"/>
                  </a:lnTo>
                  <a:lnTo>
                    <a:pt x="791" y="583"/>
                  </a:lnTo>
                  <a:lnTo>
                    <a:pt x="797" y="583"/>
                  </a:lnTo>
                  <a:lnTo>
                    <a:pt x="796" y="578"/>
                  </a:lnTo>
                  <a:lnTo>
                    <a:pt x="793" y="578"/>
                  </a:lnTo>
                  <a:lnTo>
                    <a:pt x="791" y="578"/>
                  </a:lnTo>
                  <a:lnTo>
                    <a:pt x="785" y="577"/>
                  </a:lnTo>
                  <a:lnTo>
                    <a:pt x="796" y="570"/>
                  </a:lnTo>
                  <a:lnTo>
                    <a:pt x="810" y="567"/>
                  </a:lnTo>
                  <a:lnTo>
                    <a:pt x="820" y="567"/>
                  </a:lnTo>
                  <a:lnTo>
                    <a:pt x="826" y="569"/>
                  </a:lnTo>
                  <a:lnTo>
                    <a:pt x="825" y="566"/>
                  </a:lnTo>
                  <a:lnTo>
                    <a:pt x="828" y="564"/>
                  </a:lnTo>
                  <a:lnTo>
                    <a:pt x="828" y="566"/>
                  </a:lnTo>
                  <a:lnTo>
                    <a:pt x="842" y="562"/>
                  </a:lnTo>
                  <a:lnTo>
                    <a:pt x="849" y="558"/>
                  </a:lnTo>
                  <a:lnTo>
                    <a:pt x="858" y="553"/>
                  </a:lnTo>
                  <a:lnTo>
                    <a:pt x="858" y="553"/>
                  </a:lnTo>
                  <a:lnTo>
                    <a:pt x="895" y="553"/>
                  </a:lnTo>
                  <a:lnTo>
                    <a:pt x="908" y="553"/>
                  </a:lnTo>
                  <a:lnTo>
                    <a:pt x="911" y="550"/>
                  </a:lnTo>
                  <a:lnTo>
                    <a:pt x="916" y="548"/>
                  </a:lnTo>
                  <a:lnTo>
                    <a:pt x="922" y="548"/>
                  </a:lnTo>
                  <a:lnTo>
                    <a:pt x="922" y="546"/>
                  </a:lnTo>
                  <a:lnTo>
                    <a:pt x="927" y="543"/>
                  </a:lnTo>
                  <a:lnTo>
                    <a:pt x="929" y="537"/>
                  </a:lnTo>
                  <a:lnTo>
                    <a:pt x="934" y="530"/>
                  </a:lnTo>
                  <a:lnTo>
                    <a:pt x="935" y="526"/>
                  </a:lnTo>
                  <a:lnTo>
                    <a:pt x="943" y="517"/>
                  </a:lnTo>
                  <a:lnTo>
                    <a:pt x="947" y="517"/>
                  </a:lnTo>
                  <a:lnTo>
                    <a:pt x="950" y="519"/>
                  </a:lnTo>
                  <a:lnTo>
                    <a:pt x="956" y="517"/>
                  </a:lnTo>
                  <a:lnTo>
                    <a:pt x="959" y="514"/>
                  </a:lnTo>
                  <a:lnTo>
                    <a:pt x="961" y="509"/>
                  </a:lnTo>
                  <a:lnTo>
                    <a:pt x="964" y="509"/>
                  </a:lnTo>
                  <a:lnTo>
                    <a:pt x="966" y="508"/>
                  </a:lnTo>
                  <a:lnTo>
                    <a:pt x="972" y="508"/>
                  </a:lnTo>
                  <a:lnTo>
                    <a:pt x="975" y="511"/>
                  </a:lnTo>
                  <a:lnTo>
                    <a:pt x="982" y="509"/>
                  </a:lnTo>
                  <a:lnTo>
                    <a:pt x="983" y="508"/>
                  </a:lnTo>
                  <a:lnTo>
                    <a:pt x="991" y="508"/>
                  </a:lnTo>
                  <a:lnTo>
                    <a:pt x="999" y="509"/>
                  </a:lnTo>
                  <a:lnTo>
                    <a:pt x="999" y="505"/>
                  </a:lnTo>
                  <a:lnTo>
                    <a:pt x="1007" y="506"/>
                  </a:lnTo>
                  <a:lnTo>
                    <a:pt x="1022" y="500"/>
                  </a:lnTo>
                  <a:lnTo>
                    <a:pt x="1023" y="497"/>
                  </a:lnTo>
                  <a:lnTo>
                    <a:pt x="1022" y="495"/>
                  </a:lnTo>
                  <a:lnTo>
                    <a:pt x="1023" y="495"/>
                  </a:lnTo>
                  <a:lnTo>
                    <a:pt x="1022" y="493"/>
                  </a:lnTo>
                  <a:lnTo>
                    <a:pt x="1012" y="489"/>
                  </a:lnTo>
                  <a:lnTo>
                    <a:pt x="1006" y="489"/>
                  </a:lnTo>
                  <a:lnTo>
                    <a:pt x="991" y="490"/>
                  </a:lnTo>
                  <a:lnTo>
                    <a:pt x="956" y="501"/>
                  </a:lnTo>
                  <a:lnTo>
                    <a:pt x="945" y="508"/>
                  </a:lnTo>
                  <a:lnTo>
                    <a:pt x="942" y="513"/>
                  </a:lnTo>
                  <a:lnTo>
                    <a:pt x="926" y="524"/>
                  </a:lnTo>
                  <a:lnTo>
                    <a:pt x="919" y="526"/>
                  </a:lnTo>
                  <a:lnTo>
                    <a:pt x="935" y="516"/>
                  </a:lnTo>
                  <a:lnTo>
                    <a:pt x="942" y="508"/>
                  </a:lnTo>
                  <a:lnTo>
                    <a:pt x="942" y="505"/>
                  </a:lnTo>
                  <a:lnTo>
                    <a:pt x="948" y="503"/>
                  </a:lnTo>
                  <a:lnTo>
                    <a:pt x="958" y="495"/>
                  </a:lnTo>
                  <a:lnTo>
                    <a:pt x="966" y="490"/>
                  </a:lnTo>
                  <a:lnTo>
                    <a:pt x="971" y="489"/>
                  </a:lnTo>
                  <a:lnTo>
                    <a:pt x="982" y="487"/>
                  </a:lnTo>
                  <a:lnTo>
                    <a:pt x="985" y="481"/>
                  </a:lnTo>
                  <a:lnTo>
                    <a:pt x="990" y="476"/>
                  </a:lnTo>
                  <a:lnTo>
                    <a:pt x="993" y="476"/>
                  </a:lnTo>
                  <a:lnTo>
                    <a:pt x="996" y="476"/>
                  </a:lnTo>
                  <a:lnTo>
                    <a:pt x="998" y="474"/>
                  </a:lnTo>
                  <a:lnTo>
                    <a:pt x="1023" y="473"/>
                  </a:lnTo>
                  <a:lnTo>
                    <a:pt x="1060" y="473"/>
                  </a:lnTo>
                  <a:lnTo>
                    <a:pt x="1064" y="476"/>
                  </a:lnTo>
                  <a:lnTo>
                    <a:pt x="1083" y="473"/>
                  </a:lnTo>
                  <a:lnTo>
                    <a:pt x="1086" y="469"/>
                  </a:lnTo>
                  <a:lnTo>
                    <a:pt x="1084" y="473"/>
                  </a:lnTo>
                  <a:lnTo>
                    <a:pt x="1088" y="473"/>
                  </a:lnTo>
                  <a:lnTo>
                    <a:pt x="1094" y="469"/>
                  </a:lnTo>
                  <a:lnTo>
                    <a:pt x="1096" y="468"/>
                  </a:lnTo>
                  <a:lnTo>
                    <a:pt x="1105" y="460"/>
                  </a:lnTo>
                  <a:lnTo>
                    <a:pt x="1105" y="460"/>
                  </a:lnTo>
                  <a:lnTo>
                    <a:pt x="1113" y="457"/>
                  </a:lnTo>
                  <a:lnTo>
                    <a:pt x="1129" y="453"/>
                  </a:lnTo>
                  <a:lnTo>
                    <a:pt x="1134" y="453"/>
                  </a:lnTo>
                  <a:lnTo>
                    <a:pt x="1137" y="452"/>
                  </a:lnTo>
                  <a:lnTo>
                    <a:pt x="1153" y="442"/>
                  </a:lnTo>
                  <a:lnTo>
                    <a:pt x="1149" y="437"/>
                  </a:lnTo>
                  <a:lnTo>
                    <a:pt x="1153" y="439"/>
                  </a:lnTo>
                  <a:close/>
                  <a:moveTo>
                    <a:pt x="329" y="186"/>
                  </a:moveTo>
                  <a:lnTo>
                    <a:pt x="329" y="187"/>
                  </a:lnTo>
                  <a:lnTo>
                    <a:pt x="324" y="187"/>
                  </a:lnTo>
                  <a:lnTo>
                    <a:pt x="323" y="189"/>
                  </a:lnTo>
                  <a:lnTo>
                    <a:pt x="323" y="190"/>
                  </a:lnTo>
                  <a:lnTo>
                    <a:pt x="300" y="200"/>
                  </a:lnTo>
                  <a:lnTo>
                    <a:pt x="300" y="197"/>
                  </a:lnTo>
                  <a:lnTo>
                    <a:pt x="308" y="194"/>
                  </a:lnTo>
                  <a:lnTo>
                    <a:pt x="310" y="192"/>
                  </a:lnTo>
                  <a:lnTo>
                    <a:pt x="315" y="189"/>
                  </a:lnTo>
                  <a:lnTo>
                    <a:pt x="318" y="186"/>
                  </a:lnTo>
                  <a:lnTo>
                    <a:pt x="318" y="181"/>
                  </a:lnTo>
                  <a:lnTo>
                    <a:pt x="312" y="182"/>
                  </a:lnTo>
                  <a:lnTo>
                    <a:pt x="303" y="186"/>
                  </a:lnTo>
                  <a:lnTo>
                    <a:pt x="300" y="192"/>
                  </a:lnTo>
                  <a:lnTo>
                    <a:pt x="292" y="197"/>
                  </a:lnTo>
                  <a:lnTo>
                    <a:pt x="281" y="195"/>
                  </a:lnTo>
                  <a:lnTo>
                    <a:pt x="275" y="190"/>
                  </a:lnTo>
                  <a:lnTo>
                    <a:pt x="283" y="189"/>
                  </a:lnTo>
                  <a:lnTo>
                    <a:pt x="286" y="186"/>
                  </a:lnTo>
                  <a:lnTo>
                    <a:pt x="286" y="184"/>
                  </a:lnTo>
                  <a:lnTo>
                    <a:pt x="295" y="179"/>
                  </a:lnTo>
                  <a:lnTo>
                    <a:pt x="297" y="176"/>
                  </a:lnTo>
                  <a:lnTo>
                    <a:pt x="294" y="173"/>
                  </a:lnTo>
                  <a:lnTo>
                    <a:pt x="294" y="171"/>
                  </a:lnTo>
                  <a:lnTo>
                    <a:pt x="308" y="173"/>
                  </a:lnTo>
                  <a:lnTo>
                    <a:pt x="312" y="171"/>
                  </a:lnTo>
                  <a:lnTo>
                    <a:pt x="312" y="170"/>
                  </a:lnTo>
                  <a:lnTo>
                    <a:pt x="307" y="170"/>
                  </a:lnTo>
                  <a:lnTo>
                    <a:pt x="303" y="166"/>
                  </a:lnTo>
                  <a:lnTo>
                    <a:pt x="289" y="165"/>
                  </a:lnTo>
                  <a:lnTo>
                    <a:pt x="287" y="168"/>
                  </a:lnTo>
                  <a:lnTo>
                    <a:pt x="286" y="170"/>
                  </a:lnTo>
                  <a:lnTo>
                    <a:pt x="284" y="166"/>
                  </a:lnTo>
                  <a:lnTo>
                    <a:pt x="278" y="168"/>
                  </a:lnTo>
                  <a:lnTo>
                    <a:pt x="273" y="168"/>
                  </a:lnTo>
                  <a:lnTo>
                    <a:pt x="273" y="166"/>
                  </a:lnTo>
                  <a:lnTo>
                    <a:pt x="268" y="166"/>
                  </a:lnTo>
                  <a:lnTo>
                    <a:pt x="265" y="171"/>
                  </a:lnTo>
                  <a:lnTo>
                    <a:pt x="263" y="170"/>
                  </a:lnTo>
                  <a:lnTo>
                    <a:pt x="262" y="173"/>
                  </a:lnTo>
                  <a:lnTo>
                    <a:pt x="260" y="168"/>
                  </a:lnTo>
                  <a:lnTo>
                    <a:pt x="263" y="163"/>
                  </a:lnTo>
                  <a:lnTo>
                    <a:pt x="270" y="163"/>
                  </a:lnTo>
                  <a:lnTo>
                    <a:pt x="273" y="162"/>
                  </a:lnTo>
                  <a:lnTo>
                    <a:pt x="278" y="163"/>
                  </a:lnTo>
                  <a:lnTo>
                    <a:pt x="291" y="157"/>
                  </a:lnTo>
                  <a:lnTo>
                    <a:pt x="292" y="158"/>
                  </a:lnTo>
                  <a:lnTo>
                    <a:pt x="307" y="157"/>
                  </a:lnTo>
                  <a:lnTo>
                    <a:pt x="316" y="153"/>
                  </a:lnTo>
                  <a:lnTo>
                    <a:pt x="321" y="150"/>
                  </a:lnTo>
                  <a:lnTo>
                    <a:pt x="329" y="149"/>
                  </a:lnTo>
                  <a:lnTo>
                    <a:pt x="337" y="144"/>
                  </a:lnTo>
                  <a:lnTo>
                    <a:pt x="348" y="149"/>
                  </a:lnTo>
                  <a:lnTo>
                    <a:pt x="328" y="157"/>
                  </a:lnTo>
                  <a:lnTo>
                    <a:pt x="329" y="158"/>
                  </a:lnTo>
                  <a:lnTo>
                    <a:pt x="326" y="160"/>
                  </a:lnTo>
                  <a:lnTo>
                    <a:pt x="328" y="162"/>
                  </a:lnTo>
                  <a:lnTo>
                    <a:pt x="350" y="162"/>
                  </a:lnTo>
                  <a:lnTo>
                    <a:pt x="361" y="153"/>
                  </a:lnTo>
                  <a:lnTo>
                    <a:pt x="366" y="153"/>
                  </a:lnTo>
                  <a:lnTo>
                    <a:pt x="363" y="160"/>
                  </a:lnTo>
                  <a:lnTo>
                    <a:pt x="366" y="157"/>
                  </a:lnTo>
                  <a:lnTo>
                    <a:pt x="360" y="163"/>
                  </a:lnTo>
                  <a:lnTo>
                    <a:pt x="361" y="165"/>
                  </a:lnTo>
                  <a:lnTo>
                    <a:pt x="347" y="178"/>
                  </a:lnTo>
                  <a:lnTo>
                    <a:pt x="352" y="176"/>
                  </a:lnTo>
                  <a:lnTo>
                    <a:pt x="355" y="178"/>
                  </a:lnTo>
                  <a:lnTo>
                    <a:pt x="344" y="179"/>
                  </a:lnTo>
                  <a:lnTo>
                    <a:pt x="339" y="176"/>
                  </a:lnTo>
                  <a:lnTo>
                    <a:pt x="332" y="176"/>
                  </a:lnTo>
                  <a:lnTo>
                    <a:pt x="326" y="182"/>
                  </a:lnTo>
                  <a:lnTo>
                    <a:pt x="329" y="186"/>
                  </a:lnTo>
                  <a:close/>
                  <a:moveTo>
                    <a:pt x="411" y="264"/>
                  </a:moveTo>
                  <a:lnTo>
                    <a:pt x="400" y="271"/>
                  </a:lnTo>
                  <a:lnTo>
                    <a:pt x="393" y="274"/>
                  </a:lnTo>
                  <a:lnTo>
                    <a:pt x="388" y="272"/>
                  </a:lnTo>
                  <a:lnTo>
                    <a:pt x="385" y="275"/>
                  </a:lnTo>
                  <a:lnTo>
                    <a:pt x="382" y="277"/>
                  </a:lnTo>
                  <a:lnTo>
                    <a:pt x="377" y="282"/>
                  </a:lnTo>
                  <a:lnTo>
                    <a:pt x="371" y="282"/>
                  </a:lnTo>
                  <a:lnTo>
                    <a:pt x="355" y="287"/>
                  </a:lnTo>
                  <a:lnTo>
                    <a:pt x="350" y="287"/>
                  </a:lnTo>
                  <a:lnTo>
                    <a:pt x="344" y="287"/>
                  </a:lnTo>
                  <a:lnTo>
                    <a:pt x="340" y="283"/>
                  </a:lnTo>
                  <a:lnTo>
                    <a:pt x="329" y="279"/>
                  </a:lnTo>
                  <a:lnTo>
                    <a:pt x="326" y="275"/>
                  </a:lnTo>
                  <a:lnTo>
                    <a:pt x="321" y="275"/>
                  </a:lnTo>
                  <a:lnTo>
                    <a:pt x="321" y="277"/>
                  </a:lnTo>
                  <a:lnTo>
                    <a:pt x="315" y="275"/>
                  </a:lnTo>
                  <a:lnTo>
                    <a:pt x="320" y="271"/>
                  </a:lnTo>
                  <a:lnTo>
                    <a:pt x="323" y="271"/>
                  </a:lnTo>
                  <a:lnTo>
                    <a:pt x="334" y="277"/>
                  </a:lnTo>
                  <a:lnTo>
                    <a:pt x="340" y="277"/>
                  </a:lnTo>
                  <a:lnTo>
                    <a:pt x="342" y="274"/>
                  </a:lnTo>
                  <a:lnTo>
                    <a:pt x="344" y="274"/>
                  </a:lnTo>
                  <a:lnTo>
                    <a:pt x="352" y="279"/>
                  </a:lnTo>
                  <a:lnTo>
                    <a:pt x="355" y="277"/>
                  </a:lnTo>
                  <a:lnTo>
                    <a:pt x="353" y="274"/>
                  </a:lnTo>
                  <a:lnTo>
                    <a:pt x="353" y="274"/>
                  </a:lnTo>
                  <a:lnTo>
                    <a:pt x="361" y="272"/>
                  </a:lnTo>
                  <a:lnTo>
                    <a:pt x="360" y="271"/>
                  </a:lnTo>
                  <a:lnTo>
                    <a:pt x="364" y="267"/>
                  </a:lnTo>
                  <a:lnTo>
                    <a:pt x="363" y="266"/>
                  </a:lnTo>
                  <a:lnTo>
                    <a:pt x="364" y="266"/>
                  </a:lnTo>
                  <a:lnTo>
                    <a:pt x="372" y="266"/>
                  </a:lnTo>
                  <a:lnTo>
                    <a:pt x="371" y="263"/>
                  </a:lnTo>
                  <a:lnTo>
                    <a:pt x="374" y="263"/>
                  </a:lnTo>
                  <a:lnTo>
                    <a:pt x="376" y="259"/>
                  </a:lnTo>
                  <a:lnTo>
                    <a:pt x="368" y="259"/>
                  </a:lnTo>
                  <a:lnTo>
                    <a:pt x="371" y="256"/>
                  </a:lnTo>
                  <a:lnTo>
                    <a:pt x="368" y="256"/>
                  </a:lnTo>
                  <a:lnTo>
                    <a:pt x="366" y="251"/>
                  </a:lnTo>
                  <a:lnTo>
                    <a:pt x="361" y="250"/>
                  </a:lnTo>
                  <a:lnTo>
                    <a:pt x="361" y="248"/>
                  </a:lnTo>
                  <a:lnTo>
                    <a:pt x="358" y="245"/>
                  </a:lnTo>
                  <a:lnTo>
                    <a:pt x="358" y="242"/>
                  </a:lnTo>
                  <a:lnTo>
                    <a:pt x="355" y="240"/>
                  </a:lnTo>
                  <a:lnTo>
                    <a:pt x="364" y="240"/>
                  </a:lnTo>
                  <a:lnTo>
                    <a:pt x="364" y="238"/>
                  </a:lnTo>
                  <a:lnTo>
                    <a:pt x="363" y="243"/>
                  </a:lnTo>
                  <a:lnTo>
                    <a:pt x="364" y="245"/>
                  </a:lnTo>
                  <a:lnTo>
                    <a:pt x="376" y="253"/>
                  </a:lnTo>
                  <a:lnTo>
                    <a:pt x="380" y="250"/>
                  </a:lnTo>
                  <a:lnTo>
                    <a:pt x="380" y="243"/>
                  </a:lnTo>
                  <a:lnTo>
                    <a:pt x="384" y="248"/>
                  </a:lnTo>
                  <a:lnTo>
                    <a:pt x="382" y="253"/>
                  </a:lnTo>
                  <a:lnTo>
                    <a:pt x="384" y="256"/>
                  </a:lnTo>
                  <a:lnTo>
                    <a:pt x="388" y="258"/>
                  </a:lnTo>
                  <a:lnTo>
                    <a:pt x="392" y="255"/>
                  </a:lnTo>
                  <a:lnTo>
                    <a:pt x="392" y="255"/>
                  </a:lnTo>
                  <a:lnTo>
                    <a:pt x="390" y="259"/>
                  </a:lnTo>
                  <a:lnTo>
                    <a:pt x="393" y="261"/>
                  </a:lnTo>
                  <a:lnTo>
                    <a:pt x="403" y="259"/>
                  </a:lnTo>
                  <a:lnTo>
                    <a:pt x="413" y="253"/>
                  </a:lnTo>
                  <a:lnTo>
                    <a:pt x="417" y="246"/>
                  </a:lnTo>
                  <a:lnTo>
                    <a:pt x="429" y="243"/>
                  </a:lnTo>
                  <a:lnTo>
                    <a:pt x="441" y="242"/>
                  </a:lnTo>
                  <a:lnTo>
                    <a:pt x="451" y="243"/>
                  </a:lnTo>
                  <a:lnTo>
                    <a:pt x="453" y="245"/>
                  </a:lnTo>
                  <a:lnTo>
                    <a:pt x="448" y="250"/>
                  </a:lnTo>
                  <a:lnTo>
                    <a:pt x="443" y="245"/>
                  </a:lnTo>
                  <a:lnTo>
                    <a:pt x="440" y="246"/>
                  </a:lnTo>
                  <a:lnTo>
                    <a:pt x="435" y="248"/>
                  </a:lnTo>
                  <a:lnTo>
                    <a:pt x="441" y="250"/>
                  </a:lnTo>
                  <a:lnTo>
                    <a:pt x="441" y="251"/>
                  </a:lnTo>
                  <a:lnTo>
                    <a:pt x="432" y="253"/>
                  </a:lnTo>
                  <a:lnTo>
                    <a:pt x="425" y="250"/>
                  </a:lnTo>
                  <a:lnTo>
                    <a:pt x="425" y="255"/>
                  </a:lnTo>
                  <a:lnTo>
                    <a:pt x="414" y="259"/>
                  </a:lnTo>
                  <a:lnTo>
                    <a:pt x="411" y="264"/>
                  </a:lnTo>
                  <a:close/>
                  <a:moveTo>
                    <a:pt x="454" y="320"/>
                  </a:moveTo>
                  <a:lnTo>
                    <a:pt x="445" y="320"/>
                  </a:lnTo>
                  <a:lnTo>
                    <a:pt x="432" y="320"/>
                  </a:lnTo>
                  <a:lnTo>
                    <a:pt x="416" y="325"/>
                  </a:lnTo>
                  <a:lnTo>
                    <a:pt x="416" y="328"/>
                  </a:lnTo>
                  <a:lnTo>
                    <a:pt x="414" y="330"/>
                  </a:lnTo>
                  <a:lnTo>
                    <a:pt x="405" y="330"/>
                  </a:lnTo>
                  <a:lnTo>
                    <a:pt x="401" y="328"/>
                  </a:lnTo>
                  <a:lnTo>
                    <a:pt x="403" y="327"/>
                  </a:lnTo>
                  <a:lnTo>
                    <a:pt x="406" y="325"/>
                  </a:lnTo>
                  <a:lnTo>
                    <a:pt x="414" y="320"/>
                  </a:lnTo>
                  <a:lnTo>
                    <a:pt x="416" y="320"/>
                  </a:lnTo>
                  <a:lnTo>
                    <a:pt x="424" y="314"/>
                  </a:lnTo>
                  <a:lnTo>
                    <a:pt x="427" y="311"/>
                  </a:lnTo>
                  <a:lnTo>
                    <a:pt x="433" y="309"/>
                  </a:lnTo>
                  <a:lnTo>
                    <a:pt x="432" y="306"/>
                  </a:lnTo>
                  <a:lnTo>
                    <a:pt x="435" y="304"/>
                  </a:lnTo>
                  <a:lnTo>
                    <a:pt x="445" y="306"/>
                  </a:lnTo>
                  <a:lnTo>
                    <a:pt x="435" y="309"/>
                  </a:lnTo>
                  <a:lnTo>
                    <a:pt x="433" y="312"/>
                  </a:lnTo>
                  <a:lnTo>
                    <a:pt x="441" y="312"/>
                  </a:lnTo>
                  <a:lnTo>
                    <a:pt x="438" y="315"/>
                  </a:lnTo>
                  <a:lnTo>
                    <a:pt x="453" y="314"/>
                  </a:lnTo>
                  <a:lnTo>
                    <a:pt x="456" y="315"/>
                  </a:lnTo>
                  <a:lnTo>
                    <a:pt x="470" y="317"/>
                  </a:lnTo>
                  <a:lnTo>
                    <a:pt x="454" y="320"/>
                  </a:lnTo>
                  <a:close/>
                  <a:moveTo>
                    <a:pt x="589" y="352"/>
                  </a:moveTo>
                  <a:lnTo>
                    <a:pt x="589" y="354"/>
                  </a:lnTo>
                  <a:lnTo>
                    <a:pt x="586" y="356"/>
                  </a:lnTo>
                  <a:lnTo>
                    <a:pt x="584" y="352"/>
                  </a:lnTo>
                  <a:lnTo>
                    <a:pt x="589" y="352"/>
                  </a:lnTo>
                  <a:close/>
                  <a:moveTo>
                    <a:pt x="557" y="360"/>
                  </a:moveTo>
                  <a:lnTo>
                    <a:pt x="558" y="362"/>
                  </a:lnTo>
                  <a:lnTo>
                    <a:pt x="562" y="359"/>
                  </a:lnTo>
                  <a:lnTo>
                    <a:pt x="560" y="362"/>
                  </a:lnTo>
                  <a:lnTo>
                    <a:pt x="563" y="360"/>
                  </a:lnTo>
                  <a:lnTo>
                    <a:pt x="563" y="359"/>
                  </a:lnTo>
                  <a:lnTo>
                    <a:pt x="565" y="359"/>
                  </a:lnTo>
                  <a:lnTo>
                    <a:pt x="566" y="357"/>
                  </a:lnTo>
                  <a:lnTo>
                    <a:pt x="566" y="356"/>
                  </a:lnTo>
                  <a:lnTo>
                    <a:pt x="570" y="354"/>
                  </a:lnTo>
                  <a:lnTo>
                    <a:pt x="570" y="351"/>
                  </a:lnTo>
                  <a:lnTo>
                    <a:pt x="573" y="349"/>
                  </a:lnTo>
                  <a:lnTo>
                    <a:pt x="576" y="348"/>
                  </a:lnTo>
                  <a:lnTo>
                    <a:pt x="573" y="351"/>
                  </a:lnTo>
                  <a:lnTo>
                    <a:pt x="575" y="352"/>
                  </a:lnTo>
                  <a:lnTo>
                    <a:pt x="578" y="352"/>
                  </a:lnTo>
                  <a:lnTo>
                    <a:pt x="571" y="359"/>
                  </a:lnTo>
                  <a:lnTo>
                    <a:pt x="566" y="359"/>
                  </a:lnTo>
                  <a:lnTo>
                    <a:pt x="562" y="364"/>
                  </a:lnTo>
                  <a:lnTo>
                    <a:pt x="560" y="362"/>
                  </a:lnTo>
                  <a:lnTo>
                    <a:pt x="557" y="365"/>
                  </a:lnTo>
                  <a:lnTo>
                    <a:pt x="554" y="365"/>
                  </a:lnTo>
                  <a:lnTo>
                    <a:pt x="552" y="367"/>
                  </a:lnTo>
                  <a:lnTo>
                    <a:pt x="550" y="367"/>
                  </a:lnTo>
                  <a:lnTo>
                    <a:pt x="550" y="365"/>
                  </a:lnTo>
                  <a:lnTo>
                    <a:pt x="557" y="360"/>
                  </a:lnTo>
                  <a:close/>
                  <a:moveTo>
                    <a:pt x="523" y="453"/>
                  </a:moveTo>
                  <a:lnTo>
                    <a:pt x="523" y="444"/>
                  </a:lnTo>
                  <a:lnTo>
                    <a:pt x="526" y="439"/>
                  </a:lnTo>
                  <a:lnTo>
                    <a:pt x="528" y="434"/>
                  </a:lnTo>
                  <a:lnTo>
                    <a:pt x="525" y="433"/>
                  </a:lnTo>
                  <a:lnTo>
                    <a:pt x="525" y="437"/>
                  </a:lnTo>
                  <a:lnTo>
                    <a:pt x="523" y="437"/>
                  </a:lnTo>
                  <a:lnTo>
                    <a:pt x="523" y="431"/>
                  </a:lnTo>
                  <a:lnTo>
                    <a:pt x="522" y="431"/>
                  </a:lnTo>
                  <a:lnTo>
                    <a:pt x="520" y="433"/>
                  </a:lnTo>
                  <a:lnTo>
                    <a:pt x="520" y="433"/>
                  </a:lnTo>
                  <a:lnTo>
                    <a:pt x="518" y="436"/>
                  </a:lnTo>
                  <a:lnTo>
                    <a:pt x="517" y="436"/>
                  </a:lnTo>
                  <a:lnTo>
                    <a:pt x="515" y="434"/>
                  </a:lnTo>
                  <a:lnTo>
                    <a:pt x="515" y="431"/>
                  </a:lnTo>
                  <a:lnTo>
                    <a:pt x="514" y="429"/>
                  </a:lnTo>
                  <a:lnTo>
                    <a:pt x="523" y="428"/>
                  </a:lnTo>
                  <a:lnTo>
                    <a:pt x="534" y="433"/>
                  </a:lnTo>
                  <a:lnTo>
                    <a:pt x="533" y="439"/>
                  </a:lnTo>
                  <a:lnTo>
                    <a:pt x="528" y="444"/>
                  </a:lnTo>
                  <a:lnTo>
                    <a:pt x="528" y="450"/>
                  </a:lnTo>
                  <a:lnTo>
                    <a:pt x="530" y="450"/>
                  </a:lnTo>
                  <a:lnTo>
                    <a:pt x="530" y="453"/>
                  </a:lnTo>
                  <a:lnTo>
                    <a:pt x="526" y="455"/>
                  </a:lnTo>
                  <a:lnTo>
                    <a:pt x="525" y="452"/>
                  </a:lnTo>
                  <a:lnTo>
                    <a:pt x="523" y="453"/>
                  </a:lnTo>
                  <a:close/>
                  <a:moveTo>
                    <a:pt x="523" y="461"/>
                  </a:moveTo>
                  <a:lnTo>
                    <a:pt x="523" y="457"/>
                  </a:lnTo>
                  <a:lnTo>
                    <a:pt x="525" y="457"/>
                  </a:lnTo>
                  <a:lnTo>
                    <a:pt x="528" y="461"/>
                  </a:lnTo>
                  <a:lnTo>
                    <a:pt x="523" y="461"/>
                  </a:lnTo>
                  <a:close/>
                  <a:moveTo>
                    <a:pt x="536" y="428"/>
                  </a:moveTo>
                  <a:lnTo>
                    <a:pt x="531" y="429"/>
                  </a:lnTo>
                  <a:lnTo>
                    <a:pt x="525" y="428"/>
                  </a:lnTo>
                  <a:lnTo>
                    <a:pt x="525" y="426"/>
                  </a:lnTo>
                  <a:lnTo>
                    <a:pt x="523" y="426"/>
                  </a:lnTo>
                  <a:lnTo>
                    <a:pt x="518" y="423"/>
                  </a:lnTo>
                  <a:lnTo>
                    <a:pt x="526" y="421"/>
                  </a:lnTo>
                  <a:lnTo>
                    <a:pt x="531" y="421"/>
                  </a:lnTo>
                  <a:lnTo>
                    <a:pt x="533" y="424"/>
                  </a:lnTo>
                  <a:lnTo>
                    <a:pt x="531" y="426"/>
                  </a:lnTo>
                  <a:lnTo>
                    <a:pt x="539" y="424"/>
                  </a:lnTo>
                  <a:lnTo>
                    <a:pt x="541" y="429"/>
                  </a:lnTo>
                  <a:lnTo>
                    <a:pt x="538" y="431"/>
                  </a:lnTo>
                  <a:lnTo>
                    <a:pt x="536" y="429"/>
                  </a:lnTo>
                  <a:lnTo>
                    <a:pt x="536" y="428"/>
                  </a:lnTo>
                  <a:close/>
                  <a:moveTo>
                    <a:pt x="539" y="477"/>
                  </a:moveTo>
                  <a:lnTo>
                    <a:pt x="538" y="468"/>
                  </a:lnTo>
                  <a:lnTo>
                    <a:pt x="536" y="463"/>
                  </a:lnTo>
                  <a:lnTo>
                    <a:pt x="536" y="460"/>
                  </a:lnTo>
                  <a:lnTo>
                    <a:pt x="534" y="458"/>
                  </a:lnTo>
                  <a:lnTo>
                    <a:pt x="536" y="455"/>
                  </a:lnTo>
                  <a:lnTo>
                    <a:pt x="534" y="455"/>
                  </a:lnTo>
                  <a:lnTo>
                    <a:pt x="533" y="453"/>
                  </a:lnTo>
                  <a:lnTo>
                    <a:pt x="531" y="453"/>
                  </a:lnTo>
                  <a:lnTo>
                    <a:pt x="530" y="457"/>
                  </a:lnTo>
                  <a:lnTo>
                    <a:pt x="530" y="453"/>
                  </a:lnTo>
                  <a:lnTo>
                    <a:pt x="533" y="450"/>
                  </a:lnTo>
                  <a:lnTo>
                    <a:pt x="534" y="453"/>
                  </a:lnTo>
                  <a:lnTo>
                    <a:pt x="536" y="453"/>
                  </a:lnTo>
                  <a:lnTo>
                    <a:pt x="536" y="452"/>
                  </a:lnTo>
                  <a:lnTo>
                    <a:pt x="538" y="458"/>
                  </a:lnTo>
                  <a:lnTo>
                    <a:pt x="539" y="453"/>
                  </a:lnTo>
                  <a:lnTo>
                    <a:pt x="541" y="453"/>
                  </a:lnTo>
                  <a:lnTo>
                    <a:pt x="541" y="455"/>
                  </a:lnTo>
                  <a:lnTo>
                    <a:pt x="541" y="458"/>
                  </a:lnTo>
                  <a:lnTo>
                    <a:pt x="542" y="460"/>
                  </a:lnTo>
                  <a:lnTo>
                    <a:pt x="539" y="465"/>
                  </a:lnTo>
                  <a:lnTo>
                    <a:pt x="539" y="466"/>
                  </a:lnTo>
                  <a:lnTo>
                    <a:pt x="542" y="466"/>
                  </a:lnTo>
                  <a:lnTo>
                    <a:pt x="547" y="471"/>
                  </a:lnTo>
                  <a:lnTo>
                    <a:pt x="547" y="476"/>
                  </a:lnTo>
                  <a:lnTo>
                    <a:pt x="539" y="477"/>
                  </a:lnTo>
                  <a:close/>
                  <a:moveTo>
                    <a:pt x="575" y="463"/>
                  </a:moveTo>
                  <a:lnTo>
                    <a:pt x="571" y="471"/>
                  </a:lnTo>
                  <a:lnTo>
                    <a:pt x="570" y="469"/>
                  </a:lnTo>
                  <a:lnTo>
                    <a:pt x="568" y="474"/>
                  </a:lnTo>
                  <a:lnTo>
                    <a:pt x="565" y="474"/>
                  </a:lnTo>
                  <a:lnTo>
                    <a:pt x="565" y="469"/>
                  </a:lnTo>
                  <a:lnTo>
                    <a:pt x="566" y="463"/>
                  </a:lnTo>
                  <a:lnTo>
                    <a:pt x="571" y="460"/>
                  </a:lnTo>
                  <a:lnTo>
                    <a:pt x="568" y="461"/>
                  </a:lnTo>
                  <a:lnTo>
                    <a:pt x="571" y="453"/>
                  </a:lnTo>
                  <a:lnTo>
                    <a:pt x="570" y="452"/>
                  </a:lnTo>
                  <a:lnTo>
                    <a:pt x="568" y="452"/>
                  </a:lnTo>
                  <a:lnTo>
                    <a:pt x="565" y="457"/>
                  </a:lnTo>
                  <a:lnTo>
                    <a:pt x="563" y="457"/>
                  </a:lnTo>
                  <a:lnTo>
                    <a:pt x="562" y="453"/>
                  </a:lnTo>
                  <a:lnTo>
                    <a:pt x="563" y="450"/>
                  </a:lnTo>
                  <a:lnTo>
                    <a:pt x="560" y="447"/>
                  </a:lnTo>
                  <a:lnTo>
                    <a:pt x="560" y="445"/>
                  </a:lnTo>
                  <a:lnTo>
                    <a:pt x="558" y="445"/>
                  </a:lnTo>
                  <a:lnTo>
                    <a:pt x="557" y="450"/>
                  </a:lnTo>
                  <a:lnTo>
                    <a:pt x="554" y="449"/>
                  </a:lnTo>
                  <a:lnTo>
                    <a:pt x="554" y="442"/>
                  </a:lnTo>
                  <a:lnTo>
                    <a:pt x="549" y="442"/>
                  </a:lnTo>
                  <a:lnTo>
                    <a:pt x="546" y="437"/>
                  </a:lnTo>
                  <a:lnTo>
                    <a:pt x="546" y="433"/>
                  </a:lnTo>
                  <a:lnTo>
                    <a:pt x="552" y="431"/>
                  </a:lnTo>
                  <a:lnTo>
                    <a:pt x="546" y="431"/>
                  </a:lnTo>
                  <a:lnTo>
                    <a:pt x="542" y="428"/>
                  </a:lnTo>
                  <a:lnTo>
                    <a:pt x="542" y="428"/>
                  </a:lnTo>
                  <a:lnTo>
                    <a:pt x="542" y="424"/>
                  </a:lnTo>
                  <a:lnTo>
                    <a:pt x="549" y="418"/>
                  </a:lnTo>
                  <a:lnTo>
                    <a:pt x="562" y="420"/>
                  </a:lnTo>
                  <a:lnTo>
                    <a:pt x="560" y="413"/>
                  </a:lnTo>
                  <a:lnTo>
                    <a:pt x="562" y="410"/>
                  </a:lnTo>
                  <a:lnTo>
                    <a:pt x="560" y="410"/>
                  </a:lnTo>
                  <a:lnTo>
                    <a:pt x="562" y="408"/>
                  </a:lnTo>
                  <a:lnTo>
                    <a:pt x="555" y="410"/>
                  </a:lnTo>
                  <a:lnTo>
                    <a:pt x="555" y="408"/>
                  </a:lnTo>
                  <a:lnTo>
                    <a:pt x="563" y="407"/>
                  </a:lnTo>
                  <a:lnTo>
                    <a:pt x="563" y="408"/>
                  </a:lnTo>
                  <a:lnTo>
                    <a:pt x="565" y="408"/>
                  </a:lnTo>
                  <a:lnTo>
                    <a:pt x="565" y="410"/>
                  </a:lnTo>
                  <a:lnTo>
                    <a:pt x="562" y="415"/>
                  </a:lnTo>
                  <a:lnTo>
                    <a:pt x="568" y="413"/>
                  </a:lnTo>
                  <a:lnTo>
                    <a:pt x="568" y="415"/>
                  </a:lnTo>
                  <a:lnTo>
                    <a:pt x="565" y="415"/>
                  </a:lnTo>
                  <a:lnTo>
                    <a:pt x="565" y="418"/>
                  </a:lnTo>
                  <a:lnTo>
                    <a:pt x="565" y="428"/>
                  </a:lnTo>
                  <a:lnTo>
                    <a:pt x="568" y="431"/>
                  </a:lnTo>
                  <a:lnTo>
                    <a:pt x="568" y="433"/>
                  </a:lnTo>
                  <a:lnTo>
                    <a:pt x="570" y="441"/>
                  </a:lnTo>
                  <a:lnTo>
                    <a:pt x="568" y="445"/>
                  </a:lnTo>
                  <a:lnTo>
                    <a:pt x="578" y="460"/>
                  </a:lnTo>
                  <a:lnTo>
                    <a:pt x="575" y="463"/>
                  </a:lnTo>
                  <a:close/>
                  <a:moveTo>
                    <a:pt x="685" y="485"/>
                  </a:moveTo>
                  <a:lnTo>
                    <a:pt x="684" y="489"/>
                  </a:lnTo>
                  <a:lnTo>
                    <a:pt x="682" y="487"/>
                  </a:lnTo>
                  <a:lnTo>
                    <a:pt x="680" y="489"/>
                  </a:lnTo>
                  <a:lnTo>
                    <a:pt x="680" y="489"/>
                  </a:lnTo>
                  <a:lnTo>
                    <a:pt x="676" y="487"/>
                  </a:lnTo>
                  <a:lnTo>
                    <a:pt x="676" y="487"/>
                  </a:lnTo>
                  <a:lnTo>
                    <a:pt x="672" y="487"/>
                  </a:lnTo>
                  <a:lnTo>
                    <a:pt x="672" y="487"/>
                  </a:lnTo>
                  <a:lnTo>
                    <a:pt x="674" y="487"/>
                  </a:lnTo>
                  <a:lnTo>
                    <a:pt x="674" y="484"/>
                  </a:lnTo>
                  <a:lnTo>
                    <a:pt x="672" y="484"/>
                  </a:lnTo>
                  <a:lnTo>
                    <a:pt x="672" y="481"/>
                  </a:lnTo>
                  <a:lnTo>
                    <a:pt x="676" y="481"/>
                  </a:lnTo>
                  <a:lnTo>
                    <a:pt x="676" y="479"/>
                  </a:lnTo>
                  <a:lnTo>
                    <a:pt x="677" y="476"/>
                  </a:lnTo>
                  <a:lnTo>
                    <a:pt x="684" y="474"/>
                  </a:lnTo>
                  <a:lnTo>
                    <a:pt x="688" y="479"/>
                  </a:lnTo>
                  <a:lnTo>
                    <a:pt x="685" y="485"/>
                  </a:lnTo>
                  <a:close/>
                  <a:moveTo>
                    <a:pt x="967" y="461"/>
                  </a:moveTo>
                  <a:lnTo>
                    <a:pt x="966" y="468"/>
                  </a:lnTo>
                  <a:lnTo>
                    <a:pt x="966" y="463"/>
                  </a:lnTo>
                  <a:lnTo>
                    <a:pt x="963" y="458"/>
                  </a:lnTo>
                  <a:lnTo>
                    <a:pt x="961" y="457"/>
                  </a:lnTo>
                  <a:lnTo>
                    <a:pt x="963" y="453"/>
                  </a:lnTo>
                  <a:lnTo>
                    <a:pt x="959" y="449"/>
                  </a:lnTo>
                  <a:lnTo>
                    <a:pt x="961" y="449"/>
                  </a:lnTo>
                  <a:lnTo>
                    <a:pt x="961" y="450"/>
                  </a:lnTo>
                  <a:lnTo>
                    <a:pt x="963" y="452"/>
                  </a:lnTo>
                  <a:lnTo>
                    <a:pt x="964" y="447"/>
                  </a:lnTo>
                  <a:lnTo>
                    <a:pt x="964" y="452"/>
                  </a:lnTo>
                  <a:lnTo>
                    <a:pt x="971" y="450"/>
                  </a:lnTo>
                  <a:lnTo>
                    <a:pt x="972" y="447"/>
                  </a:lnTo>
                  <a:lnTo>
                    <a:pt x="974" y="447"/>
                  </a:lnTo>
                  <a:lnTo>
                    <a:pt x="972" y="450"/>
                  </a:lnTo>
                  <a:lnTo>
                    <a:pt x="974" y="452"/>
                  </a:lnTo>
                  <a:lnTo>
                    <a:pt x="975" y="457"/>
                  </a:lnTo>
                  <a:lnTo>
                    <a:pt x="967" y="461"/>
                  </a:lnTo>
                  <a:close/>
                  <a:moveTo>
                    <a:pt x="1054" y="412"/>
                  </a:moveTo>
                  <a:lnTo>
                    <a:pt x="1048" y="412"/>
                  </a:lnTo>
                  <a:lnTo>
                    <a:pt x="1044" y="415"/>
                  </a:lnTo>
                  <a:lnTo>
                    <a:pt x="1040" y="415"/>
                  </a:lnTo>
                  <a:lnTo>
                    <a:pt x="1040" y="412"/>
                  </a:lnTo>
                  <a:lnTo>
                    <a:pt x="1032" y="412"/>
                  </a:lnTo>
                  <a:lnTo>
                    <a:pt x="1032" y="413"/>
                  </a:lnTo>
                  <a:lnTo>
                    <a:pt x="1025" y="415"/>
                  </a:lnTo>
                  <a:lnTo>
                    <a:pt x="1022" y="416"/>
                  </a:lnTo>
                  <a:lnTo>
                    <a:pt x="1025" y="420"/>
                  </a:lnTo>
                  <a:lnTo>
                    <a:pt x="1032" y="421"/>
                  </a:lnTo>
                  <a:lnTo>
                    <a:pt x="1030" y="428"/>
                  </a:lnTo>
                  <a:lnTo>
                    <a:pt x="1030" y="424"/>
                  </a:lnTo>
                  <a:lnTo>
                    <a:pt x="1027" y="423"/>
                  </a:lnTo>
                  <a:lnTo>
                    <a:pt x="1017" y="420"/>
                  </a:lnTo>
                  <a:lnTo>
                    <a:pt x="1022" y="420"/>
                  </a:lnTo>
                  <a:lnTo>
                    <a:pt x="1020" y="416"/>
                  </a:lnTo>
                  <a:lnTo>
                    <a:pt x="1022" y="412"/>
                  </a:lnTo>
                  <a:lnTo>
                    <a:pt x="1025" y="413"/>
                  </a:lnTo>
                  <a:lnTo>
                    <a:pt x="1030" y="410"/>
                  </a:lnTo>
                  <a:lnTo>
                    <a:pt x="1028" y="410"/>
                  </a:lnTo>
                  <a:lnTo>
                    <a:pt x="1027" y="402"/>
                  </a:lnTo>
                  <a:lnTo>
                    <a:pt x="1027" y="402"/>
                  </a:lnTo>
                  <a:lnTo>
                    <a:pt x="1028" y="408"/>
                  </a:lnTo>
                  <a:lnTo>
                    <a:pt x="1035" y="408"/>
                  </a:lnTo>
                  <a:lnTo>
                    <a:pt x="1038" y="400"/>
                  </a:lnTo>
                  <a:lnTo>
                    <a:pt x="1040" y="400"/>
                  </a:lnTo>
                  <a:lnTo>
                    <a:pt x="1038" y="404"/>
                  </a:lnTo>
                  <a:lnTo>
                    <a:pt x="1044" y="410"/>
                  </a:lnTo>
                  <a:lnTo>
                    <a:pt x="1046" y="410"/>
                  </a:lnTo>
                  <a:lnTo>
                    <a:pt x="1051" y="410"/>
                  </a:lnTo>
                  <a:lnTo>
                    <a:pt x="1051" y="408"/>
                  </a:lnTo>
                  <a:lnTo>
                    <a:pt x="1054" y="410"/>
                  </a:lnTo>
                  <a:lnTo>
                    <a:pt x="1054" y="410"/>
                  </a:lnTo>
                  <a:lnTo>
                    <a:pt x="1054" y="4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48" name="Forma Livre 827">
              <a:extLst>
                <a:ext uri="{FF2B5EF4-FFF2-40B4-BE49-F238E27FC236}">
                  <a16:creationId xmlns:a16="http://schemas.microsoft.com/office/drawing/2014/main" id="{971F06D9-09DD-4FE5-7DCA-8C0E18F77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968" y="-2809431"/>
              <a:ext cx="31270" cy="2855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2"/>
                </a:cxn>
                <a:cxn ang="0">
                  <a:pos x="7" y="5"/>
                </a:cxn>
                <a:cxn ang="0">
                  <a:pos x="5" y="7"/>
                </a:cxn>
                <a:cxn ang="0">
                  <a:pos x="7" y="7"/>
                </a:cxn>
                <a:cxn ang="0">
                  <a:pos x="8" y="10"/>
                </a:cxn>
                <a:cxn ang="0">
                  <a:pos x="5" y="11"/>
                </a:cxn>
                <a:cxn ang="0">
                  <a:pos x="8" y="13"/>
                </a:cxn>
                <a:cxn ang="0">
                  <a:pos x="4" y="16"/>
                </a:cxn>
                <a:cxn ang="0">
                  <a:pos x="0" y="13"/>
                </a:cxn>
                <a:cxn ang="0">
                  <a:pos x="0" y="13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12" y="19"/>
                </a:cxn>
                <a:cxn ang="0">
                  <a:pos x="13" y="16"/>
                </a:cxn>
                <a:cxn ang="0">
                  <a:pos x="16" y="16"/>
                </a:cxn>
                <a:cxn ang="0">
                  <a:pos x="18" y="18"/>
                </a:cxn>
                <a:cxn ang="0">
                  <a:pos x="16" y="21"/>
                </a:cxn>
                <a:cxn ang="0">
                  <a:pos x="21" y="21"/>
                </a:cxn>
                <a:cxn ang="0">
                  <a:pos x="20" y="19"/>
                </a:cxn>
                <a:cxn ang="0">
                  <a:pos x="23" y="18"/>
                </a:cxn>
                <a:cxn ang="0">
                  <a:pos x="18" y="1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23" h="21">
                  <a:moveTo>
                    <a:pt x="7" y="0"/>
                  </a:moveTo>
                  <a:lnTo>
                    <a:pt x="5" y="2"/>
                  </a:lnTo>
                  <a:lnTo>
                    <a:pt x="7" y="5"/>
                  </a:lnTo>
                  <a:lnTo>
                    <a:pt x="5" y="7"/>
                  </a:lnTo>
                  <a:lnTo>
                    <a:pt x="7" y="7"/>
                  </a:lnTo>
                  <a:lnTo>
                    <a:pt x="8" y="10"/>
                  </a:lnTo>
                  <a:lnTo>
                    <a:pt x="5" y="11"/>
                  </a:lnTo>
                  <a:lnTo>
                    <a:pt x="8" y="13"/>
                  </a:lnTo>
                  <a:lnTo>
                    <a:pt x="4" y="16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8"/>
                  </a:lnTo>
                  <a:lnTo>
                    <a:pt x="5" y="21"/>
                  </a:lnTo>
                  <a:lnTo>
                    <a:pt x="12" y="19"/>
                  </a:lnTo>
                  <a:lnTo>
                    <a:pt x="13" y="16"/>
                  </a:lnTo>
                  <a:lnTo>
                    <a:pt x="16" y="16"/>
                  </a:lnTo>
                  <a:lnTo>
                    <a:pt x="18" y="18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0" y="19"/>
                  </a:lnTo>
                  <a:lnTo>
                    <a:pt x="23" y="18"/>
                  </a:lnTo>
                  <a:lnTo>
                    <a:pt x="18" y="1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49" name="Forma Livre 828">
              <a:extLst>
                <a:ext uri="{FF2B5EF4-FFF2-40B4-BE49-F238E27FC236}">
                  <a16:creationId xmlns:a16="http://schemas.microsoft.com/office/drawing/2014/main" id="{B224FB93-2609-CA1C-6A37-AF1BF5AE3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0701" y="-2022247"/>
              <a:ext cx="69338" cy="2447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8" y="2"/>
                </a:cxn>
                <a:cxn ang="0">
                  <a:pos x="2" y="10"/>
                </a:cxn>
                <a:cxn ang="0">
                  <a:pos x="0" y="13"/>
                </a:cxn>
                <a:cxn ang="0">
                  <a:pos x="2" y="16"/>
                </a:cxn>
                <a:cxn ang="0">
                  <a:pos x="14" y="18"/>
                </a:cxn>
                <a:cxn ang="0">
                  <a:pos x="19" y="16"/>
                </a:cxn>
                <a:cxn ang="0">
                  <a:pos x="50" y="14"/>
                </a:cxn>
                <a:cxn ang="0">
                  <a:pos x="51" y="14"/>
                </a:cxn>
                <a:cxn ang="0">
                  <a:pos x="50" y="10"/>
                </a:cxn>
                <a:cxn ang="0">
                  <a:pos x="43" y="8"/>
                </a:cxn>
                <a:cxn ang="0">
                  <a:pos x="43" y="5"/>
                </a:cxn>
                <a:cxn ang="0">
                  <a:pos x="37" y="2"/>
                </a:cxn>
                <a:cxn ang="0">
                  <a:pos x="32" y="3"/>
                </a:cxn>
                <a:cxn ang="0">
                  <a:pos x="24" y="2"/>
                </a:cxn>
                <a:cxn ang="0">
                  <a:pos x="19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51" h="18">
                  <a:moveTo>
                    <a:pt x="14" y="0"/>
                  </a:moveTo>
                  <a:lnTo>
                    <a:pt x="8" y="2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2" y="16"/>
                  </a:lnTo>
                  <a:lnTo>
                    <a:pt x="14" y="18"/>
                  </a:lnTo>
                  <a:lnTo>
                    <a:pt x="19" y="16"/>
                  </a:lnTo>
                  <a:lnTo>
                    <a:pt x="50" y="14"/>
                  </a:lnTo>
                  <a:lnTo>
                    <a:pt x="51" y="14"/>
                  </a:lnTo>
                  <a:lnTo>
                    <a:pt x="50" y="10"/>
                  </a:lnTo>
                  <a:lnTo>
                    <a:pt x="43" y="8"/>
                  </a:lnTo>
                  <a:lnTo>
                    <a:pt x="43" y="5"/>
                  </a:lnTo>
                  <a:lnTo>
                    <a:pt x="37" y="2"/>
                  </a:lnTo>
                  <a:lnTo>
                    <a:pt x="32" y="3"/>
                  </a:lnTo>
                  <a:lnTo>
                    <a:pt x="24" y="2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50" name="Forma Livre 829">
              <a:extLst>
                <a:ext uri="{FF2B5EF4-FFF2-40B4-BE49-F238E27FC236}">
                  <a16:creationId xmlns:a16="http://schemas.microsoft.com/office/drawing/2014/main" id="{2088B403-B8EA-7226-6EB3-5504F1941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9825" y="-1996416"/>
              <a:ext cx="112844" cy="85653"/>
            </a:xfrm>
            <a:custGeom>
              <a:avLst/>
              <a:gdLst/>
              <a:ahLst/>
              <a:cxnLst>
                <a:cxn ang="0">
                  <a:pos x="40" y="50"/>
                </a:cxn>
                <a:cxn ang="0">
                  <a:pos x="37" y="53"/>
                </a:cxn>
                <a:cxn ang="0">
                  <a:pos x="35" y="52"/>
                </a:cxn>
                <a:cxn ang="0">
                  <a:pos x="26" y="55"/>
                </a:cxn>
                <a:cxn ang="0">
                  <a:pos x="21" y="45"/>
                </a:cxn>
                <a:cxn ang="0">
                  <a:pos x="18" y="42"/>
                </a:cxn>
                <a:cxn ang="0">
                  <a:pos x="18" y="37"/>
                </a:cxn>
                <a:cxn ang="0">
                  <a:pos x="13" y="32"/>
                </a:cxn>
                <a:cxn ang="0">
                  <a:pos x="11" y="24"/>
                </a:cxn>
                <a:cxn ang="0">
                  <a:pos x="0" y="20"/>
                </a:cxn>
                <a:cxn ang="0">
                  <a:pos x="2" y="16"/>
                </a:cxn>
                <a:cxn ang="0">
                  <a:pos x="5" y="16"/>
                </a:cxn>
                <a:cxn ang="0">
                  <a:pos x="5" y="15"/>
                </a:cxn>
                <a:cxn ang="0">
                  <a:pos x="11" y="15"/>
                </a:cxn>
                <a:cxn ang="0">
                  <a:pos x="10" y="11"/>
                </a:cxn>
                <a:cxn ang="0">
                  <a:pos x="3" y="10"/>
                </a:cxn>
                <a:cxn ang="0">
                  <a:pos x="0" y="8"/>
                </a:cxn>
                <a:cxn ang="0">
                  <a:pos x="5" y="0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11" y="2"/>
                </a:cxn>
                <a:cxn ang="0">
                  <a:pos x="16" y="7"/>
                </a:cxn>
                <a:cxn ang="0">
                  <a:pos x="18" y="5"/>
                </a:cxn>
                <a:cxn ang="0">
                  <a:pos x="19" y="7"/>
                </a:cxn>
                <a:cxn ang="0">
                  <a:pos x="21" y="3"/>
                </a:cxn>
                <a:cxn ang="0">
                  <a:pos x="26" y="11"/>
                </a:cxn>
                <a:cxn ang="0">
                  <a:pos x="32" y="15"/>
                </a:cxn>
                <a:cxn ang="0">
                  <a:pos x="32" y="15"/>
                </a:cxn>
                <a:cxn ang="0">
                  <a:pos x="56" y="15"/>
                </a:cxn>
                <a:cxn ang="0">
                  <a:pos x="67" y="16"/>
                </a:cxn>
                <a:cxn ang="0">
                  <a:pos x="61" y="23"/>
                </a:cxn>
                <a:cxn ang="0">
                  <a:pos x="51" y="28"/>
                </a:cxn>
                <a:cxn ang="0">
                  <a:pos x="51" y="29"/>
                </a:cxn>
                <a:cxn ang="0">
                  <a:pos x="56" y="36"/>
                </a:cxn>
                <a:cxn ang="0">
                  <a:pos x="59" y="36"/>
                </a:cxn>
                <a:cxn ang="0">
                  <a:pos x="62" y="39"/>
                </a:cxn>
                <a:cxn ang="0">
                  <a:pos x="64" y="34"/>
                </a:cxn>
                <a:cxn ang="0">
                  <a:pos x="67" y="31"/>
                </a:cxn>
                <a:cxn ang="0">
                  <a:pos x="69" y="31"/>
                </a:cxn>
                <a:cxn ang="0">
                  <a:pos x="75" y="40"/>
                </a:cxn>
                <a:cxn ang="0">
                  <a:pos x="82" y="52"/>
                </a:cxn>
                <a:cxn ang="0">
                  <a:pos x="83" y="58"/>
                </a:cxn>
                <a:cxn ang="0">
                  <a:pos x="80" y="56"/>
                </a:cxn>
                <a:cxn ang="0">
                  <a:pos x="78" y="58"/>
                </a:cxn>
                <a:cxn ang="0">
                  <a:pos x="80" y="63"/>
                </a:cxn>
                <a:cxn ang="0">
                  <a:pos x="75" y="60"/>
                </a:cxn>
                <a:cxn ang="0">
                  <a:pos x="69" y="48"/>
                </a:cxn>
                <a:cxn ang="0">
                  <a:pos x="64" y="44"/>
                </a:cxn>
                <a:cxn ang="0">
                  <a:pos x="61" y="42"/>
                </a:cxn>
                <a:cxn ang="0">
                  <a:pos x="54" y="44"/>
                </a:cxn>
                <a:cxn ang="0">
                  <a:pos x="51" y="40"/>
                </a:cxn>
                <a:cxn ang="0">
                  <a:pos x="48" y="44"/>
                </a:cxn>
                <a:cxn ang="0">
                  <a:pos x="50" y="48"/>
                </a:cxn>
                <a:cxn ang="0">
                  <a:pos x="45" y="53"/>
                </a:cxn>
                <a:cxn ang="0">
                  <a:pos x="42" y="50"/>
                </a:cxn>
                <a:cxn ang="0">
                  <a:pos x="40" y="50"/>
                </a:cxn>
                <a:cxn ang="0">
                  <a:pos x="40" y="50"/>
                </a:cxn>
              </a:cxnLst>
              <a:rect l="0" t="0" r="r" b="b"/>
              <a:pathLst>
                <a:path w="83" h="63">
                  <a:moveTo>
                    <a:pt x="40" y="50"/>
                  </a:moveTo>
                  <a:lnTo>
                    <a:pt x="37" y="53"/>
                  </a:lnTo>
                  <a:lnTo>
                    <a:pt x="35" y="52"/>
                  </a:lnTo>
                  <a:lnTo>
                    <a:pt x="26" y="55"/>
                  </a:lnTo>
                  <a:lnTo>
                    <a:pt x="21" y="45"/>
                  </a:lnTo>
                  <a:lnTo>
                    <a:pt x="18" y="42"/>
                  </a:lnTo>
                  <a:lnTo>
                    <a:pt x="18" y="37"/>
                  </a:lnTo>
                  <a:lnTo>
                    <a:pt x="13" y="32"/>
                  </a:lnTo>
                  <a:lnTo>
                    <a:pt x="11" y="24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11" y="15"/>
                  </a:lnTo>
                  <a:lnTo>
                    <a:pt x="10" y="11"/>
                  </a:lnTo>
                  <a:lnTo>
                    <a:pt x="3" y="10"/>
                  </a:lnTo>
                  <a:lnTo>
                    <a:pt x="0" y="8"/>
                  </a:lnTo>
                  <a:lnTo>
                    <a:pt x="5" y="0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11" y="2"/>
                  </a:lnTo>
                  <a:lnTo>
                    <a:pt x="16" y="7"/>
                  </a:lnTo>
                  <a:lnTo>
                    <a:pt x="18" y="5"/>
                  </a:lnTo>
                  <a:lnTo>
                    <a:pt x="19" y="7"/>
                  </a:lnTo>
                  <a:lnTo>
                    <a:pt x="21" y="3"/>
                  </a:lnTo>
                  <a:lnTo>
                    <a:pt x="26" y="11"/>
                  </a:lnTo>
                  <a:lnTo>
                    <a:pt x="32" y="15"/>
                  </a:lnTo>
                  <a:lnTo>
                    <a:pt x="32" y="15"/>
                  </a:lnTo>
                  <a:lnTo>
                    <a:pt x="56" y="15"/>
                  </a:lnTo>
                  <a:lnTo>
                    <a:pt x="67" y="16"/>
                  </a:lnTo>
                  <a:lnTo>
                    <a:pt x="61" y="23"/>
                  </a:lnTo>
                  <a:lnTo>
                    <a:pt x="51" y="28"/>
                  </a:lnTo>
                  <a:lnTo>
                    <a:pt x="51" y="29"/>
                  </a:lnTo>
                  <a:lnTo>
                    <a:pt x="56" y="36"/>
                  </a:lnTo>
                  <a:lnTo>
                    <a:pt x="59" y="36"/>
                  </a:lnTo>
                  <a:lnTo>
                    <a:pt x="62" y="39"/>
                  </a:lnTo>
                  <a:lnTo>
                    <a:pt x="64" y="34"/>
                  </a:lnTo>
                  <a:lnTo>
                    <a:pt x="67" y="31"/>
                  </a:lnTo>
                  <a:lnTo>
                    <a:pt x="69" y="31"/>
                  </a:lnTo>
                  <a:lnTo>
                    <a:pt x="75" y="40"/>
                  </a:lnTo>
                  <a:lnTo>
                    <a:pt x="82" y="52"/>
                  </a:lnTo>
                  <a:lnTo>
                    <a:pt x="83" y="58"/>
                  </a:lnTo>
                  <a:lnTo>
                    <a:pt x="80" y="56"/>
                  </a:lnTo>
                  <a:lnTo>
                    <a:pt x="78" y="58"/>
                  </a:lnTo>
                  <a:lnTo>
                    <a:pt x="80" y="63"/>
                  </a:lnTo>
                  <a:lnTo>
                    <a:pt x="75" y="60"/>
                  </a:lnTo>
                  <a:lnTo>
                    <a:pt x="69" y="48"/>
                  </a:lnTo>
                  <a:lnTo>
                    <a:pt x="64" y="44"/>
                  </a:lnTo>
                  <a:lnTo>
                    <a:pt x="61" y="42"/>
                  </a:lnTo>
                  <a:lnTo>
                    <a:pt x="54" y="44"/>
                  </a:lnTo>
                  <a:lnTo>
                    <a:pt x="51" y="40"/>
                  </a:lnTo>
                  <a:lnTo>
                    <a:pt x="48" y="44"/>
                  </a:lnTo>
                  <a:lnTo>
                    <a:pt x="50" y="48"/>
                  </a:lnTo>
                  <a:lnTo>
                    <a:pt x="45" y="53"/>
                  </a:lnTo>
                  <a:lnTo>
                    <a:pt x="42" y="50"/>
                  </a:lnTo>
                  <a:lnTo>
                    <a:pt x="40" y="50"/>
                  </a:lnTo>
                  <a:lnTo>
                    <a:pt x="40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51" name="Forma Livre 830">
              <a:extLst>
                <a:ext uri="{FF2B5EF4-FFF2-40B4-BE49-F238E27FC236}">
                  <a16:creationId xmlns:a16="http://schemas.microsoft.com/office/drawing/2014/main" id="{0A6E346D-C903-5B69-9817-2E7F29E30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6037" y="-2148686"/>
              <a:ext cx="587329" cy="421463"/>
            </a:xfrm>
            <a:custGeom>
              <a:avLst/>
              <a:gdLst/>
              <a:ahLst/>
              <a:cxnLst>
                <a:cxn ang="0">
                  <a:pos x="348" y="140"/>
                </a:cxn>
                <a:cxn ang="0">
                  <a:pos x="361" y="146"/>
                </a:cxn>
                <a:cxn ang="0">
                  <a:pos x="385" y="160"/>
                </a:cxn>
                <a:cxn ang="0">
                  <a:pos x="387" y="141"/>
                </a:cxn>
                <a:cxn ang="0">
                  <a:pos x="406" y="120"/>
                </a:cxn>
                <a:cxn ang="0">
                  <a:pos x="424" y="103"/>
                </a:cxn>
                <a:cxn ang="0">
                  <a:pos x="430" y="91"/>
                </a:cxn>
                <a:cxn ang="0">
                  <a:pos x="411" y="80"/>
                </a:cxn>
                <a:cxn ang="0">
                  <a:pos x="348" y="98"/>
                </a:cxn>
                <a:cxn ang="0">
                  <a:pos x="324" y="109"/>
                </a:cxn>
                <a:cxn ang="0">
                  <a:pos x="303" y="103"/>
                </a:cxn>
                <a:cxn ang="0">
                  <a:pos x="292" y="106"/>
                </a:cxn>
                <a:cxn ang="0">
                  <a:pos x="249" y="109"/>
                </a:cxn>
                <a:cxn ang="0">
                  <a:pos x="181" y="90"/>
                </a:cxn>
                <a:cxn ang="0">
                  <a:pos x="169" y="85"/>
                </a:cxn>
                <a:cxn ang="0">
                  <a:pos x="164" y="64"/>
                </a:cxn>
                <a:cxn ang="0">
                  <a:pos x="146" y="59"/>
                </a:cxn>
                <a:cxn ang="0">
                  <a:pos x="138" y="42"/>
                </a:cxn>
                <a:cxn ang="0">
                  <a:pos x="151" y="40"/>
                </a:cxn>
                <a:cxn ang="0">
                  <a:pos x="140" y="27"/>
                </a:cxn>
                <a:cxn ang="0">
                  <a:pos x="149" y="19"/>
                </a:cxn>
                <a:cxn ang="0">
                  <a:pos x="149" y="6"/>
                </a:cxn>
                <a:cxn ang="0">
                  <a:pos x="137" y="0"/>
                </a:cxn>
                <a:cxn ang="0">
                  <a:pos x="104" y="16"/>
                </a:cxn>
                <a:cxn ang="0">
                  <a:pos x="66" y="14"/>
                </a:cxn>
                <a:cxn ang="0">
                  <a:pos x="68" y="26"/>
                </a:cxn>
                <a:cxn ang="0">
                  <a:pos x="72" y="39"/>
                </a:cxn>
                <a:cxn ang="0">
                  <a:pos x="88" y="48"/>
                </a:cxn>
                <a:cxn ang="0">
                  <a:pos x="85" y="61"/>
                </a:cxn>
                <a:cxn ang="0">
                  <a:pos x="66" y="74"/>
                </a:cxn>
                <a:cxn ang="0">
                  <a:pos x="34" y="99"/>
                </a:cxn>
                <a:cxn ang="0">
                  <a:pos x="28" y="120"/>
                </a:cxn>
                <a:cxn ang="0">
                  <a:pos x="44" y="136"/>
                </a:cxn>
                <a:cxn ang="0">
                  <a:pos x="26" y="140"/>
                </a:cxn>
                <a:cxn ang="0">
                  <a:pos x="3" y="141"/>
                </a:cxn>
                <a:cxn ang="0">
                  <a:pos x="16" y="154"/>
                </a:cxn>
                <a:cxn ang="0">
                  <a:pos x="36" y="156"/>
                </a:cxn>
                <a:cxn ang="0">
                  <a:pos x="18" y="162"/>
                </a:cxn>
                <a:cxn ang="0">
                  <a:pos x="66" y="159"/>
                </a:cxn>
                <a:cxn ang="0">
                  <a:pos x="71" y="164"/>
                </a:cxn>
                <a:cxn ang="0">
                  <a:pos x="79" y="180"/>
                </a:cxn>
                <a:cxn ang="0">
                  <a:pos x="85" y="202"/>
                </a:cxn>
                <a:cxn ang="0">
                  <a:pos x="109" y="233"/>
                </a:cxn>
                <a:cxn ang="0">
                  <a:pos x="125" y="253"/>
                </a:cxn>
                <a:cxn ang="0">
                  <a:pos x="185" y="310"/>
                </a:cxn>
                <a:cxn ang="0">
                  <a:pos x="204" y="287"/>
                </a:cxn>
                <a:cxn ang="0">
                  <a:pos x="209" y="252"/>
                </a:cxn>
                <a:cxn ang="0">
                  <a:pos x="207" y="231"/>
                </a:cxn>
                <a:cxn ang="0">
                  <a:pos x="220" y="225"/>
                </a:cxn>
                <a:cxn ang="0">
                  <a:pos x="268" y="192"/>
                </a:cxn>
                <a:cxn ang="0">
                  <a:pos x="294" y="170"/>
                </a:cxn>
                <a:cxn ang="0">
                  <a:pos x="318" y="167"/>
                </a:cxn>
                <a:cxn ang="0">
                  <a:pos x="315" y="154"/>
                </a:cxn>
                <a:cxn ang="0">
                  <a:pos x="299" y="128"/>
                </a:cxn>
                <a:cxn ang="0">
                  <a:pos x="300" y="122"/>
                </a:cxn>
                <a:cxn ang="0">
                  <a:pos x="308" y="114"/>
                </a:cxn>
                <a:cxn ang="0">
                  <a:pos x="323" y="123"/>
                </a:cxn>
              </a:cxnLst>
              <a:rect l="0" t="0" r="r" b="b"/>
              <a:pathLst>
                <a:path w="432" h="310">
                  <a:moveTo>
                    <a:pt x="329" y="127"/>
                  </a:moveTo>
                  <a:lnTo>
                    <a:pt x="353" y="127"/>
                  </a:lnTo>
                  <a:lnTo>
                    <a:pt x="364" y="128"/>
                  </a:lnTo>
                  <a:lnTo>
                    <a:pt x="358" y="135"/>
                  </a:lnTo>
                  <a:lnTo>
                    <a:pt x="348" y="140"/>
                  </a:lnTo>
                  <a:lnTo>
                    <a:pt x="348" y="141"/>
                  </a:lnTo>
                  <a:lnTo>
                    <a:pt x="353" y="148"/>
                  </a:lnTo>
                  <a:lnTo>
                    <a:pt x="356" y="148"/>
                  </a:lnTo>
                  <a:lnTo>
                    <a:pt x="359" y="151"/>
                  </a:lnTo>
                  <a:lnTo>
                    <a:pt x="361" y="146"/>
                  </a:lnTo>
                  <a:lnTo>
                    <a:pt x="364" y="143"/>
                  </a:lnTo>
                  <a:lnTo>
                    <a:pt x="366" y="143"/>
                  </a:lnTo>
                  <a:lnTo>
                    <a:pt x="372" y="152"/>
                  </a:lnTo>
                  <a:lnTo>
                    <a:pt x="379" y="164"/>
                  </a:lnTo>
                  <a:lnTo>
                    <a:pt x="385" y="160"/>
                  </a:lnTo>
                  <a:lnTo>
                    <a:pt x="382" y="156"/>
                  </a:lnTo>
                  <a:lnTo>
                    <a:pt x="382" y="152"/>
                  </a:lnTo>
                  <a:lnTo>
                    <a:pt x="387" y="152"/>
                  </a:lnTo>
                  <a:lnTo>
                    <a:pt x="383" y="143"/>
                  </a:lnTo>
                  <a:lnTo>
                    <a:pt x="387" y="141"/>
                  </a:lnTo>
                  <a:lnTo>
                    <a:pt x="396" y="141"/>
                  </a:lnTo>
                  <a:lnTo>
                    <a:pt x="396" y="141"/>
                  </a:lnTo>
                  <a:lnTo>
                    <a:pt x="401" y="130"/>
                  </a:lnTo>
                  <a:lnTo>
                    <a:pt x="400" y="127"/>
                  </a:lnTo>
                  <a:lnTo>
                    <a:pt x="406" y="120"/>
                  </a:lnTo>
                  <a:lnTo>
                    <a:pt x="404" y="115"/>
                  </a:lnTo>
                  <a:lnTo>
                    <a:pt x="404" y="112"/>
                  </a:lnTo>
                  <a:lnTo>
                    <a:pt x="412" y="109"/>
                  </a:lnTo>
                  <a:lnTo>
                    <a:pt x="416" y="104"/>
                  </a:lnTo>
                  <a:lnTo>
                    <a:pt x="424" y="103"/>
                  </a:lnTo>
                  <a:lnTo>
                    <a:pt x="428" y="104"/>
                  </a:lnTo>
                  <a:lnTo>
                    <a:pt x="428" y="98"/>
                  </a:lnTo>
                  <a:lnTo>
                    <a:pt x="432" y="96"/>
                  </a:lnTo>
                  <a:lnTo>
                    <a:pt x="432" y="93"/>
                  </a:lnTo>
                  <a:lnTo>
                    <a:pt x="430" y="91"/>
                  </a:lnTo>
                  <a:lnTo>
                    <a:pt x="427" y="90"/>
                  </a:lnTo>
                  <a:lnTo>
                    <a:pt x="416" y="90"/>
                  </a:lnTo>
                  <a:lnTo>
                    <a:pt x="414" y="83"/>
                  </a:lnTo>
                  <a:lnTo>
                    <a:pt x="411" y="83"/>
                  </a:lnTo>
                  <a:lnTo>
                    <a:pt x="411" y="80"/>
                  </a:lnTo>
                  <a:lnTo>
                    <a:pt x="406" y="79"/>
                  </a:lnTo>
                  <a:lnTo>
                    <a:pt x="396" y="82"/>
                  </a:lnTo>
                  <a:lnTo>
                    <a:pt x="385" y="80"/>
                  </a:lnTo>
                  <a:lnTo>
                    <a:pt x="366" y="93"/>
                  </a:lnTo>
                  <a:lnTo>
                    <a:pt x="348" y="98"/>
                  </a:lnTo>
                  <a:lnTo>
                    <a:pt x="348" y="101"/>
                  </a:lnTo>
                  <a:lnTo>
                    <a:pt x="355" y="103"/>
                  </a:lnTo>
                  <a:lnTo>
                    <a:pt x="356" y="107"/>
                  </a:lnTo>
                  <a:lnTo>
                    <a:pt x="355" y="107"/>
                  </a:lnTo>
                  <a:lnTo>
                    <a:pt x="324" y="109"/>
                  </a:lnTo>
                  <a:lnTo>
                    <a:pt x="319" y="111"/>
                  </a:lnTo>
                  <a:lnTo>
                    <a:pt x="307" y="109"/>
                  </a:lnTo>
                  <a:lnTo>
                    <a:pt x="305" y="106"/>
                  </a:lnTo>
                  <a:lnTo>
                    <a:pt x="307" y="103"/>
                  </a:lnTo>
                  <a:lnTo>
                    <a:pt x="303" y="103"/>
                  </a:lnTo>
                  <a:lnTo>
                    <a:pt x="303" y="98"/>
                  </a:lnTo>
                  <a:lnTo>
                    <a:pt x="302" y="95"/>
                  </a:lnTo>
                  <a:lnTo>
                    <a:pt x="292" y="96"/>
                  </a:lnTo>
                  <a:lnTo>
                    <a:pt x="290" y="101"/>
                  </a:lnTo>
                  <a:lnTo>
                    <a:pt x="292" y="106"/>
                  </a:lnTo>
                  <a:lnTo>
                    <a:pt x="292" y="107"/>
                  </a:lnTo>
                  <a:lnTo>
                    <a:pt x="295" y="109"/>
                  </a:lnTo>
                  <a:lnTo>
                    <a:pt x="295" y="114"/>
                  </a:lnTo>
                  <a:lnTo>
                    <a:pt x="282" y="114"/>
                  </a:lnTo>
                  <a:lnTo>
                    <a:pt x="249" y="109"/>
                  </a:lnTo>
                  <a:lnTo>
                    <a:pt x="238" y="104"/>
                  </a:lnTo>
                  <a:lnTo>
                    <a:pt x="214" y="103"/>
                  </a:lnTo>
                  <a:lnTo>
                    <a:pt x="209" y="99"/>
                  </a:lnTo>
                  <a:lnTo>
                    <a:pt x="194" y="96"/>
                  </a:lnTo>
                  <a:lnTo>
                    <a:pt x="181" y="90"/>
                  </a:lnTo>
                  <a:lnTo>
                    <a:pt x="178" y="90"/>
                  </a:lnTo>
                  <a:lnTo>
                    <a:pt x="177" y="90"/>
                  </a:lnTo>
                  <a:lnTo>
                    <a:pt x="172" y="87"/>
                  </a:lnTo>
                  <a:lnTo>
                    <a:pt x="170" y="87"/>
                  </a:lnTo>
                  <a:lnTo>
                    <a:pt x="169" y="85"/>
                  </a:lnTo>
                  <a:lnTo>
                    <a:pt x="172" y="82"/>
                  </a:lnTo>
                  <a:lnTo>
                    <a:pt x="170" y="75"/>
                  </a:lnTo>
                  <a:lnTo>
                    <a:pt x="177" y="71"/>
                  </a:lnTo>
                  <a:lnTo>
                    <a:pt x="180" y="71"/>
                  </a:lnTo>
                  <a:lnTo>
                    <a:pt x="164" y="64"/>
                  </a:lnTo>
                  <a:lnTo>
                    <a:pt x="162" y="63"/>
                  </a:lnTo>
                  <a:lnTo>
                    <a:pt x="156" y="63"/>
                  </a:lnTo>
                  <a:lnTo>
                    <a:pt x="154" y="61"/>
                  </a:lnTo>
                  <a:lnTo>
                    <a:pt x="146" y="61"/>
                  </a:lnTo>
                  <a:lnTo>
                    <a:pt x="146" y="59"/>
                  </a:lnTo>
                  <a:lnTo>
                    <a:pt x="141" y="56"/>
                  </a:lnTo>
                  <a:lnTo>
                    <a:pt x="141" y="50"/>
                  </a:lnTo>
                  <a:lnTo>
                    <a:pt x="137" y="47"/>
                  </a:lnTo>
                  <a:lnTo>
                    <a:pt x="135" y="43"/>
                  </a:lnTo>
                  <a:lnTo>
                    <a:pt x="138" y="42"/>
                  </a:lnTo>
                  <a:lnTo>
                    <a:pt x="143" y="45"/>
                  </a:lnTo>
                  <a:lnTo>
                    <a:pt x="145" y="45"/>
                  </a:lnTo>
                  <a:lnTo>
                    <a:pt x="146" y="42"/>
                  </a:lnTo>
                  <a:lnTo>
                    <a:pt x="149" y="43"/>
                  </a:lnTo>
                  <a:lnTo>
                    <a:pt x="151" y="40"/>
                  </a:lnTo>
                  <a:lnTo>
                    <a:pt x="148" y="37"/>
                  </a:lnTo>
                  <a:lnTo>
                    <a:pt x="148" y="35"/>
                  </a:lnTo>
                  <a:lnTo>
                    <a:pt x="143" y="34"/>
                  </a:lnTo>
                  <a:lnTo>
                    <a:pt x="140" y="32"/>
                  </a:lnTo>
                  <a:lnTo>
                    <a:pt x="140" y="27"/>
                  </a:lnTo>
                  <a:lnTo>
                    <a:pt x="138" y="26"/>
                  </a:lnTo>
                  <a:lnTo>
                    <a:pt x="145" y="24"/>
                  </a:lnTo>
                  <a:lnTo>
                    <a:pt x="146" y="24"/>
                  </a:lnTo>
                  <a:lnTo>
                    <a:pt x="146" y="19"/>
                  </a:lnTo>
                  <a:lnTo>
                    <a:pt x="149" y="19"/>
                  </a:lnTo>
                  <a:lnTo>
                    <a:pt x="149" y="18"/>
                  </a:lnTo>
                  <a:lnTo>
                    <a:pt x="153" y="16"/>
                  </a:lnTo>
                  <a:lnTo>
                    <a:pt x="154" y="6"/>
                  </a:lnTo>
                  <a:lnTo>
                    <a:pt x="153" y="5"/>
                  </a:lnTo>
                  <a:lnTo>
                    <a:pt x="149" y="6"/>
                  </a:lnTo>
                  <a:lnTo>
                    <a:pt x="148" y="5"/>
                  </a:lnTo>
                  <a:lnTo>
                    <a:pt x="146" y="5"/>
                  </a:lnTo>
                  <a:lnTo>
                    <a:pt x="143" y="3"/>
                  </a:lnTo>
                  <a:lnTo>
                    <a:pt x="143" y="2"/>
                  </a:lnTo>
                  <a:lnTo>
                    <a:pt x="137" y="0"/>
                  </a:lnTo>
                  <a:lnTo>
                    <a:pt x="129" y="2"/>
                  </a:lnTo>
                  <a:lnTo>
                    <a:pt x="119" y="6"/>
                  </a:lnTo>
                  <a:lnTo>
                    <a:pt x="114" y="6"/>
                  </a:lnTo>
                  <a:lnTo>
                    <a:pt x="106" y="11"/>
                  </a:lnTo>
                  <a:lnTo>
                    <a:pt x="104" y="16"/>
                  </a:lnTo>
                  <a:lnTo>
                    <a:pt x="98" y="14"/>
                  </a:lnTo>
                  <a:lnTo>
                    <a:pt x="95" y="16"/>
                  </a:lnTo>
                  <a:lnTo>
                    <a:pt x="92" y="16"/>
                  </a:lnTo>
                  <a:lnTo>
                    <a:pt x="85" y="18"/>
                  </a:lnTo>
                  <a:lnTo>
                    <a:pt x="66" y="14"/>
                  </a:lnTo>
                  <a:lnTo>
                    <a:pt x="61" y="16"/>
                  </a:lnTo>
                  <a:lnTo>
                    <a:pt x="60" y="19"/>
                  </a:lnTo>
                  <a:lnTo>
                    <a:pt x="63" y="21"/>
                  </a:lnTo>
                  <a:lnTo>
                    <a:pt x="61" y="22"/>
                  </a:lnTo>
                  <a:lnTo>
                    <a:pt x="68" y="26"/>
                  </a:lnTo>
                  <a:lnTo>
                    <a:pt x="64" y="27"/>
                  </a:lnTo>
                  <a:lnTo>
                    <a:pt x="69" y="30"/>
                  </a:lnTo>
                  <a:lnTo>
                    <a:pt x="66" y="34"/>
                  </a:lnTo>
                  <a:lnTo>
                    <a:pt x="72" y="37"/>
                  </a:lnTo>
                  <a:lnTo>
                    <a:pt x="72" y="39"/>
                  </a:lnTo>
                  <a:lnTo>
                    <a:pt x="77" y="40"/>
                  </a:lnTo>
                  <a:lnTo>
                    <a:pt x="79" y="43"/>
                  </a:lnTo>
                  <a:lnTo>
                    <a:pt x="87" y="43"/>
                  </a:lnTo>
                  <a:lnTo>
                    <a:pt x="90" y="47"/>
                  </a:lnTo>
                  <a:lnTo>
                    <a:pt x="88" y="48"/>
                  </a:lnTo>
                  <a:lnTo>
                    <a:pt x="80" y="50"/>
                  </a:lnTo>
                  <a:lnTo>
                    <a:pt x="79" y="53"/>
                  </a:lnTo>
                  <a:lnTo>
                    <a:pt x="82" y="56"/>
                  </a:lnTo>
                  <a:lnTo>
                    <a:pt x="80" y="59"/>
                  </a:lnTo>
                  <a:lnTo>
                    <a:pt x="85" y="61"/>
                  </a:lnTo>
                  <a:lnTo>
                    <a:pt x="82" y="61"/>
                  </a:lnTo>
                  <a:lnTo>
                    <a:pt x="77" y="63"/>
                  </a:lnTo>
                  <a:lnTo>
                    <a:pt x="72" y="69"/>
                  </a:lnTo>
                  <a:lnTo>
                    <a:pt x="72" y="72"/>
                  </a:lnTo>
                  <a:lnTo>
                    <a:pt x="66" y="74"/>
                  </a:lnTo>
                  <a:lnTo>
                    <a:pt x="60" y="85"/>
                  </a:lnTo>
                  <a:lnTo>
                    <a:pt x="53" y="88"/>
                  </a:lnTo>
                  <a:lnTo>
                    <a:pt x="47" y="96"/>
                  </a:lnTo>
                  <a:lnTo>
                    <a:pt x="37" y="98"/>
                  </a:lnTo>
                  <a:lnTo>
                    <a:pt x="34" y="99"/>
                  </a:lnTo>
                  <a:lnTo>
                    <a:pt x="28" y="96"/>
                  </a:lnTo>
                  <a:lnTo>
                    <a:pt x="16" y="106"/>
                  </a:lnTo>
                  <a:lnTo>
                    <a:pt x="16" y="112"/>
                  </a:lnTo>
                  <a:lnTo>
                    <a:pt x="28" y="114"/>
                  </a:lnTo>
                  <a:lnTo>
                    <a:pt x="28" y="120"/>
                  </a:lnTo>
                  <a:lnTo>
                    <a:pt x="31" y="122"/>
                  </a:lnTo>
                  <a:lnTo>
                    <a:pt x="36" y="123"/>
                  </a:lnTo>
                  <a:lnTo>
                    <a:pt x="37" y="127"/>
                  </a:lnTo>
                  <a:lnTo>
                    <a:pt x="44" y="133"/>
                  </a:lnTo>
                  <a:lnTo>
                    <a:pt x="44" y="136"/>
                  </a:lnTo>
                  <a:lnTo>
                    <a:pt x="45" y="138"/>
                  </a:lnTo>
                  <a:lnTo>
                    <a:pt x="40" y="138"/>
                  </a:lnTo>
                  <a:lnTo>
                    <a:pt x="36" y="136"/>
                  </a:lnTo>
                  <a:lnTo>
                    <a:pt x="29" y="140"/>
                  </a:lnTo>
                  <a:lnTo>
                    <a:pt x="26" y="140"/>
                  </a:lnTo>
                  <a:lnTo>
                    <a:pt x="23" y="138"/>
                  </a:lnTo>
                  <a:lnTo>
                    <a:pt x="11" y="138"/>
                  </a:lnTo>
                  <a:lnTo>
                    <a:pt x="10" y="138"/>
                  </a:lnTo>
                  <a:lnTo>
                    <a:pt x="11" y="141"/>
                  </a:lnTo>
                  <a:lnTo>
                    <a:pt x="3" y="141"/>
                  </a:lnTo>
                  <a:lnTo>
                    <a:pt x="0" y="144"/>
                  </a:lnTo>
                  <a:lnTo>
                    <a:pt x="2" y="146"/>
                  </a:lnTo>
                  <a:lnTo>
                    <a:pt x="3" y="146"/>
                  </a:lnTo>
                  <a:lnTo>
                    <a:pt x="10" y="151"/>
                  </a:lnTo>
                  <a:lnTo>
                    <a:pt x="16" y="154"/>
                  </a:lnTo>
                  <a:lnTo>
                    <a:pt x="28" y="154"/>
                  </a:lnTo>
                  <a:lnTo>
                    <a:pt x="34" y="152"/>
                  </a:lnTo>
                  <a:lnTo>
                    <a:pt x="36" y="151"/>
                  </a:lnTo>
                  <a:lnTo>
                    <a:pt x="37" y="152"/>
                  </a:lnTo>
                  <a:lnTo>
                    <a:pt x="36" y="156"/>
                  </a:lnTo>
                  <a:lnTo>
                    <a:pt x="31" y="159"/>
                  </a:lnTo>
                  <a:lnTo>
                    <a:pt x="21" y="160"/>
                  </a:lnTo>
                  <a:lnTo>
                    <a:pt x="18" y="159"/>
                  </a:lnTo>
                  <a:lnTo>
                    <a:pt x="16" y="159"/>
                  </a:lnTo>
                  <a:lnTo>
                    <a:pt x="18" y="162"/>
                  </a:lnTo>
                  <a:lnTo>
                    <a:pt x="42" y="176"/>
                  </a:lnTo>
                  <a:lnTo>
                    <a:pt x="53" y="176"/>
                  </a:lnTo>
                  <a:lnTo>
                    <a:pt x="64" y="173"/>
                  </a:lnTo>
                  <a:lnTo>
                    <a:pt x="66" y="168"/>
                  </a:lnTo>
                  <a:lnTo>
                    <a:pt x="66" y="159"/>
                  </a:lnTo>
                  <a:lnTo>
                    <a:pt x="68" y="160"/>
                  </a:lnTo>
                  <a:lnTo>
                    <a:pt x="76" y="160"/>
                  </a:lnTo>
                  <a:lnTo>
                    <a:pt x="74" y="162"/>
                  </a:lnTo>
                  <a:lnTo>
                    <a:pt x="72" y="162"/>
                  </a:lnTo>
                  <a:lnTo>
                    <a:pt x="71" y="164"/>
                  </a:lnTo>
                  <a:lnTo>
                    <a:pt x="72" y="167"/>
                  </a:lnTo>
                  <a:lnTo>
                    <a:pt x="74" y="167"/>
                  </a:lnTo>
                  <a:lnTo>
                    <a:pt x="74" y="172"/>
                  </a:lnTo>
                  <a:lnTo>
                    <a:pt x="76" y="173"/>
                  </a:lnTo>
                  <a:lnTo>
                    <a:pt x="79" y="180"/>
                  </a:lnTo>
                  <a:lnTo>
                    <a:pt x="79" y="188"/>
                  </a:lnTo>
                  <a:lnTo>
                    <a:pt x="82" y="196"/>
                  </a:lnTo>
                  <a:lnTo>
                    <a:pt x="84" y="194"/>
                  </a:lnTo>
                  <a:lnTo>
                    <a:pt x="84" y="194"/>
                  </a:lnTo>
                  <a:lnTo>
                    <a:pt x="85" y="202"/>
                  </a:lnTo>
                  <a:lnTo>
                    <a:pt x="92" y="213"/>
                  </a:lnTo>
                  <a:lnTo>
                    <a:pt x="96" y="223"/>
                  </a:lnTo>
                  <a:lnTo>
                    <a:pt x="104" y="231"/>
                  </a:lnTo>
                  <a:lnTo>
                    <a:pt x="106" y="233"/>
                  </a:lnTo>
                  <a:lnTo>
                    <a:pt x="109" y="233"/>
                  </a:lnTo>
                  <a:lnTo>
                    <a:pt x="108" y="234"/>
                  </a:lnTo>
                  <a:lnTo>
                    <a:pt x="111" y="239"/>
                  </a:lnTo>
                  <a:lnTo>
                    <a:pt x="111" y="239"/>
                  </a:lnTo>
                  <a:lnTo>
                    <a:pt x="116" y="242"/>
                  </a:lnTo>
                  <a:lnTo>
                    <a:pt x="125" y="253"/>
                  </a:lnTo>
                  <a:lnTo>
                    <a:pt x="133" y="266"/>
                  </a:lnTo>
                  <a:lnTo>
                    <a:pt x="146" y="274"/>
                  </a:lnTo>
                  <a:lnTo>
                    <a:pt x="165" y="300"/>
                  </a:lnTo>
                  <a:lnTo>
                    <a:pt x="180" y="310"/>
                  </a:lnTo>
                  <a:lnTo>
                    <a:pt x="185" y="310"/>
                  </a:lnTo>
                  <a:lnTo>
                    <a:pt x="189" y="305"/>
                  </a:lnTo>
                  <a:lnTo>
                    <a:pt x="191" y="300"/>
                  </a:lnTo>
                  <a:lnTo>
                    <a:pt x="201" y="297"/>
                  </a:lnTo>
                  <a:lnTo>
                    <a:pt x="201" y="293"/>
                  </a:lnTo>
                  <a:lnTo>
                    <a:pt x="204" y="287"/>
                  </a:lnTo>
                  <a:lnTo>
                    <a:pt x="212" y="287"/>
                  </a:lnTo>
                  <a:lnTo>
                    <a:pt x="209" y="273"/>
                  </a:lnTo>
                  <a:lnTo>
                    <a:pt x="212" y="257"/>
                  </a:lnTo>
                  <a:lnTo>
                    <a:pt x="212" y="255"/>
                  </a:lnTo>
                  <a:lnTo>
                    <a:pt x="209" y="252"/>
                  </a:lnTo>
                  <a:lnTo>
                    <a:pt x="210" y="252"/>
                  </a:lnTo>
                  <a:lnTo>
                    <a:pt x="207" y="247"/>
                  </a:lnTo>
                  <a:lnTo>
                    <a:pt x="207" y="242"/>
                  </a:lnTo>
                  <a:lnTo>
                    <a:pt x="202" y="234"/>
                  </a:lnTo>
                  <a:lnTo>
                    <a:pt x="207" y="231"/>
                  </a:lnTo>
                  <a:lnTo>
                    <a:pt x="212" y="229"/>
                  </a:lnTo>
                  <a:lnTo>
                    <a:pt x="215" y="229"/>
                  </a:lnTo>
                  <a:lnTo>
                    <a:pt x="217" y="229"/>
                  </a:lnTo>
                  <a:lnTo>
                    <a:pt x="218" y="228"/>
                  </a:lnTo>
                  <a:lnTo>
                    <a:pt x="220" y="225"/>
                  </a:lnTo>
                  <a:lnTo>
                    <a:pt x="226" y="223"/>
                  </a:lnTo>
                  <a:lnTo>
                    <a:pt x="233" y="221"/>
                  </a:lnTo>
                  <a:lnTo>
                    <a:pt x="234" y="217"/>
                  </a:lnTo>
                  <a:lnTo>
                    <a:pt x="258" y="202"/>
                  </a:lnTo>
                  <a:lnTo>
                    <a:pt x="268" y="192"/>
                  </a:lnTo>
                  <a:lnTo>
                    <a:pt x="279" y="188"/>
                  </a:lnTo>
                  <a:lnTo>
                    <a:pt x="287" y="184"/>
                  </a:lnTo>
                  <a:lnTo>
                    <a:pt x="295" y="176"/>
                  </a:lnTo>
                  <a:lnTo>
                    <a:pt x="294" y="173"/>
                  </a:lnTo>
                  <a:lnTo>
                    <a:pt x="294" y="170"/>
                  </a:lnTo>
                  <a:lnTo>
                    <a:pt x="307" y="165"/>
                  </a:lnTo>
                  <a:lnTo>
                    <a:pt x="308" y="160"/>
                  </a:lnTo>
                  <a:lnTo>
                    <a:pt x="310" y="165"/>
                  </a:lnTo>
                  <a:lnTo>
                    <a:pt x="313" y="167"/>
                  </a:lnTo>
                  <a:lnTo>
                    <a:pt x="318" y="167"/>
                  </a:lnTo>
                  <a:lnTo>
                    <a:pt x="318" y="165"/>
                  </a:lnTo>
                  <a:lnTo>
                    <a:pt x="321" y="167"/>
                  </a:lnTo>
                  <a:lnTo>
                    <a:pt x="323" y="167"/>
                  </a:lnTo>
                  <a:lnTo>
                    <a:pt x="318" y="157"/>
                  </a:lnTo>
                  <a:lnTo>
                    <a:pt x="315" y="154"/>
                  </a:lnTo>
                  <a:lnTo>
                    <a:pt x="315" y="149"/>
                  </a:lnTo>
                  <a:lnTo>
                    <a:pt x="310" y="144"/>
                  </a:lnTo>
                  <a:lnTo>
                    <a:pt x="308" y="136"/>
                  </a:lnTo>
                  <a:lnTo>
                    <a:pt x="297" y="132"/>
                  </a:lnTo>
                  <a:lnTo>
                    <a:pt x="299" y="128"/>
                  </a:lnTo>
                  <a:lnTo>
                    <a:pt x="302" y="128"/>
                  </a:lnTo>
                  <a:lnTo>
                    <a:pt x="302" y="127"/>
                  </a:lnTo>
                  <a:lnTo>
                    <a:pt x="308" y="127"/>
                  </a:lnTo>
                  <a:lnTo>
                    <a:pt x="307" y="123"/>
                  </a:lnTo>
                  <a:lnTo>
                    <a:pt x="300" y="122"/>
                  </a:lnTo>
                  <a:lnTo>
                    <a:pt x="297" y="120"/>
                  </a:lnTo>
                  <a:lnTo>
                    <a:pt x="302" y="112"/>
                  </a:lnTo>
                  <a:lnTo>
                    <a:pt x="307" y="117"/>
                  </a:lnTo>
                  <a:lnTo>
                    <a:pt x="307" y="112"/>
                  </a:lnTo>
                  <a:lnTo>
                    <a:pt x="308" y="114"/>
                  </a:lnTo>
                  <a:lnTo>
                    <a:pt x="313" y="119"/>
                  </a:lnTo>
                  <a:lnTo>
                    <a:pt x="315" y="117"/>
                  </a:lnTo>
                  <a:lnTo>
                    <a:pt x="316" y="119"/>
                  </a:lnTo>
                  <a:lnTo>
                    <a:pt x="318" y="115"/>
                  </a:lnTo>
                  <a:lnTo>
                    <a:pt x="323" y="123"/>
                  </a:lnTo>
                  <a:lnTo>
                    <a:pt x="329" y="127"/>
                  </a:lnTo>
                  <a:lnTo>
                    <a:pt x="329" y="127"/>
                  </a:lnTo>
                  <a:lnTo>
                    <a:pt x="329" y="1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52" name="Forma Livre 831">
              <a:extLst>
                <a:ext uri="{FF2B5EF4-FFF2-40B4-BE49-F238E27FC236}">
                  <a16:creationId xmlns:a16="http://schemas.microsoft.com/office/drawing/2014/main" id="{C95C04E5-06DD-63E8-C037-DD6D4038B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8341" y="-2464103"/>
              <a:ext cx="630834" cy="213451"/>
            </a:xfrm>
            <a:custGeom>
              <a:avLst/>
              <a:gdLst/>
              <a:ahLst/>
              <a:cxnLst>
                <a:cxn ang="0">
                  <a:pos x="24" y="67"/>
                </a:cxn>
                <a:cxn ang="0">
                  <a:pos x="19" y="67"/>
                </a:cxn>
                <a:cxn ang="0">
                  <a:pos x="7" y="59"/>
                </a:cxn>
                <a:cxn ang="0">
                  <a:pos x="5" y="44"/>
                </a:cxn>
                <a:cxn ang="0">
                  <a:pos x="51" y="25"/>
                </a:cxn>
                <a:cxn ang="0">
                  <a:pos x="96" y="35"/>
                </a:cxn>
                <a:cxn ang="0">
                  <a:pos x="141" y="33"/>
                </a:cxn>
                <a:cxn ang="0">
                  <a:pos x="140" y="24"/>
                </a:cxn>
                <a:cxn ang="0">
                  <a:pos x="149" y="0"/>
                </a:cxn>
                <a:cxn ang="0">
                  <a:pos x="197" y="22"/>
                </a:cxn>
                <a:cxn ang="0">
                  <a:pos x="220" y="30"/>
                </a:cxn>
                <a:cxn ang="0">
                  <a:pos x="247" y="25"/>
                </a:cxn>
                <a:cxn ang="0">
                  <a:pos x="297" y="43"/>
                </a:cxn>
                <a:cxn ang="0">
                  <a:pos x="356" y="41"/>
                </a:cxn>
                <a:cxn ang="0">
                  <a:pos x="395" y="36"/>
                </a:cxn>
                <a:cxn ang="0">
                  <a:pos x="396" y="46"/>
                </a:cxn>
                <a:cxn ang="0">
                  <a:pos x="399" y="59"/>
                </a:cxn>
                <a:cxn ang="0">
                  <a:pos x="406" y="70"/>
                </a:cxn>
                <a:cxn ang="0">
                  <a:pos x="430" y="70"/>
                </a:cxn>
                <a:cxn ang="0">
                  <a:pos x="446" y="68"/>
                </a:cxn>
                <a:cxn ang="0">
                  <a:pos x="457" y="76"/>
                </a:cxn>
                <a:cxn ang="0">
                  <a:pos x="464" y="81"/>
                </a:cxn>
                <a:cxn ang="0">
                  <a:pos x="446" y="84"/>
                </a:cxn>
                <a:cxn ang="0">
                  <a:pos x="414" y="99"/>
                </a:cxn>
                <a:cxn ang="0">
                  <a:pos x="403" y="102"/>
                </a:cxn>
                <a:cxn ang="0">
                  <a:pos x="388" y="113"/>
                </a:cxn>
                <a:cxn ang="0">
                  <a:pos x="369" y="109"/>
                </a:cxn>
                <a:cxn ang="0">
                  <a:pos x="361" y="120"/>
                </a:cxn>
                <a:cxn ang="0">
                  <a:pos x="371" y="128"/>
                </a:cxn>
                <a:cxn ang="0">
                  <a:pos x="332" y="147"/>
                </a:cxn>
                <a:cxn ang="0">
                  <a:pos x="314" y="145"/>
                </a:cxn>
                <a:cxn ang="0">
                  <a:pos x="295" y="150"/>
                </a:cxn>
                <a:cxn ang="0">
                  <a:pos x="268" y="155"/>
                </a:cxn>
                <a:cxn ang="0">
                  <a:pos x="239" y="150"/>
                </a:cxn>
                <a:cxn ang="0">
                  <a:pos x="212" y="141"/>
                </a:cxn>
                <a:cxn ang="0">
                  <a:pos x="154" y="141"/>
                </a:cxn>
                <a:cxn ang="0">
                  <a:pos x="127" y="120"/>
                </a:cxn>
                <a:cxn ang="0">
                  <a:pos x="80" y="110"/>
                </a:cxn>
                <a:cxn ang="0">
                  <a:pos x="56" y="101"/>
                </a:cxn>
                <a:cxn ang="0">
                  <a:pos x="40" y="73"/>
                </a:cxn>
                <a:cxn ang="0">
                  <a:pos x="37" y="70"/>
                </a:cxn>
              </a:cxnLst>
              <a:rect l="0" t="0" r="r" b="b"/>
              <a:pathLst>
                <a:path w="464" h="157">
                  <a:moveTo>
                    <a:pt x="37" y="70"/>
                  </a:moveTo>
                  <a:lnTo>
                    <a:pt x="24" y="67"/>
                  </a:lnTo>
                  <a:lnTo>
                    <a:pt x="23" y="68"/>
                  </a:lnTo>
                  <a:lnTo>
                    <a:pt x="19" y="67"/>
                  </a:lnTo>
                  <a:lnTo>
                    <a:pt x="15" y="64"/>
                  </a:lnTo>
                  <a:lnTo>
                    <a:pt x="7" y="59"/>
                  </a:lnTo>
                  <a:lnTo>
                    <a:pt x="0" y="51"/>
                  </a:lnTo>
                  <a:lnTo>
                    <a:pt x="5" y="44"/>
                  </a:lnTo>
                  <a:lnTo>
                    <a:pt x="27" y="35"/>
                  </a:lnTo>
                  <a:lnTo>
                    <a:pt x="51" y="25"/>
                  </a:lnTo>
                  <a:lnTo>
                    <a:pt x="85" y="28"/>
                  </a:lnTo>
                  <a:lnTo>
                    <a:pt x="96" y="35"/>
                  </a:lnTo>
                  <a:lnTo>
                    <a:pt x="138" y="35"/>
                  </a:lnTo>
                  <a:lnTo>
                    <a:pt x="141" y="33"/>
                  </a:lnTo>
                  <a:lnTo>
                    <a:pt x="138" y="27"/>
                  </a:lnTo>
                  <a:lnTo>
                    <a:pt x="140" y="24"/>
                  </a:lnTo>
                  <a:lnTo>
                    <a:pt x="133" y="12"/>
                  </a:lnTo>
                  <a:lnTo>
                    <a:pt x="149" y="0"/>
                  </a:lnTo>
                  <a:lnTo>
                    <a:pt x="189" y="11"/>
                  </a:lnTo>
                  <a:lnTo>
                    <a:pt x="197" y="22"/>
                  </a:lnTo>
                  <a:lnTo>
                    <a:pt x="210" y="28"/>
                  </a:lnTo>
                  <a:lnTo>
                    <a:pt x="220" y="30"/>
                  </a:lnTo>
                  <a:lnTo>
                    <a:pt x="239" y="24"/>
                  </a:lnTo>
                  <a:lnTo>
                    <a:pt x="247" y="25"/>
                  </a:lnTo>
                  <a:lnTo>
                    <a:pt x="284" y="36"/>
                  </a:lnTo>
                  <a:lnTo>
                    <a:pt x="297" y="43"/>
                  </a:lnTo>
                  <a:lnTo>
                    <a:pt x="329" y="48"/>
                  </a:lnTo>
                  <a:lnTo>
                    <a:pt x="356" y="41"/>
                  </a:lnTo>
                  <a:lnTo>
                    <a:pt x="375" y="30"/>
                  </a:lnTo>
                  <a:lnTo>
                    <a:pt x="395" y="36"/>
                  </a:lnTo>
                  <a:lnTo>
                    <a:pt x="403" y="35"/>
                  </a:lnTo>
                  <a:lnTo>
                    <a:pt x="396" y="46"/>
                  </a:lnTo>
                  <a:lnTo>
                    <a:pt x="399" y="52"/>
                  </a:lnTo>
                  <a:lnTo>
                    <a:pt x="399" y="59"/>
                  </a:lnTo>
                  <a:lnTo>
                    <a:pt x="399" y="64"/>
                  </a:lnTo>
                  <a:lnTo>
                    <a:pt x="406" y="70"/>
                  </a:lnTo>
                  <a:lnTo>
                    <a:pt x="423" y="72"/>
                  </a:lnTo>
                  <a:lnTo>
                    <a:pt x="430" y="70"/>
                  </a:lnTo>
                  <a:lnTo>
                    <a:pt x="439" y="64"/>
                  </a:lnTo>
                  <a:lnTo>
                    <a:pt x="446" y="68"/>
                  </a:lnTo>
                  <a:lnTo>
                    <a:pt x="456" y="73"/>
                  </a:lnTo>
                  <a:lnTo>
                    <a:pt x="457" y="76"/>
                  </a:lnTo>
                  <a:lnTo>
                    <a:pt x="459" y="80"/>
                  </a:lnTo>
                  <a:lnTo>
                    <a:pt x="464" y="81"/>
                  </a:lnTo>
                  <a:lnTo>
                    <a:pt x="464" y="84"/>
                  </a:lnTo>
                  <a:lnTo>
                    <a:pt x="446" y="84"/>
                  </a:lnTo>
                  <a:lnTo>
                    <a:pt x="427" y="86"/>
                  </a:lnTo>
                  <a:lnTo>
                    <a:pt x="414" y="99"/>
                  </a:lnTo>
                  <a:lnTo>
                    <a:pt x="409" y="102"/>
                  </a:lnTo>
                  <a:lnTo>
                    <a:pt x="403" y="102"/>
                  </a:lnTo>
                  <a:lnTo>
                    <a:pt x="395" y="110"/>
                  </a:lnTo>
                  <a:lnTo>
                    <a:pt x="388" y="113"/>
                  </a:lnTo>
                  <a:lnTo>
                    <a:pt x="379" y="112"/>
                  </a:lnTo>
                  <a:lnTo>
                    <a:pt x="369" y="109"/>
                  </a:lnTo>
                  <a:lnTo>
                    <a:pt x="364" y="110"/>
                  </a:lnTo>
                  <a:lnTo>
                    <a:pt x="361" y="120"/>
                  </a:lnTo>
                  <a:lnTo>
                    <a:pt x="369" y="125"/>
                  </a:lnTo>
                  <a:lnTo>
                    <a:pt x="371" y="128"/>
                  </a:lnTo>
                  <a:lnTo>
                    <a:pt x="348" y="144"/>
                  </a:lnTo>
                  <a:lnTo>
                    <a:pt x="332" y="147"/>
                  </a:lnTo>
                  <a:lnTo>
                    <a:pt x="324" y="145"/>
                  </a:lnTo>
                  <a:lnTo>
                    <a:pt x="314" y="145"/>
                  </a:lnTo>
                  <a:lnTo>
                    <a:pt x="297" y="149"/>
                  </a:lnTo>
                  <a:lnTo>
                    <a:pt x="295" y="150"/>
                  </a:lnTo>
                  <a:lnTo>
                    <a:pt x="276" y="157"/>
                  </a:lnTo>
                  <a:lnTo>
                    <a:pt x="268" y="155"/>
                  </a:lnTo>
                  <a:lnTo>
                    <a:pt x="260" y="155"/>
                  </a:lnTo>
                  <a:lnTo>
                    <a:pt x="239" y="150"/>
                  </a:lnTo>
                  <a:lnTo>
                    <a:pt x="225" y="144"/>
                  </a:lnTo>
                  <a:lnTo>
                    <a:pt x="212" y="141"/>
                  </a:lnTo>
                  <a:lnTo>
                    <a:pt x="159" y="142"/>
                  </a:lnTo>
                  <a:lnTo>
                    <a:pt x="154" y="141"/>
                  </a:lnTo>
                  <a:lnTo>
                    <a:pt x="141" y="133"/>
                  </a:lnTo>
                  <a:lnTo>
                    <a:pt x="127" y="120"/>
                  </a:lnTo>
                  <a:lnTo>
                    <a:pt x="90" y="110"/>
                  </a:lnTo>
                  <a:lnTo>
                    <a:pt x="80" y="110"/>
                  </a:lnTo>
                  <a:lnTo>
                    <a:pt x="56" y="105"/>
                  </a:lnTo>
                  <a:lnTo>
                    <a:pt x="56" y="101"/>
                  </a:lnTo>
                  <a:lnTo>
                    <a:pt x="53" y="88"/>
                  </a:lnTo>
                  <a:lnTo>
                    <a:pt x="40" y="73"/>
                  </a:lnTo>
                  <a:lnTo>
                    <a:pt x="37" y="70"/>
                  </a:lnTo>
                  <a:lnTo>
                    <a:pt x="37" y="7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grpSp>
        <p:nvGrpSpPr>
          <p:cNvPr id="853" name="Grupo 852">
            <a:extLst>
              <a:ext uri="{FF2B5EF4-FFF2-40B4-BE49-F238E27FC236}">
                <a16:creationId xmlns:a16="http://schemas.microsoft.com/office/drawing/2014/main" id="{C1AB2467-DA8F-B2BA-4FEE-E101E8999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0175875" y="2718435"/>
            <a:ext cx="2012950" cy="1396365"/>
            <a:chOff x="0" y="0"/>
            <a:chExt cx="928687" cy="643890"/>
          </a:xfrm>
        </p:grpSpPr>
        <p:sp>
          <p:nvSpPr>
            <p:cNvPr id="854" name="Forma Livre 11">
              <a:extLst>
                <a:ext uri="{FF2B5EF4-FFF2-40B4-BE49-F238E27FC236}">
                  <a16:creationId xmlns:a16="http://schemas.microsoft.com/office/drawing/2014/main" id="{5603FDDB-DD76-957C-8B60-511C1C261CE7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55" name="Forma Livre 12">
              <a:extLst>
                <a:ext uri="{FF2B5EF4-FFF2-40B4-BE49-F238E27FC236}">
                  <a16:creationId xmlns:a16="http://schemas.microsoft.com/office/drawing/2014/main" id="{C544AF2D-C82B-34AB-DEE6-D3003F541CDE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56" name="Forma Livre 13">
              <a:extLst>
                <a:ext uri="{FF2B5EF4-FFF2-40B4-BE49-F238E27FC236}">
                  <a16:creationId xmlns:a16="http://schemas.microsoft.com/office/drawing/2014/main" id="{4A3F9E29-4BD4-D205-4517-6A487B00ACCF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57" name="Forma Livre 14">
              <a:extLst>
                <a:ext uri="{FF2B5EF4-FFF2-40B4-BE49-F238E27FC236}">
                  <a16:creationId xmlns:a16="http://schemas.microsoft.com/office/drawing/2014/main" id="{7F63FE26-AE45-4935-4DAD-2B8B2F08BBBA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grpSp>
        <p:nvGrpSpPr>
          <p:cNvPr id="858" name="Grupo 857">
            <a:extLst>
              <a:ext uri="{FF2B5EF4-FFF2-40B4-BE49-F238E27FC236}">
                <a16:creationId xmlns:a16="http://schemas.microsoft.com/office/drawing/2014/main" id="{F6F84FAF-8C1B-7259-2633-375192E04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613826" y="474978"/>
            <a:ext cx="2012950" cy="1396365"/>
            <a:chOff x="0" y="0"/>
            <a:chExt cx="928687" cy="643890"/>
          </a:xfrm>
        </p:grpSpPr>
        <p:sp>
          <p:nvSpPr>
            <p:cNvPr id="859" name="Forma Livre 30">
              <a:extLst>
                <a:ext uri="{FF2B5EF4-FFF2-40B4-BE49-F238E27FC236}">
                  <a16:creationId xmlns:a16="http://schemas.microsoft.com/office/drawing/2014/main" id="{E8E8C0CB-3568-0373-2315-C236D976FB2C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60" name="Forma Livre 46">
              <a:extLst>
                <a:ext uri="{FF2B5EF4-FFF2-40B4-BE49-F238E27FC236}">
                  <a16:creationId xmlns:a16="http://schemas.microsoft.com/office/drawing/2014/main" id="{1554A410-DB6A-39D9-9C3F-5D166F6F9E29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61" name="Forma Livre 47">
              <a:extLst>
                <a:ext uri="{FF2B5EF4-FFF2-40B4-BE49-F238E27FC236}">
                  <a16:creationId xmlns:a16="http://schemas.microsoft.com/office/drawing/2014/main" id="{A0543C07-6603-5BA3-6212-74F351F51C20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62" name="Forma Livre 48">
              <a:extLst>
                <a:ext uri="{FF2B5EF4-FFF2-40B4-BE49-F238E27FC236}">
                  <a16:creationId xmlns:a16="http://schemas.microsoft.com/office/drawing/2014/main" id="{31A82E20-65BE-7598-9DD2-6BC2D74DEBCF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879" name="Título 878">
            <a:extLst>
              <a:ext uri="{FF2B5EF4-FFF2-40B4-BE49-F238E27FC236}">
                <a16:creationId xmlns:a16="http://schemas.microsoft.com/office/drawing/2014/main" id="{8A2F4876-1AD5-09B8-EDC2-ABA8DD1E74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48441" y="3810000"/>
            <a:ext cx="4265771" cy="2705100"/>
          </a:xfrm>
        </p:spPr>
        <p:txBody>
          <a:bodyPr rtlCol="0" anchor="b"/>
          <a:lstStyle>
            <a:lvl1pPr algn="l">
              <a:lnSpc>
                <a:spcPts val="6000"/>
              </a:lnSpc>
              <a:spcAft>
                <a:spcPts val="0"/>
              </a:spcAft>
              <a:defRPr lang="pt-BR"/>
            </a:lvl1pPr>
          </a:lstStyle>
          <a:p>
            <a:pPr rtl="0"/>
            <a:r>
              <a:rPr lang="pt-BR"/>
              <a:t>ADICIONE O TÍTULO AQUI</a:t>
            </a:r>
          </a:p>
        </p:txBody>
      </p:sp>
      <p:sp>
        <p:nvSpPr>
          <p:cNvPr id="865" name="Espaço Reservado para Texto 125">
            <a:extLst>
              <a:ext uri="{FF2B5EF4-FFF2-40B4-BE49-F238E27FC236}">
                <a16:creationId xmlns:a16="http://schemas.microsoft.com/office/drawing/2014/main" id="{D90B0A87-88B7-2BBF-1292-A4566C1550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032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lang="pt-BR"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lang="pt-BR" sz="2000" b="1">
                <a:latin typeface="+mj-lt"/>
              </a:defRPr>
            </a:lvl2pPr>
            <a:lvl3pPr marL="1218986" indent="0">
              <a:buNone/>
              <a:defRPr lang="pt-BR" sz="2000" b="1">
                <a:latin typeface="+mj-lt"/>
              </a:defRPr>
            </a:lvl3pPr>
            <a:lvl4pPr marL="1828480" indent="0">
              <a:buNone/>
              <a:defRPr lang="pt-BR" sz="2000" b="1">
                <a:latin typeface="+mj-lt"/>
              </a:defRPr>
            </a:lvl4pPr>
            <a:lvl5pPr marL="2437973" indent="0">
              <a:buNone/>
              <a:defRPr lang="pt-BR" sz="2000" b="1">
                <a:latin typeface="+mj-lt"/>
              </a:defRPr>
            </a:lvl5pPr>
          </a:lstStyle>
          <a:p>
            <a:pPr lvl="0" rtl="0"/>
            <a:r>
              <a:rPr lang="pt-BR"/>
              <a:t>ADICIONAR TEXTO </a:t>
            </a:r>
          </a:p>
        </p:txBody>
      </p:sp>
      <p:sp>
        <p:nvSpPr>
          <p:cNvPr id="866" name="Espaço Reservado para Texto 125">
            <a:extLst>
              <a:ext uri="{FF2B5EF4-FFF2-40B4-BE49-F238E27FC236}">
                <a16:creationId xmlns:a16="http://schemas.microsoft.com/office/drawing/2014/main" id="{2183AC57-7179-4CC4-2475-C9FCFEEB7A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032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pt-BR"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lang="pt-BR" sz="2000" b="1">
                <a:latin typeface="+mj-lt"/>
              </a:defRPr>
            </a:lvl2pPr>
            <a:lvl3pPr marL="1218986" indent="0">
              <a:buNone/>
              <a:defRPr lang="pt-BR" sz="2000" b="1">
                <a:latin typeface="+mj-lt"/>
              </a:defRPr>
            </a:lvl3pPr>
            <a:lvl4pPr marL="1828480" indent="0">
              <a:buNone/>
              <a:defRPr lang="pt-BR" sz="2000" b="1">
                <a:latin typeface="+mj-lt"/>
              </a:defRPr>
            </a:lvl4pPr>
            <a:lvl5pPr marL="2437973" indent="0">
              <a:buNone/>
              <a:defRPr lang="pt-BR" sz="2000" b="1">
                <a:latin typeface="+mj-lt"/>
              </a:defRPr>
            </a:lvl5pPr>
          </a:lstStyle>
          <a:p>
            <a:pPr lvl="0" rtl="0"/>
            <a:r>
              <a:rPr lang="pt-BR"/>
              <a:t>Adicione um texto aqui</a:t>
            </a:r>
          </a:p>
        </p:txBody>
      </p:sp>
      <p:sp>
        <p:nvSpPr>
          <p:cNvPr id="867" name="Espaço Reservado para Texto 125">
            <a:extLst>
              <a:ext uri="{FF2B5EF4-FFF2-40B4-BE49-F238E27FC236}">
                <a16:creationId xmlns:a16="http://schemas.microsoft.com/office/drawing/2014/main" id="{0FD6006D-47C0-637B-8539-BEA85125811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1320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lang="pt-BR"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lang="pt-BR" sz="2000" b="1">
                <a:latin typeface="+mj-lt"/>
              </a:defRPr>
            </a:lvl2pPr>
            <a:lvl3pPr marL="1218986" indent="0">
              <a:buNone/>
              <a:defRPr lang="pt-BR" sz="2000" b="1">
                <a:latin typeface="+mj-lt"/>
              </a:defRPr>
            </a:lvl3pPr>
            <a:lvl4pPr marL="1828480" indent="0">
              <a:buNone/>
              <a:defRPr lang="pt-BR" sz="2000" b="1">
                <a:latin typeface="+mj-lt"/>
              </a:defRPr>
            </a:lvl4pPr>
            <a:lvl5pPr marL="2437973" indent="0">
              <a:buNone/>
              <a:defRPr lang="pt-BR" sz="2000" b="1">
                <a:latin typeface="+mj-lt"/>
              </a:defRPr>
            </a:lvl5pPr>
          </a:lstStyle>
          <a:p>
            <a:pPr lvl="0" rtl="0"/>
            <a:r>
              <a:rPr lang="pt-BR"/>
              <a:t>ADICIONAR TEXTO</a:t>
            </a:r>
          </a:p>
        </p:txBody>
      </p:sp>
      <p:sp>
        <p:nvSpPr>
          <p:cNvPr id="868" name="Espaço Reservado para Texto 125">
            <a:extLst>
              <a:ext uri="{FF2B5EF4-FFF2-40B4-BE49-F238E27FC236}">
                <a16:creationId xmlns:a16="http://schemas.microsoft.com/office/drawing/2014/main" id="{E4D03497-081F-4315-8F59-BC961F2DD93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1320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pt-BR"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lang="pt-BR" sz="2000" b="1">
                <a:latin typeface="+mj-lt"/>
              </a:defRPr>
            </a:lvl2pPr>
            <a:lvl3pPr marL="1218986" indent="0">
              <a:buNone/>
              <a:defRPr lang="pt-BR" sz="2000" b="1">
                <a:latin typeface="+mj-lt"/>
              </a:defRPr>
            </a:lvl3pPr>
            <a:lvl4pPr marL="1828480" indent="0">
              <a:buNone/>
              <a:defRPr lang="pt-BR" sz="2000" b="1">
                <a:latin typeface="+mj-lt"/>
              </a:defRPr>
            </a:lvl4pPr>
            <a:lvl5pPr marL="2437973" indent="0">
              <a:buNone/>
              <a:defRPr lang="pt-BR" sz="2000" b="1">
                <a:latin typeface="+mj-lt"/>
              </a:defRPr>
            </a:lvl5pPr>
          </a:lstStyle>
          <a:p>
            <a:pPr lvl="0" rtl="0"/>
            <a:r>
              <a:rPr lang="pt-BR"/>
              <a:t>Adicione um texto aqui</a:t>
            </a:r>
          </a:p>
        </p:txBody>
      </p:sp>
      <p:sp>
        <p:nvSpPr>
          <p:cNvPr id="869" name="Espaço Reservado para Texto 125">
            <a:extLst>
              <a:ext uri="{FF2B5EF4-FFF2-40B4-BE49-F238E27FC236}">
                <a16:creationId xmlns:a16="http://schemas.microsoft.com/office/drawing/2014/main" id="{F0251FCA-2FE1-06E7-739A-CDC3FCE8B2A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9608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lang="pt-BR"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lang="pt-BR" sz="2000" b="1">
                <a:latin typeface="+mj-lt"/>
              </a:defRPr>
            </a:lvl2pPr>
            <a:lvl3pPr marL="1218986" indent="0">
              <a:buNone/>
              <a:defRPr lang="pt-BR" sz="2000" b="1">
                <a:latin typeface="+mj-lt"/>
              </a:defRPr>
            </a:lvl3pPr>
            <a:lvl4pPr marL="1828480" indent="0">
              <a:buNone/>
              <a:defRPr lang="pt-BR" sz="2000" b="1">
                <a:latin typeface="+mj-lt"/>
              </a:defRPr>
            </a:lvl4pPr>
            <a:lvl5pPr marL="2437973" indent="0">
              <a:buNone/>
              <a:defRPr lang="pt-BR" sz="2000" b="1">
                <a:latin typeface="+mj-lt"/>
              </a:defRPr>
            </a:lvl5pPr>
          </a:lstStyle>
          <a:p>
            <a:pPr lvl="0" rtl="0"/>
            <a:r>
              <a:rPr lang="pt-BR"/>
              <a:t>ADICIONAR TEXTO</a:t>
            </a:r>
          </a:p>
        </p:txBody>
      </p:sp>
      <p:sp>
        <p:nvSpPr>
          <p:cNvPr id="870" name="Espaço Reservado para Texto 125">
            <a:extLst>
              <a:ext uri="{FF2B5EF4-FFF2-40B4-BE49-F238E27FC236}">
                <a16:creationId xmlns:a16="http://schemas.microsoft.com/office/drawing/2014/main" id="{5047998E-8355-E3B0-B0A8-65ED9656805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9608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pt-BR"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lang="pt-BR" sz="2000" b="1">
                <a:latin typeface="+mj-lt"/>
              </a:defRPr>
            </a:lvl2pPr>
            <a:lvl3pPr marL="1218986" indent="0">
              <a:buNone/>
              <a:defRPr lang="pt-BR" sz="2000" b="1">
                <a:latin typeface="+mj-lt"/>
              </a:defRPr>
            </a:lvl3pPr>
            <a:lvl4pPr marL="1828480" indent="0">
              <a:buNone/>
              <a:defRPr lang="pt-BR" sz="2000" b="1">
                <a:latin typeface="+mj-lt"/>
              </a:defRPr>
            </a:lvl4pPr>
            <a:lvl5pPr marL="2437973" indent="0">
              <a:buNone/>
              <a:defRPr lang="pt-BR" sz="2000" b="1">
                <a:latin typeface="+mj-lt"/>
              </a:defRPr>
            </a:lvl5pPr>
          </a:lstStyle>
          <a:p>
            <a:pPr lvl="0" rtl="0"/>
            <a:r>
              <a:rPr lang="pt-BR"/>
              <a:t>Adicione um texto aqui</a:t>
            </a:r>
          </a:p>
        </p:txBody>
      </p:sp>
      <p:sp>
        <p:nvSpPr>
          <p:cNvPr id="871" name="Espaço Reservado para Texto 125">
            <a:extLst>
              <a:ext uri="{FF2B5EF4-FFF2-40B4-BE49-F238E27FC236}">
                <a16:creationId xmlns:a16="http://schemas.microsoft.com/office/drawing/2014/main" id="{A574902A-2922-18F5-4544-461367CD99A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7896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lang="pt-BR"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lang="pt-BR" sz="2000" b="1">
                <a:latin typeface="+mj-lt"/>
              </a:defRPr>
            </a:lvl2pPr>
            <a:lvl3pPr marL="1218986" indent="0">
              <a:buNone/>
              <a:defRPr lang="pt-BR" sz="2000" b="1">
                <a:latin typeface="+mj-lt"/>
              </a:defRPr>
            </a:lvl3pPr>
            <a:lvl4pPr marL="1828480" indent="0">
              <a:buNone/>
              <a:defRPr lang="pt-BR" sz="2000" b="1">
                <a:latin typeface="+mj-lt"/>
              </a:defRPr>
            </a:lvl4pPr>
            <a:lvl5pPr marL="2437973" indent="0">
              <a:buNone/>
              <a:defRPr lang="pt-BR" sz="2000" b="1">
                <a:latin typeface="+mj-lt"/>
              </a:defRPr>
            </a:lvl5pPr>
          </a:lstStyle>
          <a:p>
            <a:pPr lvl="0" rtl="0"/>
            <a:r>
              <a:rPr lang="pt-BR"/>
              <a:t>ADICIONAR TEXTO</a:t>
            </a:r>
          </a:p>
        </p:txBody>
      </p:sp>
      <p:sp>
        <p:nvSpPr>
          <p:cNvPr id="872" name="Espaço Reservado para Texto 125">
            <a:extLst>
              <a:ext uri="{FF2B5EF4-FFF2-40B4-BE49-F238E27FC236}">
                <a16:creationId xmlns:a16="http://schemas.microsoft.com/office/drawing/2014/main" id="{8997AB2A-B810-1D3B-2CFA-544DE00755B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7896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pt-BR"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lang="pt-BR" sz="2000" b="1">
                <a:latin typeface="+mj-lt"/>
              </a:defRPr>
            </a:lvl2pPr>
            <a:lvl3pPr marL="1218986" indent="0">
              <a:buNone/>
              <a:defRPr lang="pt-BR" sz="2000" b="1">
                <a:latin typeface="+mj-lt"/>
              </a:defRPr>
            </a:lvl3pPr>
            <a:lvl4pPr marL="1828480" indent="0">
              <a:buNone/>
              <a:defRPr lang="pt-BR" sz="2000" b="1">
                <a:latin typeface="+mj-lt"/>
              </a:defRPr>
            </a:lvl4pPr>
            <a:lvl5pPr marL="2437973" indent="0">
              <a:buNone/>
              <a:defRPr lang="pt-BR" sz="2000" b="1">
                <a:latin typeface="+mj-lt"/>
              </a:defRPr>
            </a:lvl5pPr>
          </a:lstStyle>
          <a:p>
            <a:pPr lvl="0" rtl="0"/>
            <a:r>
              <a:rPr lang="pt-BR"/>
              <a:t>Adicione um texto aqui</a:t>
            </a:r>
          </a:p>
        </p:txBody>
      </p:sp>
      <p:sp>
        <p:nvSpPr>
          <p:cNvPr id="873" name="Espaço Reservado para Texto 125">
            <a:extLst>
              <a:ext uri="{FF2B5EF4-FFF2-40B4-BE49-F238E27FC236}">
                <a16:creationId xmlns:a16="http://schemas.microsoft.com/office/drawing/2014/main" id="{D340B0DB-ACC9-D45E-A7CD-EC90583D205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8012" y="5288724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lang="pt-BR"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lang="pt-BR" sz="2000" b="1">
                <a:latin typeface="+mj-lt"/>
              </a:defRPr>
            </a:lvl2pPr>
            <a:lvl3pPr marL="1218986" indent="0">
              <a:buNone/>
              <a:defRPr lang="pt-BR" sz="2000" b="1">
                <a:latin typeface="+mj-lt"/>
              </a:defRPr>
            </a:lvl3pPr>
            <a:lvl4pPr marL="1828480" indent="0">
              <a:buNone/>
              <a:defRPr lang="pt-BR" sz="2000" b="1">
                <a:latin typeface="+mj-lt"/>
              </a:defRPr>
            </a:lvl4pPr>
            <a:lvl5pPr marL="2437973" indent="0">
              <a:buNone/>
              <a:defRPr lang="pt-BR" sz="2000" b="1">
                <a:latin typeface="+mj-lt"/>
              </a:defRPr>
            </a:lvl5pPr>
          </a:lstStyle>
          <a:p>
            <a:pPr lvl="0" rtl="0"/>
            <a:r>
              <a:rPr lang="pt-BR"/>
              <a:t>ADICIONAR TEXTO</a:t>
            </a:r>
          </a:p>
        </p:txBody>
      </p:sp>
      <p:sp>
        <p:nvSpPr>
          <p:cNvPr id="874" name="Espaço Reservado para Texto 125">
            <a:extLst>
              <a:ext uri="{FF2B5EF4-FFF2-40B4-BE49-F238E27FC236}">
                <a16:creationId xmlns:a16="http://schemas.microsoft.com/office/drawing/2014/main" id="{F03EBCB3-17E2-BB11-EF13-65A0AF1C551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8012" y="585216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pt-BR"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lang="pt-BR" sz="2000" b="1">
                <a:latin typeface="+mj-lt"/>
              </a:defRPr>
            </a:lvl2pPr>
            <a:lvl3pPr marL="1218986" indent="0">
              <a:buNone/>
              <a:defRPr lang="pt-BR" sz="2000" b="1">
                <a:latin typeface="+mj-lt"/>
              </a:defRPr>
            </a:lvl3pPr>
            <a:lvl4pPr marL="1828480" indent="0">
              <a:buNone/>
              <a:defRPr lang="pt-BR" sz="2000" b="1">
                <a:latin typeface="+mj-lt"/>
              </a:defRPr>
            </a:lvl4pPr>
            <a:lvl5pPr marL="2437973" indent="0">
              <a:buNone/>
              <a:defRPr lang="pt-BR" sz="2000" b="1">
                <a:latin typeface="+mj-lt"/>
              </a:defRPr>
            </a:lvl5pPr>
          </a:lstStyle>
          <a:p>
            <a:pPr lvl="0" rtl="0"/>
            <a:r>
              <a:rPr lang="pt-BR"/>
              <a:t>Adicione um texto aqui</a:t>
            </a:r>
          </a:p>
        </p:txBody>
      </p:sp>
      <p:sp>
        <p:nvSpPr>
          <p:cNvPr id="875" name="Espaço Reservado para Texto 125">
            <a:extLst>
              <a:ext uri="{FF2B5EF4-FFF2-40B4-BE49-F238E27FC236}">
                <a16:creationId xmlns:a16="http://schemas.microsoft.com/office/drawing/2014/main" id="{7E50C149-547E-F52C-32E5-DCA6F015E5E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970212" y="533400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lang="pt-BR"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lang="pt-BR" sz="2000" b="1">
                <a:latin typeface="+mj-lt"/>
              </a:defRPr>
            </a:lvl2pPr>
            <a:lvl3pPr marL="1218986" indent="0">
              <a:buNone/>
              <a:defRPr lang="pt-BR" sz="2000" b="1">
                <a:latin typeface="+mj-lt"/>
              </a:defRPr>
            </a:lvl3pPr>
            <a:lvl4pPr marL="1828480" indent="0">
              <a:buNone/>
              <a:defRPr lang="pt-BR" sz="2000" b="1">
                <a:latin typeface="+mj-lt"/>
              </a:defRPr>
            </a:lvl4pPr>
            <a:lvl5pPr marL="2437973" indent="0">
              <a:buNone/>
              <a:defRPr lang="pt-BR" sz="2000" b="1">
                <a:latin typeface="+mj-lt"/>
              </a:defRPr>
            </a:lvl5pPr>
          </a:lstStyle>
          <a:p>
            <a:pPr lvl="0" rtl="0"/>
            <a:r>
              <a:rPr lang="pt-BR"/>
              <a:t>ADICIONAR TEXTO</a:t>
            </a:r>
          </a:p>
        </p:txBody>
      </p:sp>
      <p:sp>
        <p:nvSpPr>
          <p:cNvPr id="876" name="Espaço Reservado para Texto 125">
            <a:extLst>
              <a:ext uri="{FF2B5EF4-FFF2-40B4-BE49-F238E27FC236}">
                <a16:creationId xmlns:a16="http://schemas.microsoft.com/office/drawing/2014/main" id="{02FB62CD-9F5D-141F-AA9F-6C6F2835B54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970212" y="585216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pt-BR"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lang="pt-BR" sz="2000" b="1">
                <a:latin typeface="+mj-lt"/>
              </a:defRPr>
            </a:lvl2pPr>
            <a:lvl3pPr marL="1218986" indent="0">
              <a:buNone/>
              <a:defRPr lang="pt-BR" sz="2000" b="1">
                <a:latin typeface="+mj-lt"/>
              </a:defRPr>
            </a:lvl3pPr>
            <a:lvl4pPr marL="1828480" indent="0">
              <a:buNone/>
              <a:defRPr lang="pt-BR" sz="2000" b="1">
                <a:latin typeface="+mj-lt"/>
              </a:defRPr>
            </a:lvl4pPr>
            <a:lvl5pPr marL="2437973" indent="0">
              <a:buNone/>
              <a:defRPr lang="pt-BR" sz="2000" b="1">
                <a:latin typeface="+mj-lt"/>
              </a:defRPr>
            </a:lvl5pPr>
          </a:lstStyle>
          <a:p>
            <a:pPr lvl="0" rtl="0"/>
            <a:r>
              <a:rPr lang="pt-BR"/>
              <a:t>Adicione um texto aqui</a:t>
            </a:r>
          </a:p>
        </p:txBody>
      </p:sp>
      <p:sp>
        <p:nvSpPr>
          <p:cNvPr id="877" name="Espaço Reservado para Texto 125">
            <a:extLst>
              <a:ext uri="{FF2B5EF4-FFF2-40B4-BE49-F238E27FC236}">
                <a16:creationId xmlns:a16="http://schemas.microsoft.com/office/drawing/2014/main" id="{9D1C0FC4-0346-0DB5-57DB-468805BA941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408613" y="533400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lang="pt-BR"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lang="pt-BR" sz="2000" b="1">
                <a:latin typeface="+mj-lt"/>
              </a:defRPr>
            </a:lvl2pPr>
            <a:lvl3pPr marL="1218986" indent="0">
              <a:buNone/>
              <a:defRPr lang="pt-BR" sz="2000" b="1">
                <a:latin typeface="+mj-lt"/>
              </a:defRPr>
            </a:lvl3pPr>
            <a:lvl4pPr marL="1828480" indent="0">
              <a:buNone/>
              <a:defRPr lang="pt-BR" sz="2000" b="1">
                <a:latin typeface="+mj-lt"/>
              </a:defRPr>
            </a:lvl4pPr>
            <a:lvl5pPr marL="2437973" indent="0">
              <a:buNone/>
              <a:defRPr lang="pt-BR" sz="2000" b="1">
                <a:latin typeface="+mj-lt"/>
              </a:defRPr>
            </a:lvl5pPr>
          </a:lstStyle>
          <a:p>
            <a:pPr lvl="0" rtl="0"/>
            <a:r>
              <a:rPr lang="pt-BR"/>
              <a:t>ADICIONAR TEXTO</a:t>
            </a:r>
          </a:p>
        </p:txBody>
      </p:sp>
      <p:sp>
        <p:nvSpPr>
          <p:cNvPr id="878" name="Espaço Reservado para Texto 125">
            <a:extLst>
              <a:ext uri="{FF2B5EF4-FFF2-40B4-BE49-F238E27FC236}">
                <a16:creationId xmlns:a16="http://schemas.microsoft.com/office/drawing/2014/main" id="{2E77BE81-F5C4-B77F-26AE-D754BBF96A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408613" y="585216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pt-BR"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lang="pt-BR" sz="2000" b="1">
                <a:latin typeface="+mj-lt"/>
              </a:defRPr>
            </a:lvl2pPr>
            <a:lvl3pPr marL="1218986" indent="0">
              <a:buNone/>
              <a:defRPr lang="pt-BR" sz="2000" b="1">
                <a:latin typeface="+mj-lt"/>
              </a:defRPr>
            </a:lvl3pPr>
            <a:lvl4pPr marL="1828480" indent="0">
              <a:buNone/>
              <a:defRPr lang="pt-BR" sz="2000" b="1">
                <a:latin typeface="+mj-lt"/>
              </a:defRPr>
            </a:lvl4pPr>
            <a:lvl5pPr marL="2437973" indent="0">
              <a:buNone/>
              <a:defRPr lang="pt-BR" sz="2000" b="1">
                <a:latin typeface="+mj-lt"/>
              </a:defRPr>
            </a:lvl5pPr>
          </a:lstStyle>
          <a:p>
            <a:pPr lvl="0" rtl="0"/>
            <a:r>
              <a:rPr lang="pt-BR"/>
              <a:t>Adicione um texto aqui</a:t>
            </a:r>
          </a:p>
        </p:txBody>
      </p:sp>
    </p:spTree>
    <p:extLst>
      <p:ext uri="{BB962C8B-B14F-4D97-AF65-F5344CB8AC3E}">
        <p14:creationId xmlns:p14="http://schemas.microsoft.com/office/powerpoint/2010/main" val="135313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ítulo e nív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34B3A29-FCE9-B4D8-E498-C9BD3029C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713412" cy="68579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0A1E9CA-4103-40B1-7E8C-A57F19494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22100"/>
            <a:ext cx="11334993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0" name="Título 19">
            <a:extLst>
              <a:ext uri="{FF2B5EF4-FFF2-40B4-BE49-F238E27FC236}">
                <a16:creationId xmlns:a16="http://schemas.microsoft.com/office/drawing/2014/main" id="{B8C18CC1-4E57-9E5D-428C-5E9E67D8A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169" y="650999"/>
            <a:ext cx="4113371" cy="1676400"/>
          </a:xfrm>
        </p:spPr>
        <p:txBody>
          <a:bodyPr rtlCol="0" anchor="t"/>
          <a:lstStyle>
            <a:lvl1pPr algn="l">
              <a:lnSpc>
                <a:spcPct val="100000"/>
              </a:lnSpc>
              <a:spcAft>
                <a:spcPts val="0"/>
              </a:spcAft>
              <a:defRPr lang="pt-BR"/>
            </a:lvl1pPr>
          </a:lstStyle>
          <a:p>
            <a:pPr rtl="0"/>
            <a:r>
              <a:rPr lang="pt-BR"/>
              <a:t>ADICIONE O TÍTULO AQUI</a:t>
            </a:r>
          </a:p>
        </p:txBody>
      </p:sp>
      <p:sp>
        <p:nvSpPr>
          <p:cNvPr id="21" name="Espaço Reservado para Texto 125">
            <a:extLst>
              <a:ext uri="{FF2B5EF4-FFF2-40B4-BE49-F238E27FC236}">
                <a16:creationId xmlns:a16="http://schemas.microsoft.com/office/drawing/2014/main" id="{7A1EAEB5-81CE-EBF0-A74A-ACB758C402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0327" y="2521783"/>
            <a:ext cx="4071056" cy="339309"/>
          </a:xfrm>
        </p:spPr>
        <p:txBody>
          <a:bodyPr rtlCol="0">
            <a:noAutofit/>
          </a:bodyPr>
          <a:lstStyle>
            <a:lvl1pPr marL="0" indent="0" algn="l">
              <a:buNone/>
              <a:defRPr lang="pt-BR" sz="2400" b="0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lang="pt-BR" sz="2000" b="1">
                <a:latin typeface="+mj-lt"/>
              </a:defRPr>
            </a:lvl2pPr>
            <a:lvl3pPr marL="1218986" indent="0">
              <a:buNone/>
              <a:defRPr lang="pt-BR" sz="2000" b="1">
                <a:latin typeface="+mj-lt"/>
              </a:defRPr>
            </a:lvl3pPr>
            <a:lvl4pPr marL="1828480" indent="0">
              <a:buNone/>
              <a:defRPr lang="pt-BR" sz="2000" b="1">
                <a:latin typeface="+mj-lt"/>
              </a:defRPr>
            </a:lvl4pPr>
            <a:lvl5pPr marL="2437973" indent="0">
              <a:buNone/>
              <a:defRPr lang="pt-BR" sz="2000" b="1">
                <a:latin typeface="+mj-lt"/>
              </a:defRPr>
            </a:lvl5pPr>
          </a:lstStyle>
          <a:p>
            <a:pPr lvl="0" rtl="0"/>
            <a:r>
              <a:rPr lang="pt-BR"/>
              <a:t>ADICIONAR TEXTO AQUI</a:t>
            </a:r>
          </a:p>
        </p:txBody>
      </p:sp>
      <p:sp>
        <p:nvSpPr>
          <p:cNvPr id="24" name="Espaço Reservado para Texto 125">
            <a:extLst>
              <a:ext uri="{FF2B5EF4-FFF2-40B4-BE49-F238E27FC236}">
                <a16:creationId xmlns:a16="http://schemas.microsoft.com/office/drawing/2014/main" id="{BE28D154-9E48-721D-8D78-AD3AE5AC37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756" y="3040797"/>
            <a:ext cx="3613856" cy="3283803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pt-BR"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pt-BR" sz="2000" b="1">
                <a:latin typeface="+mj-lt"/>
              </a:defRPr>
            </a:lvl2pPr>
            <a:lvl3pPr marL="1218986" indent="0">
              <a:buNone/>
              <a:defRPr lang="pt-BR" sz="2000" b="1">
                <a:latin typeface="+mj-lt"/>
              </a:defRPr>
            </a:lvl3pPr>
            <a:lvl4pPr marL="1828480" indent="0">
              <a:buNone/>
              <a:defRPr lang="pt-BR" sz="2000" b="1">
                <a:latin typeface="+mj-lt"/>
              </a:defRPr>
            </a:lvl4pPr>
            <a:lvl5pPr marL="2437973" indent="0">
              <a:buNone/>
              <a:defRPr lang="pt-BR" sz="2000" b="1">
                <a:latin typeface="+mj-lt"/>
              </a:defRPr>
            </a:lvl5pPr>
          </a:lstStyle>
          <a:p>
            <a:pPr lvl="0" rtl="0"/>
            <a:r>
              <a:rPr lang="pt-BR"/>
              <a:t>Adicione um texto aqui</a:t>
            </a:r>
          </a:p>
        </p:txBody>
      </p:sp>
      <p:sp>
        <p:nvSpPr>
          <p:cNvPr id="52" name="Espaço Reservado para Texto 125">
            <a:extLst>
              <a:ext uri="{FF2B5EF4-FFF2-40B4-BE49-F238E27FC236}">
                <a16:creationId xmlns:a16="http://schemas.microsoft.com/office/drawing/2014/main" id="{92FB5D3C-60DA-5F60-77EC-AF08AC003FC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089115" y="2116352"/>
            <a:ext cx="1939364" cy="297619"/>
          </a:xfrm>
        </p:spPr>
        <p:txBody>
          <a:bodyPr rtlCol="0">
            <a:noAutofit/>
          </a:bodyPr>
          <a:lstStyle>
            <a:lvl1pPr marL="0" indent="0" algn="l">
              <a:buNone/>
              <a:defRPr lang="pt-BR"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pt-BR" sz="2000" b="1">
                <a:latin typeface="+mj-lt"/>
              </a:defRPr>
            </a:lvl2pPr>
            <a:lvl3pPr marL="1218986" indent="0">
              <a:buNone/>
              <a:defRPr lang="pt-BR" sz="2000" b="1">
                <a:latin typeface="+mj-lt"/>
              </a:defRPr>
            </a:lvl3pPr>
            <a:lvl4pPr marL="1828480" indent="0">
              <a:buNone/>
              <a:defRPr lang="pt-BR" sz="2000" b="1">
                <a:latin typeface="+mj-lt"/>
              </a:defRPr>
            </a:lvl4pPr>
            <a:lvl5pPr marL="2437973" indent="0">
              <a:buNone/>
              <a:defRPr lang="pt-BR" sz="2000" b="1">
                <a:latin typeface="+mj-lt"/>
              </a:defRPr>
            </a:lvl5pPr>
          </a:lstStyle>
          <a:p>
            <a:pPr lvl="0" rtl="0"/>
            <a:r>
              <a:rPr lang="pt-BR"/>
              <a:t>ADICIONAR TEXTO AQUI</a:t>
            </a:r>
          </a:p>
        </p:txBody>
      </p:sp>
      <p:sp>
        <p:nvSpPr>
          <p:cNvPr id="57" name="Espaço Reservado para Texto 125">
            <a:extLst>
              <a:ext uri="{FF2B5EF4-FFF2-40B4-BE49-F238E27FC236}">
                <a16:creationId xmlns:a16="http://schemas.microsoft.com/office/drawing/2014/main" id="{77BC5609-22BF-1797-15A9-293214C5F20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085012" y="2327399"/>
            <a:ext cx="1916981" cy="297618"/>
          </a:xfrm>
        </p:spPr>
        <p:txBody>
          <a:bodyPr rtlCol="0">
            <a:noAutofit/>
          </a:bodyPr>
          <a:lstStyle>
            <a:lvl1pPr marL="0" indent="0" algn="l">
              <a:buNone/>
              <a:defRPr lang="pt-BR"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pt-BR" sz="2000" b="1">
                <a:latin typeface="+mj-lt"/>
              </a:defRPr>
            </a:lvl2pPr>
            <a:lvl3pPr marL="1218986" indent="0">
              <a:buNone/>
              <a:defRPr lang="pt-BR" sz="2000" b="1">
                <a:latin typeface="+mj-lt"/>
              </a:defRPr>
            </a:lvl3pPr>
            <a:lvl4pPr marL="1828480" indent="0">
              <a:buNone/>
              <a:defRPr lang="pt-BR" sz="2000" b="1">
                <a:latin typeface="+mj-lt"/>
              </a:defRPr>
            </a:lvl4pPr>
            <a:lvl5pPr marL="2437973" indent="0">
              <a:buNone/>
              <a:defRPr lang="pt-BR" sz="2000" b="1">
                <a:latin typeface="+mj-lt"/>
              </a:defRPr>
            </a:lvl5pPr>
          </a:lstStyle>
          <a:p>
            <a:pPr lvl="0" rtl="0"/>
            <a:r>
              <a:rPr lang="pt-BR"/>
              <a:t>Adicione um texto aqui</a:t>
            </a:r>
          </a:p>
        </p:txBody>
      </p:sp>
      <p:sp>
        <p:nvSpPr>
          <p:cNvPr id="36" name="Espaço Reservado para Texto 125">
            <a:extLst>
              <a:ext uri="{FF2B5EF4-FFF2-40B4-BE49-F238E27FC236}">
                <a16:creationId xmlns:a16="http://schemas.microsoft.com/office/drawing/2014/main" id="{F504E911-79E1-4052-91F7-C4864219122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429801" y="2916511"/>
            <a:ext cx="1939364" cy="297619"/>
          </a:xfrm>
        </p:spPr>
        <p:txBody>
          <a:bodyPr rtlCol="0">
            <a:noAutofit/>
          </a:bodyPr>
          <a:lstStyle>
            <a:lvl1pPr marL="0" indent="0" algn="l">
              <a:buNone/>
              <a:defRPr lang="pt-BR"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pt-BR" sz="2000" b="1">
                <a:latin typeface="+mj-lt"/>
              </a:defRPr>
            </a:lvl2pPr>
            <a:lvl3pPr marL="1218986" indent="0">
              <a:buNone/>
              <a:defRPr lang="pt-BR" sz="2000" b="1">
                <a:latin typeface="+mj-lt"/>
              </a:defRPr>
            </a:lvl3pPr>
            <a:lvl4pPr marL="1828480" indent="0">
              <a:buNone/>
              <a:defRPr lang="pt-BR" sz="2000" b="1">
                <a:latin typeface="+mj-lt"/>
              </a:defRPr>
            </a:lvl4pPr>
            <a:lvl5pPr marL="2437973" indent="0">
              <a:buNone/>
              <a:defRPr lang="pt-BR" sz="2000" b="1">
                <a:latin typeface="+mj-lt"/>
              </a:defRPr>
            </a:lvl5pPr>
          </a:lstStyle>
          <a:p>
            <a:pPr lvl="0" rtl="0"/>
            <a:r>
              <a:rPr lang="pt-BR"/>
              <a:t>ADICIONAR TEXTO AQUI</a:t>
            </a:r>
          </a:p>
        </p:txBody>
      </p:sp>
      <p:sp>
        <p:nvSpPr>
          <p:cNvPr id="51" name="Espaço Reservado para Texto 125">
            <a:extLst>
              <a:ext uri="{FF2B5EF4-FFF2-40B4-BE49-F238E27FC236}">
                <a16:creationId xmlns:a16="http://schemas.microsoft.com/office/drawing/2014/main" id="{7FA6CF63-094C-FEF1-FE0A-D224114FFFB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35254" y="3160070"/>
            <a:ext cx="1916981" cy="297618"/>
          </a:xfrm>
        </p:spPr>
        <p:txBody>
          <a:bodyPr rtlCol="0">
            <a:noAutofit/>
          </a:bodyPr>
          <a:lstStyle>
            <a:lvl1pPr marL="0" indent="0" algn="l">
              <a:buNone/>
              <a:defRPr lang="pt-BR"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pt-BR" sz="2000" b="1">
                <a:latin typeface="+mj-lt"/>
              </a:defRPr>
            </a:lvl2pPr>
            <a:lvl3pPr marL="1218986" indent="0">
              <a:buNone/>
              <a:defRPr lang="pt-BR" sz="2000" b="1">
                <a:latin typeface="+mj-lt"/>
              </a:defRPr>
            </a:lvl3pPr>
            <a:lvl4pPr marL="1828480" indent="0">
              <a:buNone/>
              <a:defRPr lang="pt-BR" sz="2000" b="1">
                <a:latin typeface="+mj-lt"/>
              </a:defRPr>
            </a:lvl4pPr>
            <a:lvl5pPr marL="2437973" indent="0">
              <a:buNone/>
              <a:defRPr lang="pt-BR" sz="2000" b="1">
                <a:latin typeface="+mj-lt"/>
              </a:defRPr>
            </a:lvl5pPr>
          </a:lstStyle>
          <a:p>
            <a:pPr lvl="0" rtl="0"/>
            <a:r>
              <a:rPr lang="pt-BR"/>
              <a:t>Adicione um texto aqui</a:t>
            </a:r>
          </a:p>
        </p:txBody>
      </p:sp>
      <p:sp>
        <p:nvSpPr>
          <p:cNvPr id="33" name="Espaço Reservado para Texto 125">
            <a:extLst>
              <a:ext uri="{FF2B5EF4-FFF2-40B4-BE49-F238E27FC236}">
                <a16:creationId xmlns:a16="http://schemas.microsoft.com/office/drawing/2014/main" id="{5AE70E18-5556-DFBC-8CD8-0D96082B225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86697" y="3765558"/>
            <a:ext cx="1901631" cy="275039"/>
          </a:xfrm>
        </p:spPr>
        <p:txBody>
          <a:bodyPr rtlCol="0">
            <a:noAutofit/>
          </a:bodyPr>
          <a:lstStyle>
            <a:lvl1pPr marL="0" indent="0" algn="l">
              <a:buNone/>
              <a:defRPr lang="pt-BR"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pt-BR" sz="2000" b="1">
                <a:latin typeface="+mj-lt"/>
              </a:defRPr>
            </a:lvl2pPr>
            <a:lvl3pPr marL="1218986" indent="0">
              <a:buNone/>
              <a:defRPr lang="pt-BR" sz="2000" b="1">
                <a:latin typeface="+mj-lt"/>
              </a:defRPr>
            </a:lvl3pPr>
            <a:lvl4pPr marL="1828480" indent="0">
              <a:buNone/>
              <a:defRPr lang="pt-BR" sz="2000" b="1">
                <a:latin typeface="+mj-lt"/>
              </a:defRPr>
            </a:lvl4pPr>
            <a:lvl5pPr marL="2437973" indent="0">
              <a:buNone/>
              <a:defRPr lang="pt-BR" sz="2000" b="1">
                <a:latin typeface="+mj-lt"/>
              </a:defRPr>
            </a:lvl5pPr>
          </a:lstStyle>
          <a:p>
            <a:pPr lvl="0" rtl="0"/>
            <a:r>
              <a:rPr lang="pt-BR"/>
              <a:t>ADICIONAR TEXTO AQUI</a:t>
            </a:r>
          </a:p>
        </p:txBody>
      </p:sp>
      <p:sp>
        <p:nvSpPr>
          <p:cNvPr id="34" name="Espaço Reservado para Texto 125">
            <a:extLst>
              <a:ext uri="{FF2B5EF4-FFF2-40B4-BE49-F238E27FC236}">
                <a16:creationId xmlns:a16="http://schemas.microsoft.com/office/drawing/2014/main" id="{222FD369-F478-4133-30A6-A16422FBCB1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786697" y="3995716"/>
            <a:ext cx="1916981" cy="297618"/>
          </a:xfrm>
        </p:spPr>
        <p:txBody>
          <a:bodyPr rtlCol="0">
            <a:noAutofit/>
          </a:bodyPr>
          <a:lstStyle>
            <a:lvl1pPr marL="0" indent="0" algn="l">
              <a:buNone/>
              <a:defRPr lang="pt-BR"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pt-BR" sz="2000" b="1">
                <a:latin typeface="+mj-lt"/>
              </a:defRPr>
            </a:lvl2pPr>
            <a:lvl3pPr marL="1218986" indent="0">
              <a:buNone/>
              <a:defRPr lang="pt-BR" sz="2000" b="1">
                <a:latin typeface="+mj-lt"/>
              </a:defRPr>
            </a:lvl3pPr>
            <a:lvl4pPr marL="1828480" indent="0">
              <a:buNone/>
              <a:defRPr lang="pt-BR" sz="2000" b="1">
                <a:latin typeface="+mj-lt"/>
              </a:defRPr>
            </a:lvl4pPr>
            <a:lvl5pPr marL="2437973" indent="0">
              <a:buNone/>
              <a:defRPr lang="pt-BR" sz="2000" b="1">
                <a:latin typeface="+mj-lt"/>
              </a:defRPr>
            </a:lvl5pPr>
          </a:lstStyle>
          <a:p>
            <a:pPr lvl="0" rtl="0"/>
            <a:r>
              <a:rPr lang="pt-BR"/>
              <a:t>Adicione um texto aqui</a:t>
            </a:r>
          </a:p>
        </p:txBody>
      </p:sp>
      <p:sp>
        <p:nvSpPr>
          <p:cNvPr id="25" name="Espaço Reservado para Texto 125">
            <a:extLst>
              <a:ext uri="{FF2B5EF4-FFF2-40B4-BE49-F238E27FC236}">
                <a16:creationId xmlns:a16="http://schemas.microsoft.com/office/drawing/2014/main" id="{6EA7CF27-14B0-372C-159C-89BE2876C31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45648" y="4582847"/>
            <a:ext cx="1939364" cy="297619"/>
          </a:xfrm>
        </p:spPr>
        <p:txBody>
          <a:bodyPr rtlCol="0">
            <a:noAutofit/>
          </a:bodyPr>
          <a:lstStyle>
            <a:lvl1pPr marL="0" indent="0" algn="l">
              <a:buNone/>
              <a:defRPr lang="pt-BR"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pt-BR" sz="2000" b="1">
                <a:latin typeface="+mj-lt"/>
              </a:defRPr>
            </a:lvl2pPr>
            <a:lvl3pPr marL="1218986" indent="0">
              <a:buNone/>
              <a:defRPr lang="pt-BR" sz="2000" b="1">
                <a:latin typeface="+mj-lt"/>
              </a:defRPr>
            </a:lvl3pPr>
            <a:lvl4pPr marL="1828480" indent="0">
              <a:buNone/>
              <a:defRPr lang="pt-BR" sz="2000" b="1">
                <a:latin typeface="+mj-lt"/>
              </a:defRPr>
            </a:lvl4pPr>
            <a:lvl5pPr marL="2437973" indent="0">
              <a:buNone/>
              <a:defRPr lang="pt-BR" sz="2000" b="1">
                <a:latin typeface="+mj-lt"/>
              </a:defRPr>
            </a:lvl5pPr>
          </a:lstStyle>
          <a:p>
            <a:pPr lvl="0" rtl="0"/>
            <a:r>
              <a:rPr lang="pt-BR"/>
              <a:t>ADICIONAR TEXTO AQUI</a:t>
            </a:r>
          </a:p>
        </p:txBody>
      </p:sp>
      <p:sp>
        <p:nvSpPr>
          <p:cNvPr id="26" name="Espaço Reservado para Texto 125">
            <a:extLst>
              <a:ext uri="{FF2B5EF4-FFF2-40B4-BE49-F238E27FC236}">
                <a16:creationId xmlns:a16="http://schemas.microsoft.com/office/drawing/2014/main" id="{32C67C49-4D06-C2A2-A438-FF3F8CE7BF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30298" y="4835584"/>
            <a:ext cx="1916981" cy="297618"/>
          </a:xfrm>
        </p:spPr>
        <p:txBody>
          <a:bodyPr rtlCol="0">
            <a:noAutofit/>
          </a:bodyPr>
          <a:lstStyle>
            <a:lvl1pPr marL="0" indent="0" algn="l">
              <a:buNone/>
              <a:defRPr lang="pt-BR"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pt-BR" sz="2000" b="1">
                <a:latin typeface="+mj-lt"/>
              </a:defRPr>
            </a:lvl2pPr>
            <a:lvl3pPr marL="1218986" indent="0">
              <a:buNone/>
              <a:defRPr lang="pt-BR" sz="2000" b="1">
                <a:latin typeface="+mj-lt"/>
              </a:defRPr>
            </a:lvl3pPr>
            <a:lvl4pPr marL="1828480" indent="0">
              <a:buNone/>
              <a:defRPr lang="pt-BR" sz="2000" b="1">
                <a:latin typeface="+mj-lt"/>
              </a:defRPr>
            </a:lvl4pPr>
            <a:lvl5pPr marL="2437973" indent="0">
              <a:buNone/>
              <a:defRPr lang="pt-BR" sz="2000" b="1">
                <a:latin typeface="+mj-lt"/>
              </a:defRPr>
            </a:lvl5pPr>
          </a:lstStyle>
          <a:p>
            <a:pPr lvl="0" rtl="0"/>
            <a:r>
              <a:rPr lang="pt-BR"/>
              <a:t>Adicione um texto aqui</a:t>
            </a:r>
          </a:p>
        </p:txBody>
      </p:sp>
    </p:spTree>
    <p:extLst>
      <p:ext uri="{BB962C8B-B14F-4D97-AF65-F5344CB8AC3E}">
        <p14:creationId xmlns:p14="http://schemas.microsoft.com/office/powerpoint/2010/main" val="382691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091A9FD-CDA2-4BA5-8C18-59D6F59EB34A}" type="slidenum">
              <a:rPr lang="pt-BR" smtClean="0"/>
              <a:pPr rtl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rtlCol="0" anchor="t"/>
          <a:lstStyle>
            <a:lvl1pPr algn="l">
              <a:defRPr lang="pt-BR" sz="5300" b="1" cap="all" baseline="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rtlCol="0" anchor="b"/>
          <a:lstStyle>
            <a:lvl1pPr marL="0" indent="0">
              <a:buNone/>
              <a:defRPr lang="pt-BR"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lang="pt-BR"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lang="pt-BR"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lang="pt-BR"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lang="pt-BR"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lang="pt-BR"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lang="pt-BR"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lang="pt-BR"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lang="pt-BR"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091A9FD-CDA2-4BA5-8C18-59D6F59EB34A}" type="slidenum">
              <a:rPr lang="pt-BR" smtClean="0"/>
              <a:pPr rtl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441" y="228600"/>
            <a:ext cx="10969943" cy="94456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441" y="1447800"/>
            <a:ext cx="10969943" cy="46482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9205046" y="626427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lang="pt-BR" sz="1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rtl="0"/>
            <a:fld id="{7091A9FD-CDA2-4BA5-8C18-59D6F59EB34A}" type="slidenum">
              <a:rPr lang="pt-BR" smtClean="0"/>
              <a:pPr rtl="0"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50" r:id="rId8"/>
    <p:sldLayoutId id="2147483651" r:id="rId9"/>
    <p:sldLayoutId id="2147483652" r:id="rId10"/>
    <p:sldLayoutId id="2147483653" r:id="rId11"/>
    <p:sldLayoutId id="2147483655" r:id="rId12"/>
    <p:sldLayoutId id="2147483656" r:id="rId13"/>
    <p:sldLayoutId id="2147483657" r:id="rId14"/>
  </p:sldLayoutIdLst>
  <p:hf sldNum="0" hdr="0" ftr="0" dt="0"/>
  <p:txStyles>
    <p:titleStyle>
      <a:lvl1pPr algn="ctr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None/>
        <a:defRPr lang="pt-BR" sz="4800" b="0" i="0" kern="1200" cap="all" spc="100" baseline="0">
          <a:solidFill>
            <a:schemeClr val="accent1"/>
          </a:solidFill>
          <a:latin typeface="+mj-lt"/>
          <a:ea typeface="+mj-ea"/>
          <a:cs typeface="Arial"/>
        </a:defRPr>
      </a:lvl1pPr>
    </p:titleStyle>
    <p:bodyStyle>
      <a:lvl1pPr marL="457120" indent="-457120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lang="pt-BR" sz="43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1pPr>
      <a:lvl2pPr marL="990427" indent="-380933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pt-BR" sz="37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2pPr>
      <a:lvl3pPr marL="1523733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lang="pt-BR" sz="32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3pPr>
      <a:lvl4pPr marL="2133227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pt-BR" sz="27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4pPr>
      <a:lvl5pPr marL="2742720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»"/>
        <a:defRPr lang="pt-BR" sz="27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lang="pt-BR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lang="pt-BR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lang="pt-BR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lang="pt-BR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218987" rtl="0" eaLnBrk="1" latinLnBrk="0" hangingPunct="1">
        <a:defRPr lang="pt-BR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lang="pt-B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lang="pt-BR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lang="pt-BR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lang="pt-BR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lang="pt-BR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lang="pt-BR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lang="pt-BR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lang="pt-BR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postgresql.org/docs/9.4/static/datatype-oid.html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27">
            <a:extLst>
              <a:ext uri="{FF2B5EF4-FFF2-40B4-BE49-F238E27FC236}">
                <a16:creationId xmlns:a16="http://schemas.microsoft.com/office/drawing/2014/main" id="{4DD9F5B7-FF75-FB9C-B60F-CA650D9FD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804" y="2487245"/>
            <a:ext cx="5334000" cy="2126446"/>
          </a:xfrm>
        </p:spPr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 sz="4000" dirty="0"/>
              <a:t>Estudo sobre </a:t>
            </a:r>
            <a:r>
              <a:rPr lang="pt-BR" sz="4000" b="0" i="0" kern="1200" cap="all" spc="100" baseline="0" dirty="0">
                <a:latin typeface="+mj-lt"/>
                <a:ea typeface="+mj-ea"/>
                <a:cs typeface="Arial"/>
              </a:rPr>
              <a:t>full </a:t>
            </a:r>
            <a:r>
              <a:rPr lang="pt-BR" sz="4000" b="0" i="0" kern="1200" cap="all" spc="100" baseline="0" dirty="0" err="1">
                <a:latin typeface="+mj-lt"/>
                <a:ea typeface="+mj-ea"/>
                <a:cs typeface="Arial"/>
              </a:rPr>
              <a:t>text</a:t>
            </a:r>
            <a:r>
              <a:rPr lang="pt-BR" sz="4000" b="0" i="0" kern="1200" cap="all" spc="100" baseline="0" dirty="0">
                <a:latin typeface="+mj-lt"/>
                <a:ea typeface="+mj-ea"/>
                <a:cs typeface="Arial"/>
              </a:rPr>
              <a:t> </a:t>
            </a:r>
            <a:r>
              <a:rPr lang="pt-BR" sz="4000" b="0" i="0" kern="1200" cap="all" spc="100" baseline="0" dirty="0" err="1">
                <a:latin typeface="+mj-lt"/>
                <a:ea typeface="+mj-ea"/>
                <a:cs typeface="Arial"/>
              </a:rPr>
              <a:t>search</a:t>
            </a:r>
            <a:endParaRPr lang="pt-BR" sz="4000" dirty="0"/>
          </a:p>
        </p:txBody>
      </p:sp>
      <p:sp>
        <p:nvSpPr>
          <p:cNvPr id="85" name="Espaço Reservado para Texto 84">
            <a:extLst>
              <a:ext uri="{FF2B5EF4-FFF2-40B4-BE49-F238E27FC236}">
                <a16:creationId xmlns:a16="http://schemas.microsoft.com/office/drawing/2014/main" id="{8D5E43C1-4424-B4A7-959F-2CCFC4C9BB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78389" y="4613691"/>
            <a:ext cx="4684575" cy="339309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Glauber santos da silva</a:t>
            </a:r>
          </a:p>
        </p:txBody>
      </p:sp>
      <p:sp>
        <p:nvSpPr>
          <p:cNvPr id="91" name="Espaço Reservado para Texto 90">
            <a:extLst>
              <a:ext uri="{FF2B5EF4-FFF2-40B4-BE49-F238E27FC236}">
                <a16:creationId xmlns:a16="http://schemas.microsoft.com/office/drawing/2014/main" id="{065F0716-4C19-0DD6-93B9-2EADEA6FD84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>
            <a:defPPr>
              <a:defRPr lang="pt-BR"/>
            </a:defPPr>
          </a:lstStyle>
          <a:p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Orientador: Prof.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Eduardo Manuel de Freitas Jorge</a:t>
            </a:r>
          </a:p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5328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C056E-F816-1B50-725B-8664BB9D4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762001"/>
            <a:ext cx="10969943" cy="1219200"/>
          </a:xfrm>
        </p:spPr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REFERÊNCIA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AD47C886-8177-CACA-083E-503FAD7CF680}"/>
              </a:ext>
            </a:extLst>
          </p:cNvPr>
          <p:cNvSpPr txBox="1"/>
          <p:nvPr/>
        </p:nvSpPr>
        <p:spPr>
          <a:xfrm>
            <a:off x="765821" y="2492896"/>
            <a:ext cx="105851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COSTA, Marcelo Costa. </a:t>
            </a:r>
            <a:r>
              <a:rPr lang="pt-BR" sz="1600" b="1" dirty="0"/>
              <a:t>Busca Textual no PostgreSQL é boa o suficiente</a:t>
            </a:r>
            <a:r>
              <a:rPr lang="pt-BR" sz="1600" dirty="0"/>
              <a:t>. 2015. Disponível em: &lt;https://www.infoq.com/</a:t>
            </a:r>
            <a:r>
              <a:rPr lang="pt-BR" sz="1600" dirty="0" err="1"/>
              <a:t>br</a:t>
            </a:r>
            <a:r>
              <a:rPr lang="pt-BR" sz="1600" dirty="0"/>
              <a:t>/</a:t>
            </a:r>
            <a:r>
              <a:rPr lang="pt-BR" sz="1600" dirty="0" err="1"/>
              <a:t>articles</a:t>
            </a:r>
            <a:r>
              <a:rPr lang="pt-BR" sz="1600" dirty="0"/>
              <a:t>/</a:t>
            </a:r>
            <a:r>
              <a:rPr lang="pt-BR" sz="1600" dirty="0" err="1"/>
              <a:t>postgresql-fts</a:t>
            </a:r>
            <a:r>
              <a:rPr lang="pt-BR" sz="1600" dirty="0"/>
              <a:t>/&gt;. Acesso em: 15/03/2024.</a:t>
            </a:r>
          </a:p>
        </p:txBody>
      </p:sp>
    </p:spTree>
    <p:extLst>
      <p:ext uri="{BB962C8B-B14F-4D97-AF65-F5344CB8AC3E}">
        <p14:creationId xmlns:p14="http://schemas.microsoft.com/office/powerpoint/2010/main" val="337023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>
            <a:extLst>
              <a:ext uri="{FF2B5EF4-FFF2-40B4-BE49-F238E27FC236}">
                <a16:creationId xmlns:a16="http://schemas.microsoft.com/office/drawing/2014/main" id="{84A36D5C-F322-9B99-EE92-86AF374B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533400"/>
            <a:ext cx="9702362" cy="879969"/>
          </a:xfrm>
        </p:spPr>
        <p:txBody>
          <a:bodyPr rtlCol="0">
            <a:normAutofit fontScale="90000"/>
          </a:bodyPr>
          <a:lstStyle>
            <a:defPPr>
              <a:defRPr lang="pt-BR"/>
            </a:defPPr>
          </a:lstStyle>
          <a:p>
            <a:pPr algn="ctr" rtl="0"/>
            <a:r>
              <a:rPr lang="pt-BR" b="0" i="0" kern="1200" cap="all" spc="100" baseline="0" dirty="0">
                <a:latin typeface="+mj-lt"/>
                <a:ea typeface="+mj-ea"/>
                <a:cs typeface="Arial"/>
              </a:rPr>
              <a:t>O que é full </a:t>
            </a:r>
            <a:r>
              <a:rPr lang="pt-BR" b="0" i="0" kern="1200" cap="all" spc="100" baseline="0" dirty="0" err="1">
                <a:latin typeface="+mj-lt"/>
                <a:ea typeface="+mj-ea"/>
                <a:cs typeface="Arial"/>
              </a:rPr>
              <a:t>text</a:t>
            </a:r>
            <a:r>
              <a:rPr lang="pt-BR" b="0" i="0" kern="1200" cap="all" spc="100" baseline="0" dirty="0">
                <a:latin typeface="+mj-lt"/>
                <a:ea typeface="+mj-ea"/>
                <a:cs typeface="Arial"/>
              </a:rPr>
              <a:t> </a:t>
            </a:r>
            <a:r>
              <a:rPr lang="pt-BR" b="0" i="0" kern="1200" cap="all" spc="100" baseline="0" dirty="0" err="1">
                <a:latin typeface="+mj-lt"/>
                <a:ea typeface="+mj-ea"/>
                <a:cs typeface="Arial"/>
              </a:rPr>
              <a:t>search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171848-A3C3-D9DB-0FC1-92CAB7F646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0263" y="1413369"/>
            <a:ext cx="4578563" cy="586685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rPr>
              <a:t>Técnica para localizar informações em um único documento ou em um banco de dados relacional textual</a:t>
            </a:r>
            <a:r>
              <a:rPr lang="pt-BR" sz="1800" b="1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rPr>
              <a:t>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10DBF86-277A-BF2A-7DAA-E07394E463B9}"/>
              </a:ext>
            </a:extLst>
          </p:cNvPr>
          <p:cNvSpPr txBox="1"/>
          <p:nvPr/>
        </p:nvSpPr>
        <p:spPr>
          <a:xfrm>
            <a:off x="733243" y="2298466"/>
            <a:ext cx="4415583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6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pt-BR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post.title</a:t>
            </a:r>
            <a:r>
              <a:rPr lang="pt-BR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|| </a:t>
            </a:r>
            <a:r>
              <a:rPr lang="pt-BR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 '</a:t>
            </a:r>
            <a:r>
              <a:rPr lang="pt-BR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|| </a:t>
            </a:r>
            <a:r>
              <a:rPr lang="pt-BR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post.</a:t>
            </a:r>
            <a:r>
              <a:rPr lang="pt-BR" sz="1600" b="1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content</a:t>
            </a:r>
            <a:r>
              <a:rPr lang="pt-BR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|| </a:t>
            </a:r>
            <a:r>
              <a:rPr lang="pt-BR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 '</a:t>
            </a:r>
            <a:r>
              <a:rPr lang="pt-BR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||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author.</a:t>
            </a:r>
            <a:r>
              <a:rPr lang="pt-BR" sz="16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pt-BR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|| </a:t>
            </a:r>
            <a:r>
              <a:rPr lang="pt-BR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 '</a:t>
            </a:r>
            <a:r>
              <a:rPr lang="pt-BR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||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coalesce</a:t>
            </a:r>
            <a:r>
              <a:rPr lang="pt-BR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lang="pt-BR" sz="16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string_agg</a:t>
            </a:r>
            <a:r>
              <a:rPr lang="pt-BR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(tag.</a:t>
            </a:r>
            <a:r>
              <a:rPr lang="pt-BR" sz="16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pt-BR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 '</a:t>
            </a:r>
            <a:r>
              <a:rPr lang="pt-BR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)), </a:t>
            </a:r>
            <a:r>
              <a:rPr lang="pt-BR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''</a:t>
            </a:r>
            <a:r>
              <a:rPr lang="pt-BR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pt-BR" sz="16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pt-BR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document</a:t>
            </a:r>
            <a:endParaRPr lang="pt-BR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6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pt-BR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600" dirty="0">
                <a:solidFill>
                  <a:srgbClr val="8E00C6"/>
                </a:solidFill>
                <a:effectLst/>
                <a:latin typeface="Courier New" panose="02070309020205020404" pitchFamily="49" charset="0"/>
              </a:rPr>
              <a:t>post</a:t>
            </a:r>
            <a:endParaRPr lang="pt-BR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6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JOIN</a:t>
            </a:r>
            <a:r>
              <a:rPr lang="pt-BR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600" dirty="0" err="1">
                <a:solidFill>
                  <a:srgbClr val="8E00C6"/>
                </a:solidFill>
                <a:effectLst/>
                <a:latin typeface="Courier New" panose="02070309020205020404" pitchFamily="49" charset="0"/>
              </a:rPr>
              <a:t>author</a:t>
            </a:r>
            <a:r>
              <a:rPr lang="pt-BR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6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ON</a:t>
            </a:r>
            <a:r>
              <a:rPr lang="pt-BR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600" dirty="0">
                <a:solidFill>
                  <a:srgbClr val="8E00C6"/>
                </a:solidFill>
                <a:effectLst/>
                <a:latin typeface="Courier New" panose="02070309020205020404" pitchFamily="49" charset="0"/>
              </a:rPr>
              <a:t>author</a:t>
            </a:r>
            <a:r>
              <a:rPr lang="pt-BR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pt-BR" sz="1600" dirty="0">
                <a:solidFill>
                  <a:srgbClr val="006464"/>
                </a:solidFill>
                <a:effectLst/>
                <a:latin typeface="Courier New" panose="02070309020205020404" pitchFamily="49" charset="0"/>
              </a:rPr>
              <a:t>id</a:t>
            </a:r>
            <a:r>
              <a:rPr lang="pt-BR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pt-BR" sz="1600" dirty="0" err="1">
                <a:solidFill>
                  <a:srgbClr val="8E00C6"/>
                </a:solidFill>
                <a:effectLst/>
                <a:latin typeface="Courier New" panose="02070309020205020404" pitchFamily="49" charset="0"/>
              </a:rPr>
              <a:t>post</a:t>
            </a:r>
            <a:r>
              <a:rPr lang="pt-BR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pt-BR" sz="1600" dirty="0" err="1">
                <a:solidFill>
                  <a:srgbClr val="006464"/>
                </a:solidFill>
                <a:effectLst/>
                <a:latin typeface="Courier New" panose="02070309020205020404" pitchFamily="49" charset="0"/>
              </a:rPr>
              <a:t>author_id</a:t>
            </a:r>
            <a:r>
              <a:rPr lang="pt-BR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6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JOIN</a:t>
            </a:r>
            <a:r>
              <a:rPr lang="pt-BR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600" dirty="0" err="1">
                <a:solidFill>
                  <a:srgbClr val="8E00C6"/>
                </a:solidFill>
                <a:effectLst/>
                <a:latin typeface="Courier New" panose="02070309020205020404" pitchFamily="49" charset="0"/>
              </a:rPr>
              <a:t>posts_tags</a:t>
            </a:r>
            <a:r>
              <a:rPr lang="pt-BR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6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ON</a:t>
            </a:r>
            <a:r>
              <a:rPr lang="pt-BR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600" dirty="0" err="1">
                <a:solidFill>
                  <a:srgbClr val="8E00C6"/>
                </a:solidFill>
                <a:effectLst/>
                <a:latin typeface="Courier New" panose="02070309020205020404" pitchFamily="49" charset="0"/>
              </a:rPr>
              <a:t>posts_tags</a:t>
            </a:r>
            <a:r>
              <a:rPr lang="pt-BR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pt-BR" sz="1600" dirty="0" err="1">
                <a:solidFill>
                  <a:srgbClr val="006464"/>
                </a:solidFill>
                <a:effectLst/>
                <a:latin typeface="Courier New" panose="02070309020205020404" pitchFamily="49" charset="0"/>
              </a:rPr>
              <a:t>post_id</a:t>
            </a:r>
            <a:r>
              <a:rPr lang="pt-BR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pt-BR" sz="1600" dirty="0" err="1">
                <a:solidFill>
                  <a:srgbClr val="8E00C6"/>
                </a:solidFill>
                <a:effectLst/>
                <a:latin typeface="Courier New" panose="02070309020205020404" pitchFamily="49" charset="0"/>
              </a:rPr>
              <a:t>posts_tags</a:t>
            </a:r>
            <a:r>
              <a:rPr lang="pt-BR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pt-BR" sz="1600" dirty="0" err="1">
                <a:solidFill>
                  <a:srgbClr val="006464"/>
                </a:solidFill>
                <a:effectLst/>
                <a:latin typeface="Courier New" panose="02070309020205020404" pitchFamily="49" charset="0"/>
              </a:rPr>
              <a:t>tag_id</a:t>
            </a:r>
            <a:endParaRPr lang="pt-BR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6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JOIN</a:t>
            </a:r>
            <a:r>
              <a:rPr lang="pt-BR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600" dirty="0" err="1">
                <a:solidFill>
                  <a:srgbClr val="8E00C6"/>
                </a:solidFill>
                <a:effectLst/>
                <a:latin typeface="Courier New" panose="02070309020205020404" pitchFamily="49" charset="0"/>
              </a:rPr>
              <a:t>tag</a:t>
            </a:r>
            <a:r>
              <a:rPr lang="pt-BR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6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ON</a:t>
            </a:r>
            <a:r>
              <a:rPr lang="pt-BR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600" dirty="0">
                <a:solidFill>
                  <a:srgbClr val="8E00C6"/>
                </a:solidFill>
                <a:effectLst/>
                <a:latin typeface="Courier New" panose="02070309020205020404" pitchFamily="49" charset="0"/>
              </a:rPr>
              <a:t>tag</a:t>
            </a:r>
            <a:r>
              <a:rPr lang="pt-BR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pt-BR" sz="1600" dirty="0">
                <a:solidFill>
                  <a:srgbClr val="006464"/>
                </a:solidFill>
                <a:effectLst/>
                <a:latin typeface="Courier New" panose="02070309020205020404" pitchFamily="49" charset="0"/>
              </a:rPr>
              <a:t>id</a:t>
            </a:r>
            <a:r>
              <a:rPr lang="pt-BR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pt-BR" sz="1600" dirty="0" err="1">
                <a:solidFill>
                  <a:srgbClr val="8E00C6"/>
                </a:solidFill>
                <a:effectLst/>
                <a:latin typeface="Courier New" panose="02070309020205020404" pitchFamily="49" charset="0"/>
              </a:rPr>
              <a:t>posts_tags</a:t>
            </a:r>
            <a:r>
              <a:rPr lang="pt-BR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pt-BR" sz="1600" dirty="0" err="1">
                <a:solidFill>
                  <a:srgbClr val="006464"/>
                </a:solidFill>
                <a:effectLst/>
                <a:latin typeface="Courier New" panose="02070309020205020404" pitchFamily="49" charset="0"/>
              </a:rPr>
              <a:t>tag_id</a:t>
            </a:r>
            <a:r>
              <a:rPr lang="pt-BR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6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GROUP</a:t>
            </a:r>
            <a:r>
              <a:rPr lang="pt-BR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6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BY</a:t>
            </a:r>
            <a:r>
              <a:rPr lang="pt-BR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600" dirty="0">
                <a:solidFill>
                  <a:srgbClr val="8E00C6"/>
                </a:solidFill>
                <a:effectLst/>
                <a:latin typeface="Courier New" panose="02070309020205020404" pitchFamily="49" charset="0"/>
              </a:rPr>
              <a:t>post</a:t>
            </a:r>
            <a:r>
              <a:rPr lang="pt-BR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pt-BR" sz="1600" dirty="0">
                <a:solidFill>
                  <a:srgbClr val="006464"/>
                </a:solidFill>
                <a:effectLst/>
                <a:latin typeface="Courier New" panose="02070309020205020404" pitchFamily="49" charset="0"/>
              </a:rPr>
              <a:t>id</a:t>
            </a:r>
            <a:r>
              <a:rPr lang="pt-BR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pt-BR" sz="1600" dirty="0">
                <a:solidFill>
                  <a:srgbClr val="8E00C6"/>
                </a:solidFill>
                <a:effectLst/>
                <a:latin typeface="Courier New" panose="02070309020205020404" pitchFamily="49" charset="0"/>
              </a:rPr>
              <a:t>author</a:t>
            </a:r>
            <a:r>
              <a:rPr lang="pt-BR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pt-BR" sz="1600" dirty="0">
                <a:solidFill>
                  <a:srgbClr val="006464"/>
                </a:solidFill>
                <a:effectLst/>
                <a:latin typeface="Courier New" panose="02070309020205020404" pitchFamily="49" charset="0"/>
              </a:rPr>
              <a:t>id</a:t>
            </a:r>
            <a:r>
              <a:rPr lang="pt-BR" sz="16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;</a:t>
            </a:r>
            <a:endParaRPr lang="pt-BR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D80F065-BC00-420F-21D9-4E2DD3D94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316" y="2291156"/>
            <a:ext cx="5857981" cy="262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11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>
            <a:extLst>
              <a:ext uri="{FF2B5EF4-FFF2-40B4-BE49-F238E27FC236}">
                <a16:creationId xmlns:a16="http://schemas.microsoft.com/office/drawing/2014/main" id="{84A36D5C-F322-9B99-EE92-86AF374B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533400"/>
            <a:ext cx="9702362" cy="879969"/>
          </a:xfrm>
        </p:spPr>
        <p:txBody>
          <a:bodyPr rtlCol="0">
            <a:normAutofit fontScale="90000"/>
          </a:bodyPr>
          <a:lstStyle>
            <a:defPPr>
              <a:defRPr lang="pt-BR"/>
            </a:defPPr>
          </a:lstStyle>
          <a:p>
            <a:pPr algn="ctr" rtl="0"/>
            <a:r>
              <a:rPr lang="pt-BR" b="0" i="0" kern="1200" cap="all" spc="100" baseline="0" dirty="0">
                <a:latin typeface="+mj-lt"/>
                <a:ea typeface="+mj-ea"/>
                <a:cs typeface="Arial"/>
              </a:rPr>
              <a:t>O que é full </a:t>
            </a:r>
            <a:r>
              <a:rPr lang="pt-BR" b="0" i="0" kern="1200" cap="all" spc="100" baseline="0" dirty="0" err="1">
                <a:latin typeface="+mj-lt"/>
                <a:ea typeface="+mj-ea"/>
                <a:cs typeface="Arial"/>
              </a:rPr>
              <a:t>text</a:t>
            </a:r>
            <a:r>
              <a:rPr lang="pt-BR" b="0" i="0" kern="1200" cap="all" spc="100" baseline="0" dirty="0">
                <a:latin typeface="+mj-lt"/>
                <a:ea typeface="+mj-ea"/>
                <a:cs typeface="Arial"/>
              </a:rPr>
              <a:t> </a:t>
            </a:r>
            <a:r>
              <a:rPr lang="pt-BR" b="0" i="0" kern="1200" cap="all" spc="100" baseline="0" dirty="0" err="1">
                <a:latin typeface="+mj-lt"/>
                <a:ea typeface="+mj-ea"/>
                <a:cs typeface="Arial"/>
              </a:rPr>
              <a:t>search</a:t>
            </a:r>
            <a:endParaRPr lang="pt-BR" dirty="0"/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5254B89D-06D4-4C41-0C68-630679E255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57548" y="2132856"/>
            <a:ext cx="10693448" cy="3283803"/>
          </a:xfrm>
        </p:spPr>
        <p:txBody>
          <a:bodyPr rtlCol="0"/>
          <a:lstStyle>
            <a:defPPr>
              <a:defRPr lang="pt-BR"/>
            </a:defPPr>
          </a:lstStyle>
          <a:p>
            <a:r>
              <a:rPr lang="pt-BR" dirty="0"/>
              <a:t>O </a:t>
            </a:r>
            <a:r>
              <a:rPr lang="pt-BR" dirty="0" err="1"/>
              <a:t>to_tsvector</a:t>
            </a:r>
            <a:r>
              <a:rPr lang="pt-BR" dirty="0"/>
              <a:t> converte um conjunto de caracteres em um tipo </a:t>
            </a:r>
            <a:r>
              <a:rPr lang="pt-BR" dirty="0" err="1"/>
              <a:t>tsvector</a:t>
            </a:r>
            <a:r>
              <a:rPr lang="pt-BR" dirty="0"/>
              <a:t> (lista ordenada de lexemas únicos e normalizados.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171848-A3C3-D9DB-0FC1-92CAB7F646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1755" y="1484784"/>
            <a:ext cx="4071056" cy="339309"/>
          </a:xfrm>
        </p:spPr>
        <p:txBody>
          <a:bodyPr/>
          <a:lstStyle/>
          <a:p>
            <a:r>
              <a:rPr lang="pt-BR" dirty="0" err="1"/>
              <a:t>To_tsvector</a:t>
            </a:r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4D7E11D-9676-0593-913F-BD9FC623C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20" y="2709470"/>
            <a:ext cx="7275350" cy="129729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FF19363-FD7F-5C3D-D5A1-DDC07B82E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0076" y="4221088"/>
            <a:ext cx="8383170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725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>
            <a:extLst>
              <a:ext uri="{FF2B5EF4-FFF2-40B4-BE49-F238E27FC236}">
                <a16:creationId xmlns:a16="http://schemas.microsoft.com/office/drawing/2014/main" id="{84A36D5C-F322-9B99-EE92-86AF374B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533400"/>
            <a:ext cx="9702362" cy="879969"/>
          </a:xfrm>
        </p:spPr>
        <p:txBody>
          <a:bodyPr rtlCol="0">
            <a:normAutofit fontScale="90000"/>
          </a:bodyPr>
          <a:lstStyle>
            <a:defPPr>
              <a:defRPr lang="pt-BR"/>
            </a:defPPr>
          </a:lstStyle>
          <a:p>
            <a:pPr algn="ctr" rtl="0"/>
            <a:r>
              <a:rPr lang="pt-BR" b="0" i="0" kern="1200" cap="all" spc="100" baseline="0" dirty="0">
                <a:latin typeface="+mj-lt"/>
                <a:ea typeface="+mj-ea"/>
                <a:cs typeface="Arial"/>
              </a:rPr>
              <a:t>O que é full </a:t>
            </a:r>
            <a:r>
              <a:rPr lang="pt-BR" b="0" i="0" kern="1200" cap="all" spc="100" baseline="0" dirty="0" err="1">
                <a:latin typeface="+mj-lt"/>
                <a:ea typeface="+mj-ea"/>
                <a:cs typeface="Arial"/>
              </a:rPr>
              <a:t>text</a:t>
            </a:r>
            <a:r>
              <a:rPr lang="pt-BR" b="0" i="0" kern="1200" cap="all" spc="100" baseline="0" dirty="0">
                <a:latin typeface="+mj-lt"/>
                <a:ea typeface="+mj-ea"/>
                <a:cs typeface="Arial"/>
              </a:rPr>
              <a:t> </a:t>
            </a:r>
            <a:r>
              <a:rPr lang="pt-BR" b="0" i="0" kern="1200" cap="all" spc="100" baseline="0" dirty="0" err="1">
                <a:latin typeface="+mj-lt"/>
                <a:ea typeface="+mj-ea"/>
                <a:cs typeface="Arial"/>
              </a:rPr>
              <a:t>search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171848-A3C3-D9DB-0FC1-92CAB7F646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1754" y="1484784"/>
            <a:ext cx="5370649" cy="646331"/>
          </a:xfrm>
        </p:spPr>
        <p:txBody>
          <a:bodyPr/>
          <a:lstStyle/>
          <a:p>
            <a:r>
              <a:rPr lang="pt-BR" dirty="0"/>
              <a:t>Consulta no documento</a:t>
            </a:r>
          </a:p>
        </p:txBody>
      </p:sp>
      <p:pic>
        <p:nvPicPr>
          <p:cNvPr id="2" name="Espaço Reservado para Conteúdo 7">
            <a:extLst>
              <a:ext uri="{FF2B5EF4-FFF2-40B4-BE49-F238E27FC236}">
                <a16:creationId xmlns:a16="http://schemas.microsoft.com/office/drawing/2014/main" id="{E80260E0-6A9E-A9E6-C8DB-728955AE5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068" y="2135792"/>
            <a:ext cx="5387975" cy="307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71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>
            <a:extLst>
              <a:ext uri="{FF2B5EF4-FFF2-40B4-BE49-F238E27FC236}">
                <a16:creationId xmlns:a16="http://schemas.microsoft.com/office/drawing/2014/main" id="{84A36D5C-F322-9B99-EE92-86AF374B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533400"/>
            <a:ext cx="9702362" cy="879969"/>
          </a:xfrm>
        </p:spPr>
        <p:txBody>
          <a:bodyPr rtlCol="0">
            <a:normAutofit fontScale="90000"/>
          </a:bodyPr>
          <a:lstStyle>
            <a:defPPr>
              <a:defRPr lang="pt-BR"/>
            </a:defPPr>
          </a:lstStyle>
          <a:p>
            <a:pPr algn="ctr" rtl="0"/>
            <a:r>
              <a:rPr lang="pt-BR" b="0" i="0" kern="1200" cap="all" spc="100" baseline="0" dirty="0">
                <a:latin typeface="+mj-lt"/>
                <a:ea typeface="+mj-ea"/>
                <a:cs typeface="Arial"/>
              </a:rPr>
              <a:t>O que é full </a:t>
            </a:r>
            <a:r>
              <a:rPr lang="pt-BR" b="0" i="0" kern="1200" cap="all" spc="100" baseline="0" dirty="0" err="1">
                <a:latin typeface="+mj-lt"/>
                <a:ea typeface="+mj-ea"/>
                <a:cs typeface="Arial"/>
              </a:rPr>
              <a:t>text</a:t>
            </a:r>
            <a:r>
              <a:rPr lang="pt-BR" b="0" i="0" kern="1200" cap="all" spc="100" baseline="0" dirty="0">
                <a:latin typeface="+mj-lt"/>
                <a:ea typeface="+mj-ea"/>
                <a:cs typeface="Arial"/>
              </a:rPr>
              <a:t> </a:t>
            </a:r>
            <a:r>
              <a:rPr lang="pt-BR" b="0" i="0" kern="1200" cap="all" spc="100" baseline="0" dirty="0" err="1">
                <a:latin typeface="+mj-lt"/>
                <a:ea typeface="+mj-ea"/>
                <a:cs typeface="Arial"/>
              </a:rPr>
              <a:t>search</a:t>
            </a:r>
            <a:endParaRPr lang="pt-BR" dirty="0"/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5254B89D-06D4-4C41-0C68-630679E255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57548" y="2132856"/>
            <a:ext cx="3869723" cy="3283803"/>
          </a:xfrm>
        </p:spPr>
        <p:txBody>
          <a:bodyPr rtlCol="0"/>
          <a:lstStyle>
            <a:defPPr>
              <a:defRPr lang="pt-BR"/>
            </a:def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22222"/>
                </a:solidFill>
                <a:effectLst/>
                <a:latin typeface="-apple-system"/>
              </a:rPr>
              <a:t>O PostgreSQL possui internamente opções de busca textual para vários idiomas: Dinamarquês, Holandês, Inglês, Finlandês, Francês, Alemão, Húngaro, Italiano, Norueguês, </a:t>
            </a:r>
            <a:r>
              <a:rPr lang="pt-BR" b="1" i="0" dirty="0">
                <a:solidFill>
                  <a:srgbClr val="222222"/>
                </a:solidFill>
                <a:effectLst/>
                <a:latin typeface="-apple-system"/>
              </a:rPr>
              <a:t>Português</a:t>
            </a:r>
            <a:r>
              <a:rPr lang="pt-BR" b="0" i="0" dirty="0">
                <a:solidFill>
                  <a:srgbClr val="222222"/>
                </a:solidFill>
                <a:effectLst/>
                <a:latin typeface="-apple-system"/>
              </a:rPr>
              <a:t>, Romeno, Russo, Espanhol, Sueco, Turco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171848-A3C3-D9DB-0FC1-92CAB7F646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1755" y="1484784"/>
            <a:ext cx="4071056" cy="339309"/>
          </a:xfrm>
        </p:spPr>
        <p:txBody>
          <a:bodyPr/>
          <a:lstStyle/>
          <a:p>
            <a:r>
              <a:rPr lang="pt-BR" dirty="0"/>
              <a:t>Suporte a idiomas</a:t>
            </a:r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642FF02C-9A48-B8F2-D73D-F9B5CDC2B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51" y="4259893"/>
            <a:ext cx="4071056" cy="12599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EB65DE2F-A6E0-C2D1-7816-0F62F90E2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1153" y="1654438"/>
            <a:ext cx="6144482" cy="1486107"/>
          </a:xfrm>
          <a:prstGeom prst="rect">
            <a:avLst/>
          </a:prstGeom>
        </p:spPr>
      </p:pic>
      <p:sp>
        <p:nvSpPr>
          <p:cNvPr id="49" name="CaixaDeTexto 48">
            <a:extLst>
              <a:ext uri="{FF2B5EF4-FFF2-40B4-BE49-F238E27FC236}">
                <a16:creationId xmlns:a16="http://schemas.microsoft.com/office/drawing/2014/main" id="{2C1D8CA7-803B-36B8-7015-348A863A5F3D}"/>
              </a:ext>
            </a:extLst>
          </p:cNvPr>
          <p:cNvSpPr txBox="1"/>
          <p:nvPr/>
        </p:nvSpPr>
        <p:spPr>
          <a:xfrm>
            <a:off x="5284413" y="3861223"/>
            <a:ext cx="62412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222222"/>
                </a:solidFill>
                <a:latin typeface="-apple-system"/>
              </a:rPr>
              <a:t>S</a:t>
            </a:r>
            <a:r>
              <a:rPr lang="pt-BR" sz="1800" b="0" i="0" dirty="0">
                <a:solidFill>
                  <a:srgbClr val="222222"/>
                </a:solidFill>
                <a:effectLst/>
                <a:latin typeface="-apple-system"/>
              </a:rPr>
              <a:t>em a devida transformação(</a:t>
            </a:r>
            <a:r>
              <a:rPr lang="pt-BR" sz="1800" b="0" i="1" dirty="0" err="1">
                <a:solidFill>
                  <a:srgbClr val="222222"/>
                </a:solidFill>
                <a:effectLst/>
                <a:latin typeface="-apple-system"/>
              </a:rPr>
              <a:t>cast</a:t>
            </a:r>
            <a:r>
              <a:rPr lang="pt-BR" sz="1800" b="0" i="0" dirty="0">
                <a:solidFill>
                  <a:srgbClr val="222222"/>
                </a:solidFill>
                <a:effectLst/>
                <a:latin typeface="-apple-system"/>
              </a:rPr>
              <a:t>) utilizando </a:t>
            </a:r>
            <a:r>
              <a:rPr lang="pt-BR" sz="1800" b="0" i="0" u="sng" dirty="0">
                <a:solidFill>
                  <a:srgbClr val="0E5EF1"/>
                </a:solidFill>
                <a:effectLst/>
                <a:latin typeface="-apple-system"/>
                <a:hlinkClick r:id="rId5"/>
              </a:rPr>
              <a:t>::</a:t>
            </a:r>
            <a:r>
              <a:rPr lang="pt-BR" sz="1800" b="0" i="0" u="sng" dirty="0" err="1">
                <a:solidFill>
                  <a:srgbClr val="0E5EF1"/>
                </a:solidFill>
                <a:effectLst/>
                <a:latin typeface="-apple-system"/>
                <a:hlinkClick r:id="rId5"/>
              </a:rPr>
              <a:t>regconfig</a:t>
            </a:r>
            <a:r>
              <a:rPr lang="pt-BR" sz="1800" b="0" i="0" dirty="0">
                <a:solidFill>
                  <a:srgbClr val="222222"/>
                </a:solidFill>
                <a:effectLst/>
                <a:latin typeface="-apple-system"/>
              </a:rPr>
              <a:t> a consulta lançará uma exceção.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584874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>
            <a:extLst>
              <a:ext uri="{FF2B5EF4-FFF2-40B4-BE49-F238E27FC236}">
                <a16:creationId xmlns:a16="http://schemas.microsoft.com/office/drawing/2014/main" id="{84A36D5C-F322-9B99-EE92-86AF374B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533400"/>
            <a:ext cx="9702362" cy="879969"/>
          </a:xfrm>
        </p:spPr>
        <p:txBody>
          <a:bodyPr rtlCol="0">
            <a:normAutofit fontScale="90000"/>
          </a:bodyPr>
          <a:lstStyle>
            <a:defPPr>
              <a:defRPr lang="pt-BR"/>
            </a:defPPr>
          </a:lstStyle>
          <a:p>
            <a:pPr algn="ctr" rtl="0"/>
            <a:r>
              <a:rPr lang="pt-BR" b="0" i="0" kern="1200" cap="all" spc="100" baseline="0" dirty="0">
                <a:latin typeface="+mj-lt"/>
                <a:ea typeface="+mj-ea"/>
                <a:cs typeface="Arial"/>
              </a:rPr>
              <a:t>O que é full </a:t>
            </a:r>
            <a:r>
              <a:rPr lang="pt-BR" b="0" i="0" kern="1200" cap="all" spc="100" baseline="0" dirty="0" err="1">
                <a:latin typeface="+mj-lt"/>
                <a:ea typeface="+mj-ea"/>
                <a:cs typeface="Arial"/>
              </a:rPr>
              <a:t>text</a:t>
            </a:r>
            <a:r>
              <a:rPr lang="pt-BR" b="0" i="0" kern="1200" cap="all" spc="100" baseline="0" dirty="0">
                <a:latin typeface="+mj-lt"/>
                <a:ea typeface="+mj-ea"/>
                <a:cs typeface="Arial"/>
              </a:rPr>
              <a:t> </a:t>
            </a:r>
            <a:r>
              <a:rPr lang="pt-BR" b="0" i="0" kern="1200" cap="all" spc="100" baseline="0" dirty="0" err="1">
                <a:latin typeface="+mj-lt"/>
                <a:ea typeface="+mj-ea"/>
                <a:cs typeface="Arial"/>
              </a:rPr>
              <a:t>search</a:t>
            </a:r>
            <a:endParaRPr lang="pt-BR" dirty="0"/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5254B89D-06D4-4C41-0C68-630679E255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87817" y="2542486"/>
            <a:ext cx="10635187" cy="3283803"/>
          </a:xfrm>
        </p:spPr>
        <p:txBody>
          <a:bodyPr rtlCol="0"/>
          <a:lstStyle>
            <a:defPPr>
              <a:defRPr lang="pt-BR"/>
            </a:def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22222"/>
                </a:solidFill>
                <a:latin typeface="-apple-system"/>
              </a:rPr>
              <a:t>Para trabalhar com idiomas é importante a preocupação com as palavras acentuadas e o PostgreSQL possui uma extensão que realiza a remoção dos acentos das palavras: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171848-A3C3-D9DB-0FC1-92CAB7F646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9796" y="1497857"/>
            <a:ext cx="5154626" cy="337024"/>
          </a:xfrm>
        </p:spPr>
        <p:txBody>
          <a:bodyPr/>
          <a:lstStyle/>
          <a:p>
            <a:r>
              <a:rPr lang="pt-BR" dirty="0"/>
              <a:t>Caracteres acentuados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2173D2B-22CA-F504-E54B-3A282E8A9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892" y="3625971"/>
            <a:ext cx="2324424" cy="149563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28BBF65-8BD3-2082-5392-B70412051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348" y="3789040"/>
            <a:ext cx="4744112" cy="1457528"/>
          </a:xfrm>
          <a:prstGeom prst="rect">
            <a:avLst/>
          </a:prstGeom>
        </p:spPr>
      </p:pic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B80E59F1-6E5D-A26D-5F6B-26AE1F01B038}"/>
              </a:ext>
            </a:extLst>
          </p:cNvPr>
          <p:cNvSpPr txBox="1">
            <a:spLocks/>
          </p:cNvSpPr>
          <p:nvPr/>
        </p:nvSpPr>
        <p:spPr>
          <a:xfrm>
            <a:off x="5313091" y="3260488"/>
            <a:ext cx="5154626" cy="337024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defPPr>
              <a:defRPr lang="pt-BR"/>
            </a:defPPr>
            <a:lvl1pPr marL="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lang="pt-BR" sz="2400" b="0" kern="1200" cap="all" spc="100" baseline="0">
                <a:solidFill>
                  <a:schemeClr val="accent3"/>
                </a:solidFill>
                <a:latin typeface="+mj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lang="pt-BR"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lang="pt-BR"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lang="pt-BR"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lang="pt-BR"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pt-BR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pt-BR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pt-BR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pt-BR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Consulta do Documento</a:t>
            </a:r>
          </a:p>
        </p:txBody>
      </p:sp>
    </p:spTree>
    <p:extLst>
      <p:ext uri="{BB962C8B-B14F-4D97-AF65-F5344CB8AC3E}">
        <p14:creationId xmlns:p14="http://schemas.microsoft.com/office/powerpoint/2010/main" val="1053089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>
            <a:extLst>
              <a:ext uri="{FF2B5EF4-FFF2-40B4-BE49-F238E27FC236}">
                <a16:creationId xmlns:a16="http://schemas.microsoft.com/office/drawing/2014/main" id="{84A36D5C-F322-9B99-EE92-86AF374B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533400"/>
            <a:ext cx="9702362" cy="879969"/>
          </a:xfrm>
        </p:spPr>
        <p:txBody>
          <a:bodyPr rtlCol="0">
            <a:normAutofit fontScale="90000"/>
          </a:bodyPr>
          <a:lstStyle>
            <a:defPPr>
              <a:defRPr lang="pt-BR"/>
            </a:defPPr>
          </a:lstStyle>
          <a:p>
            <a:pPr algn="ctr" rtl="0"/>
            <a:r>
              <a:rPr lang="pt-BR" b="0" i="0" kern="1200" cap="all" spc="100" baseline="0" dirty="0">
                <a:latin typeface="+mj-lt"/>
                <a:ea typeface="+mj-ea"/>
                <a:cs typeface="Arial"/>
              </a:rPr>
              <a:t>O que é full </a:t>
            </a:r>
            <a:r>
              <a:rPr lang="pt-BR" b="0" i="0" kern="1200" cap="all" spc="100" baseline="0" dirty="0" err="1">
                <a:latin typeface="+mj-lt"/>
                <a:ea typeface="+mj-ea"/>
                <a:cs typeface="Arial"/>
              </a:rPr>
              <a:t>text</a:t>
            </a:r>
            <a:r>
              <a:rPr lang="pt-BR" b="0" i="0" kern="1200" cap="all" spc="100" baseline="0" dirty="0">
                <a:latin typeface="+mj-lt"/>
                <a:ea typeface="+mj-ea"/>
                <a:cs typeface="Arial"/>
              </a:rPr>
              <a:t> </a:t>
            </a:r>
            <a:r>
              <a:rPr lang="pt-BR" b="0" i="0" kern="1200" cap="all" spc="100" baseline="0" dirty="0" err="1">
                <a:latin typeface="+mj-lt"/>
                <a:ea typeface="+mj-ea"/>
                <a:cs typeface="Arial"/>
              </a:rPr>
              <a:t>search</a:t>
            </a:r>
            <a:endParaRPr lang="pt-BR" dirty="0"/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5254B89D-06D4-4C41-0C68-630679E255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87817" y="2542486"/>
            <a:ext cx="3290371" cy="3283803"/>
          </a:xfrm>
        </p:spPr>
        <p:txBody>
          <a:bodyPr rtlCol="0"/>
          <a:lstStyle>
            <a:defPPr>
              <a:defRPr lang="pt-BR"/>
            </a:def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dirty="0"/>
              <a:t>Permite classificar um documento distribuindo peso aos </a:t>
            </a:r>
            <a:r>
              <a:rPr lang="pt-BR" dirty="0" err="1"/>
              <a:t>tsvector</a:t>
            </a:r>
            <a:r>
              <a:rPr lang="pt-BR" dirty="0"/>
              <a:t>;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171848-A3C3-D9DB-0FC1-92CAB7F646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9796" y="1497857"/>
            <a:ext cx="6120680" cy="337024"/>
          </a:xfrm>
        </p:spPr>
        <p:txBody>
          <a:bodyPr/>
          <a:lstStyle/>
          <a:p>
            <a:r>
              <a:rPr lang="pt-BR" dirty="0"/>
              <a:t>Classificação de documentos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D7DCCE9-D1AD-A611-C59F-14678A66E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922" y="2691881"/>
            <a:ext cx="5885938" cy="263244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3E1F66E-166E-666B-A481-1A1FA3D45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828" y="3457650"/>
            <a:ext cx="3665571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659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>
            <a:extLst>
              <a:ext uri="{FF2B5EF4-FFF2-40B4-BE49-F238E27FC236}">
                <a16:creationId xmlns:a16="http://schemas.microsoft.com/office/drawing/2014/main" id="{84A36D5C-F322-9B99-EE92-86AF374B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533400"/>
            <a:ext cx="9702362" cy="879969"/>
          </a:xfrm>
        </p:spPr>
        <p:txBody>
          <a:bodyPr rtlCol="0">
            <a:normAutofit fontScale="90000"/>
          </a:bodyPr>
          <a:lstStyle>
            <a:defPPr>
              <a:defRPr lang="pt-BR"/>
            </a:defPPr>
          </a:lstStyle>
          <a:p>
            <a:pPr algn="ctr" rtl="0"/>
            <a:r>
              <a:rPr lang="pt-BR" b="0" i="0" kern="1200" cap="all" spc="100" baseline="0" dirty="0">
                <a:latin typeface="+mj-lt"/>
                <a:ea typeface="+mj-ea"/>
                <a:cs typeface="Arial"/>
              </a:rPr>
              <a:t>O que é full </a:t>
            </a:r>
            <a:r>
              <a:rPr lang="pt-BR" b="0" i="0" kern="1200" cap="all" spc="100" baseline="0" dirty="0" err="1">
                <a:latin typeface="+mj-lt"/>
                <a:ea typeface="+mj-ea"/>
                <a:cs typeface="Arial"/>
              </a:rPr>
              <a:t>text</a:t>
            </a:r>
            <a:r>
              <a:rPr lang="pt-BR" b="0" i="0" kern="1200" cap="all" spc="100" baseline="0" dirty="0">
                <a:latin typeface="+mj-lt"/>
                <a:ea typeface="+mj-ea"/>
                <a:cs typeface="Arial"/>
              </a:rPr>
              <a:t> </a:t>
            </a:r>
            <a:r>
              <a:rPr lang="pt-BR" b="0" i="0" kern="1200" cap="all" spc="100" baseline="0" dirty="0" err="1">
                <a:latin typeface="+mj-lt"/>
                <a:ea typeface="+mj-ea"/>
                <a:cs typeface="Arial"/>
              </a:rPr>
              <a:t>search</a:t>
            </a:r>
            <a:endParaRPr lang="pt-BR" dirty="0"/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5254B89D-06D4-4C41-0C68-630679E255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87817" y="2542486"/>
            <a:ext cx="3290371" cy="3283803"/>
          </a:xfrm>
        </p:spPr>
        <p:txBody>
          <a:bodyPr rtlCol="0"/>
          <a:lstStyle>
            <a:defPPr>
              <a:defRPr lang="pt-BR"/>
            </a:def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dirty="0"/>
              <a:t>Visão materializada com índices extras para busca.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171848-A3C3-D9DB-0FC1-92CAB7F646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9796" y="1497857"/>
            <a:ext cx="6120680" cy="337024"/>
          </a:xfrm>
        </p:spPr>
        <p:txBody>
          <a:bodyPr/>
          <a:lstStyle/>
          <a:p>
            <a:r>
              <a:rPr lang="pt-BR" dirty="0"/>
              <a:t>Otimização e indexação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51EA6CE-9F73-7669-D761-32EBBE5E2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113" y="2276872"/>
            <a:ext cx="6333049" cy="328380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59D1304-BB97-A293-B00B-639676BCE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13" y="3429000"/>
            <a:ext cx="3913004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131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>
            <a:extLst>
              <a:ext uri="{FF2B5EF4-FFF2-40B4-BE49-F238E27FC236}">
                <a16:creationId xmlns:a16="http://schemas.microsoft.com/office/drawing/2014/main" id="{84A36D5C-F322-9B99-EE92-86AF374B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533400"/>
            <a:ext cx="9702362" cy="879969"/>
          </a:xfrm>
        </p:spPr>
        <p:txBody>
          <a:bodyPr rtlCol="0">
            <a:normAutofit fontScale="90000"/>
          </a:bodyPr>
          <a:lstStyle>
            <a:defPPr>
              <a:defRPr lang="pt-BR"/>
            </a:defPPr>
          </a:lstStyle>
          <a:p>
            <a:pPr algn="ctr" rtl="0"/>
            <a:r>
              <a:rPr lang="pt-BR" b="0" i="0" kern="1200" cap="all" spc="100" baseline="0" dirty="0">
                <a:latin typeface="+mj-lt"/>
                <a:ea typeface="+mj-ea"/>
                <a:cs typeface="Arial"/>
              </a:rPr>
              <a:t>O que é full </a:t>
            </a:r>
            <a:r>
              <a:rPr lang="pt-BR" b="0" i="0" kern="1200" cap="all" spc="100" baseline="0" dirty="0" err="1">
                <a:latin typeface="+mj-lt"/>
                <a:ea typeface="+mj-ea"/>
                <a:cs typeface="Arial"/>
              </a:rPr>
              <a:t>text</a:t>
            </a:r>
            <a:r>
              <a:rPr lang="pt-BR" b="0" i="0" kern="1200" cap="all" spc="100" baseline="0" dirty="0">
                <a:latin typeface="+mj-lt"/>
                <a:ea typeface="+mj-ea"/>
                <a:cs typeface="Arial"/>
              </a:rPr>
              <a:t> </a:t>
            </a:r>
            <a:r>
              <a:rPr lang="pt-BR" b="0" i="0" kern="1200" cap="all" spc="100" baseline="0" dirty="0" err="1">
                <a:latin typeface="+mj-lt"/>
                <a:ea typeface="+mj-ea"/>
                <a:cs typeface="Arial"/>
              </a:rPr>
              <a:t>search</a:t>
            </a:r>
            <a:endParaRPr lang="pt-BR" dirty="0"/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5254B89D-06D4-4C41-0C68-630679E255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87817" y="2542486"/>
            <a:ext cx="3290371" cy="3283803"/>
          </a:xfrm>
        </p:spPr>
        <p:txBody>
          <a:bodyPr rtlCol="0"/>
          <a:lstStyle>
            <a:defPPr>
              <a:defRPr lang="pt-BR"/>
            </a:def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dirty="0"/>
              <a:t>O PostgreSQL possui uma extensão de nome </a:t>
            </a:r>
            <a:r>
              <a:rPr lang="pt-BR" dirty="0" err="1"/>
              <a:t>pg_trgm</a:t>
            </a:r>
            <a:r>
              <a:rPr lang="pt-BR" dirty="0"/>
              <a:t>.</a:t>
            </a:r>
          </a:p>
          <a:p>
            <a:pPr rtl="0"/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171848-A3C3-D9DB-0FC1-92CAB7F646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9796" y="1497857"/>
            <a:ext cx="6120680" cy="337024"/>
          </a:xfrm>
        </p:spPr>
        <p:txBody>
          <a:bodyPr/>
          <a:lstStyle/>
          <a:p>
            <a:r>
              <a:rPr lang="pt-BR" dirty="0"/>
              <a:t>Erros de ortografia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965AB06-EC3E-35F3-74CD-EFC4FD54F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332" y="1615651"/>
            <a:ext cx="5249008" cy="421063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0E7EF48-47BF-0B9D-6190-81CE431DE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860" y="4005064"/>
            <a:ext cx="3391373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6561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Whitepape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73A2C"/>
      </a:accent1>
      <a:accent2>
        <a:srgbClr val="FEF8F2"/>
      </a:accent2>
      <a:accent3>
        <a:srgbClr val="244655"/>
      </a:accent3>
      <a:accent4>
        <a:srgbClr val="DD923B"/>
      </a:accent4>
      <a:accent5>
        <a:srgbClr val="D8AD63"/>
      </a:accent5>
      <a:accent6>
        <a:srgbClr val="95A8B4"/>
      </a:accent6>
      <a:hlink>
        <a:srgbClr val="0563C1"/>
      </a:hlink>
      <a:folHlink>
        <a:srgbClr val="954F72"/>
      </a:folHlink>
    </a:clrScheme>
    <a:fontScheme name="Custom 47">
      <a:majorFont>
        <a:latin typeface="Bookman Old Style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1026911_TF22759897_Win32" id="{CCA3C1D4-7A31-489E-8BC1-AE30283DDA39}" vid="{C6DDE9C7-4A0D-4AC3-8366-53C74076473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D42FEB-2214-4507-AEBF-7AC9BFC4A1C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2C9D45F-5AE4-4696-AF8F-9050FAA7143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98ECCF-2628-4286-8535-6374B1F0F1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386</Words>
  <Application>Microsoft Office PowerPoint</Application>
  <PresentationFormat>Personalizar</PresentationFormat>
  <Paragraphs>45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8" baseType="lpstr">
      <vt:lpstr>-apple-system</vt:lpstr>
      <vt:lpstr>Arial</vt:lpstr>
      <vt:lpstr>Bookman Old Style</vt:lpstr>
      <vt:lpstr>Calibri</vt:lpstr>
      <vt:lpstr>Corbel</vt:lpstr>
      <vt:lpstr>Courier New</vt:lpstr>
      <vt:lpstr>Tahoma</vt:lpstr>
      <vt:lpstr>Tema do Office</vt:lpstr>
      <vt:lpstr>Estudo sobre full text search</vt:lpstr>
      <vt:lpstr>O que é full text search</vt:lpstr>
      <vt:lpstr>O que é full text search</vt:lpstr>
      <vt:lpstr>O que é full text search</vt:lpstr>
      <vt:lpstr>O que é full text search</vt:lpstr>
      <vt:lpstr>O que é full text search</vt:lpstr>
      <vt:lpstr>O que é full text search</vt:lpstr>
      <vt:lpstr>O que é full text search</vt:lpstr>
      <vt:lpstr>O que é full text search</vt:lpstr>
      <vt:lpstr>REFERÊNCIA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EXPERIÊNCIA EM FERRAMENTAS DE PROCESSAMENTO DE PESSOAS</dc:title>
  <dc:subject/>
  <dc:creator>Glauber Santos</dc:creator>
  <cp:keywords/>
  <dc:description/>
  <cp:lastModifiedBy>Glauber Santos</cp:lastModifiedBy>
  <cp:revision>1</cp:revision>
  <dcterms:created xsi:type="dcterms:W3CDTF">2024-03-17T23:49:19Z</dcterms:created>
  <dcterms:modified xsi:type="dcterms:W3CDTF">2024-03-18T02:09:41Z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