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notesSlides/notesSlide1.xml" ContentType="application/vnd.openxmlformats-officedocument.presentationml.notesSlide+xml"/>
  <Override PartName="/ppt/tags/tag64.xml" ContentType="application/vnd.openxmlformats-officedocument.presentationml.tags+xml"/>
  <Override PartName="/ppt/notesSlides/notesSlide2.xml" ContentType="application/vnd.openxmlformats-officedocument.presentationml.notesSlide+xml"/>
  <Override PartName="/ppt/tags/tag65.xml" ContentType="application/vnd.openxmlformats-officedocument.presentationml.tags+xml"/>
  <Override PartName="/ppt/notesSlides/notesSlide3.xml" ContentType="application/vnd.openxmlformats-officedocument.presentationml.notesSlide+xml"/>
  <Override PartName="/ppt/tags/tag66.xml" ContentType="application/vnd.openxmlformats-officedocument.presentationml.tags+xml"/>
  <Override PartName="/ppt/notesSlides/notesSlide4.xml" ContentType="application/vnd.openxmlformats-officedocument.presentationml.notesSlide+xml"/>
  <Override PartName="/ppt/tags/tag67.xml" ContentType="application/vnd.openxmlformats-officedocument.presentationml.tags+xml"/>
  <Override PartName="/ppt/notesSlides/notesSlide5.xml" ContentType="application/vnd.openxmlformats-officedocument.presentationml.notesSlide+xml"/>
  <Override PartName="/ppt/tags/tag68.xml" ContentType="application/vnd.openxmlformats-officedocument.presentationml.tags+xml"/>
  <Override PartName="/ppt/notesSlides/notesSlide6.xml" ContentType="application/vnd.openxmlformats-officedocument.presentationml.notesSlide+xml"/>
  <Override PartName="/ppt/tags/tag69.xml" ContentType="application/vnd.openxmlformats-officedocument.presentationml.tags+xml"/>
  <Override PartName="/ppt/notesSlides/notesSlide7.xml" ContentType="application/vnd.openxmlformats-officedocument.presentationml.notesSlide+xml"/>
  <Override PartName="/ppt/tags/tag70.xml" ContentType="application/vnd.openxmlformats-officedocument.presentationml.tags+xml"/>
  <Override PartName="/ppt/notesSlides/notesSlide8.xml" ContentType="application/vnd.openxmlformats-officedocument.presentationml.notesSlide+xml"/>
  <Override PartName="/ppt/tags/tag71.xml" ContentType="application/vnd.openxmlformats-officedocument.presentationml.tags+xml"/>
  <Override PartName="/ppt/notesSlides/notesSlide9.xml" ContentType="application/vnd.openxmlformats-officedocument.presentationml.notesSlide+xml"/>
  <Override PartName="/ppt/tags/tag72.xml" ContentType="application/vnd.openxmlformats-officedocument.presentationml.tags+xml"/>
  <Override PartName="/ppt/notesSlides/notesSlide10.xml" ContentType="application/vnd.openxmlformats-officedocument.presentationml.notesSlide+xml"/>
  <Override PartName="/ppt/tags/tag73.xml" ContentType="application/vnd.openxmlformats-officedocument.presentationml.tags+xml"/>
  <Override PartName="/ppt/notesSlides/notesSlide11.xml" ContentType="application/vnd.openxmlformats-officedocument.presentationml.notesSlide+xml"/>
  <Override PartName="/ppt/tags/tag74.xml" ContentType="application/vnd.openxmlformats-officedocument.presentationml.tags+xml"/>
  <Override PartName="/ppt/notesSlides/notesSlide12.xml" ContentType="application/vnd.openxmlformats-officedocument.presentationml.notesSlide+xml"/>
  <Override PartName="/ppt/tags/tag75.xml" ContentType="application/vnd.openxmlformats-officedocument.presentationml.tags+xml"/>
  <Override PartName="/ppt/notesSlides/notesSlide13.xml" ContentType="application/vnd.openxmlformats-officedocument.presentationml.notesSlide+xml"/>
  <Override PartName="/ppt/tags/tag76.xml" ContentType="application/vnd.openxmlformats-officedocument.presentationml.tags+xml"/>
  <Override PartName="/ppt/notesSlides/notesSlide14.xml" ContentType="application/vnd.openxmlformats-officedocument.presentationml.notesSlide+xml"/>
  <Override PartName="/ppt/tags/tag77.xml" ContentType="application/vnd.openxmlformats-officedocument.presentationml.tags+xml"/>
  <Override PartName="/ppt/notesSlides/notesSlide15.xml" ContentType="application/vnd.openxmlformats-officedocument.presentationml.notesSlide+xml"/>
  <Override PartName="/ppt/tags/tag78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7" r:id="rId3"/>
    <p:sldId id="272" r:id="rId4"/>
    <p:sldId id="273" r:id="rId5"/>
    <p:sldId id="257" r:id="rId6"/>
    <p:sldId id="261" r:id="rId7"/>
    <p:sldId id="274" r:id="rId8"/>
    <p:sldId id="259" r:id="rId9"/>
    <p:sldId id="264" r:id="rId10"/>
    <p:sldId id="279" r:id="rId11"/>
    <p:sldId id="280" r:id="rId12"/>
    <p:sldId id="286" r:id="rId13"/>
    <p:sldId id="265" r:id="rId14"/>
    <p:sldId id="281" r:id="rId15"/>
    <p:sldId id="283" r:id="rId16"/>
    <p:sldId id="284" r:id="rId17"/>
    <p:sldId id="282" r:id="rId18"/>
    <p:sldId id="285" r:id="rId19"/>
    <p:sldId id="266" r:id="rId20"/>
    <p:sldId id="275" r:id="rId21"/>
    <p:sldId id="258" r:id="rId22"/>
    <p:sldId id="262" r:id="rId23"/>
    <p:sldId id="260" r:id="rId24"/>
    <p:sldId id="271" r:id="rId25"/>
    <p:sldId id="277" r:id="rId26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ĂNG PHÚC HOÀNG TÀI" initials="TPHT" lastIdx="1" clrIdx="0">
    <p:extLst>
      <p:ext uri="{19B8F6BF-5375-455C-9EA6-DF929625EA0E}">
        <p15:presenceInfo xmlns:p15="http://schemas.microsoft.com/office/powerpoint/2012/main" userId="TĂNG PHÚC HOÀNG TÀ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E2F4"/>
    <a:srgbClr val="FFFFFF"/>
    <a:srgbClr val="238BC1"/>
    <a:srgbClr val="FAFAFA"/>
    <a:srgbClr val="DCDCDC"/>
    <a:srgbClr val="F0F0F0"/>
    <a:srgbClr val="E6E6E6"/>
    <a:srgbClr val="C8C8C8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594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2022/1/23</a:t>
            </a:fld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‹#›</a:t>
            </a:fld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491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pPr/>
              <a:t>2022/1/23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5849F42C-2DAE-424C-A4B8-3140182C3E9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847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402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776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070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3336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482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7771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477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412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4572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548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6874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90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607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8012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856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97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字魂59号-创粗黑" panose="00000500000000000000" pitchFamily="2" charset="-122"/>
                <a:cs typeface="+mj-cs"/>
                <a:sym typeface="+mn-ea"/>
              </a:defRPr>
            </a:lvl1pPr>
          </a:lstStyle>
          <a:p>
            <a:pPr lvl="0"/>
            <a:r>
              <a:rPr lang="tr-TR" dirty="0">
                <a:sym typeface="+mn-ea"/>
              </a:rPr>
              <a:t>Freepptbackgrounds.net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字魂59号-创粗黑" panose="00000500000000000000" pitchFamily="2" charset="-122"/>
                <a:cs typeface="+mj-cs"/>
                <a:sym typeface="+mn-ea"/>
              </a:defRPr>
            </a:lvl1pPr>
          </a:lstStyle>
          <a:p>
            <a:pPr lvl="0"/>
            <a:r>
              <a:rPr lang="tr-TR" dirty="0">
                <a:sym typeface="+mn-ea"/>
              </a:rPr>
              <a:t>Freepptbackgrounds.net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5pPr>
          </a:lstStyle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字魂59号-创粗黑" panose="00000500000000000000" pitchFamily="2" charset="-122"/>
                <a:cs typeface="+mj-cs"/>
                <a:sym typeface="+mn-ea"/>
              </a:defRPr>
            </a:lvl1pPr>
          </a:lstStyle>
          <a:p>
            <a:pPr lvl="0"/>
            <a:r>
              <a:rPr lang="tr-TR" dirty="0">
                <a:sym typeface="+mn-ea"/>
              </a:rPr>
              <a:t>Freepptbackgrounds.net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5pPr>
          </a:lstStyle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052512" y="418723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accent5">
                  <a:lumMod val="50000"/>
                </a:schemeClr>
              </a:solidFill>
              <a:latin typeface="Calibri"/>
              <a:ea typeface="宋体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字魂59号-创粗黑" panose="00000500000000000000" pitchFamily="2" charset="-122"/>
                <a:cs typeface="+mj-cs"/>
                <a:sym typeface="+mn-ea"/>
              </a:defRPr>
            </a:lvl1pPr>
          </a:lstStyle>
          <a:p>
            <a:pPr lvl="0"/>
            <a:r>
              <a:rPr lang="tr-TR" dirty="0">
                <a:sym typeface="+mn-ea"/>
              </a:rPr>
              <a:t>Freepptbackgrounds.net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5pPr>
          </a:lstStyle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dirty="0">
                <a:sym typeface="+mn-ea"/>
              </a:rPr>
              <a:t>www.freepptbackgrounds.net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5pPr>
          </a:lstStyle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字魂59号-创粗黑" panose="00000500000000000000" pitchFamily="2" charset="-122"/>
                <a:cs typeface="+mj-cs"/>
                <a:sym typeface="+mn-ea"/>
              </a:defRPr>
            </a:lvl1pPr>
          </a:lstStyle>
          <a:p>
            <a:pPr lvl="0"/>
            <a:r>
              <a:rPr lang="tr-TR" dirty="0">
                <a:sym typeface="+mn-ea"/>
              </a:rPr>
              <a:t>Freepptbackgrounds.net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1pPr>
          </a:lstStyle>
          <a:p>
            <a:pPr lvl="0"/>
            <a:r>
              <a:rPr lang="tr-TR" dirty="0">
                <a:sym typeface="+mn-ea"/>
              </a:rPr>
              <a:t>www.freepptbackgrounds.net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字魂59号-创粗黑" panose="00000500000000000000" pitchFamily="2" charset="-122"/>
                <a:cs typeface="+mj-cs"/>
                <a:sym typeface="+mn-ea"/>
              </a:defRPr>
            </a:lvl1pPr>
          </a:lstStyle>
          <a:p>
            <a:pPr lvl="0"/>
            <a:r>
              <a:rPr lang="tr-TR" dirty="0">
                <a:sym typeface="+mn-ea"/>
              </a:rPr>
              <a:t>Freepptbackgrounds.net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字魂59号-创粗黑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字魂59号-创粗黑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字魂59号-创粗黑" panose="00000500000000000000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字魂59号-创粗黑" panose="00000500000000000000" pitchFamily="2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字魂59号-创粗黑" panose="00000500000000000000" pitchFamily="2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字魂59号-创粗黑" panose="00000500000000000000" pitchFamily="2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字魂59号-创粗黑" panose="00000500000000000000" pitchFamily="2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字魂59号-创粗黑" panose="00000500000000000000" pitchFamily="2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字魂59号-创粗黑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Relationship Id="rId6" Type="http://schemas.openxmlformats.org/officeDocument/2006/relationships/image" Target="../media/image23.png"/><Relationship Id="rId5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5570" y="4722495"/>
            <a:ext cx="10556875" cy="2132965"/>
          </a:xfrm>
          <a:prstGeom prst="rect">
            <a:avLst/>
          </a:prstGeom>
        </p:spPr>
      </p:pic>
      <p:pic>
        <p:nvPicPr>
          <p:cNvPr id="8" name="图片 7" descr="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699260" y="-139700"/>
            <a:ext cx="10556875" cy="2132965"/>
          </a:xfrm>
          <a:prstGeom prst="rect">
            <a:avLst/>
          </a:prstGeom>
        </p:spPr>
      </p:pic>
      <p:pic>
        <p:nvPicPr>
          <p:cNvPr id="9" name="图片 8" descr="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6950" y="203835"/>
            <a:ext cx="4967605" cy="6011545"/>
          </a:xfrm>
          <a:prstGeom prst="rect">
            <a:avLst/>
          </a:prstGeom>
        </p:spPr>
      </p:pic>
      <p:pic>
        <p:nvPicPr>
          <p:cNvPr id="10" name="图片 9" descr="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4360" y="3412490"/>
            <a:ext cx="1653540" cy="1953260"/>
          </a:xfrm>
          <a:prstGeom prst="rect">
            <a:avLst/>
          </a:prstGeom>
        </p:spPr>
      </p:pic>
      <p:pic>
        <p:nvPicPr>
          <p:cNvPr id="11" name="图片 10" descr="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900000">
            <a:off x="3403600" y="1727835"/>
            <a:ext cx="722630" cy="854075"/>
          </a:xfrm>
          <a:prstGeom prst="rect">
            <a:avLst/>
          </a:prstGeom>
        </p:spPr>
      </p:pic>
      <p:pic>
        <p:nvPicPr>
          <p:cNvPr id="12" name="图片 11" descr="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900000">
            <a:off x="2809875" y="1777365"/>
            <a:ext cx="391795" cy="4635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34340" y="269159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</a:rPr>
              <a:t>CẤU TRÚC DỮ LIỆU GIẢI THUẬT 2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字魂59号-创粗黑" panose="000005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9060" y="950206"/>
            <a:ext cx="1215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字魂59号-创粗黑" panose="00000500000000000000" pitchFamily="2" charset="-122"/>
              </a:rPr>
              <a:t>BÀI THUYẾT TRÌNH</a:t>
            </a:r>
            <a:endParaRPr lang="zh-CN" altLang="en-US" sz="72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字魂59号-创粗黑" panose="00000500000000000000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CE5907-90B6-4E30-95A9-41D50F81D943}"/>
              </a:ext>
            </a:extLst>
          </p:cNvPr>
          <p:cNvSpPr txBox="1"/>
          <p:nvPr/>
        </p:nvSpPr>
        <p:spPr>
          <a:xfrm>
            <a:off x="1699260" y="3690349"/>
            <a:ext cx="8924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Tuyết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CB5F-ADE6-404D-A147-00191C2E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738" y="506421"/>
            <a:ext cx="10852237" cy="648000"/>
          </a:xfrm>
        </p:spPr>
        <p:txBody>
          <a:bodyPr/>
          <a:lstStyle/>
          <a:p>
            <a:r>
              <a:rPr lang="en-US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36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3BD4C-8D8C-488F-9E21-DCB5117AC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418" y="1666875"/>
            <a:ext cx="4905376" cy="35655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A9FA54-60A1-43E7-BC8C-15CAB4532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81" y="1666875"/>
            <a:ext cx="5586413" cy="3733800"/>
          </a:xfrm>
          <a:prstGeom prst="rect">
            <a:avLst/>
          </a:prstGeom>
        </p:spPr>
      </p:pic>
      <p:pic>
        <p:nvPicPr>
          <p:cNvPr id="8" name="图片 4" descr="10">
            <a:extLst>
              <a:ext uri="{FF2B5EF4-FFF2-40B4-BE49-F238E27FC236}">
                <a16:creationId xmlns:a16="http://schemas.microsoft.com/office/drawing/2014/main" id="{146BAA2E-2877-40F8-AC9D-2A05AD9AB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 flipV="1">
            <a:off x="-157003" y="143033"/>
            <a:ext cx="2325370" cy="2027240"/>
          </a:xfrm>
          <a:prstGeom prst="rect">
            <a:avLst/>
          </a:prstGeom>
        </p:spPr>
      </p:pic>
      <p:pic>
        <p:nvPicPr>
          <p:cNvPr id="9" name="图片 36" descr="15">
            <a:extLst>
              <a:ext uri="{FF2B5EF4-FFF2-40B4-BE49-F238E27FC236}">
                <a16:creationId xmlns:a16="http://schemas.microsoft.com/office/drawing/2014/main" id="{F7F83BBA-F56C-4E4D-B753-EBBC39321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rcRect b="34443"/>
          <a:stretch>
            <a:fillRect/>
          </a:stretch>
        </p:blipFill>
        <p:spPr>
          <a:xfrm>
            <a:off x="0" y="5602046"/>
            <a:ext cx="12192000" cy="125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8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2568-9BA7-4541-8CD7-59C1662A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056" y="323550"/>
            <a:ext cx="10852237" cy="648000"/>
          </a:xfrm>
        </p:spPr>
        <p:txBody>
          <a:bodyPr/>
          <a:lstStyle/>
          <a:p>
            <a:r>
              <a:rPr lang="en-US" sz="36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và sửa </a:t>
            </a:r>
            <a:r>
              <a:rPr lang="en-US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CDD7A-EAF4-4B50-AC0F-7EF2EB160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71" y="1376854"/>
            <a:ext cx="5234146" cy="3839753"/>
          </a:xfrm>
          <a:prstGeom prst="rect">
            <a:avLst/>
          </a:prstGeom>
        </p:spPr>
      </p:pic>
      <p:pic>
        <p:nvPicPr>
          <p:cNvPr id="6" name="图片 3" descr="15">
            <a:extLst>
              <a:ext uri="{FF2B5EF4-FFF2-40B4-BE49-F238E27FC236}">
                <a16:creationId xmlns:a16="http://schemas.microsoft.com/office/drawing/2014/main" id="{75960AF0-766A-4EE7-B20F-A46C5EF01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210" y="5667375"/>
            <a:ext cx="12251055" cy="1227454"/>
          </a:xfrm>
          <a:prstGeom prst="rect">
            <a:avLst/>
          </a:prstGeom>
        </p:spPr>
      </p:pic>
      <p:pic>
        <p:nvPicPr>
          <p:cNvPr id="7" name="图片 4" descr="10">
            <a:extLst>
              <a:ext uri="{FF2B5EF4-FFF2-40B4-BE49-F238E27FC236}">
                <a16:creationId xmlns:a16="http://schemas.microsoft.com/office/drawing/2014/main" id="{51ABEC49-B50B-4726-8F35-1B63B747B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 flipV="1">
            <a:off x="138953" y="-146892"/>
            <a:ext cx="2066925" cy="23607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425" y="1122336"/>
            <a:ext cx="4385099" cy="413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9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9A64-DF8E-468C-B1ED-542B16E2C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912" y="631106"/>
            <a:ext cx="10852237" cy="648000"/>
          </a:xfrm>
        </p:spPr>
        <p:txBody>
          <a:bodyPr/>
          <a:lstStyle/>
          <a:p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 </a:t>
            </a:r>
            <a:r>
              <a:rPr lang="en-US" sz="4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endParaRPr lang="en-US" sz="40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A0F5E-CF59-4C69-B00C-4892F531F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106" y="1944937"/>
            <a:ext cx="3209925" cy="2190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6F4AA8-72F0-4308-933D-E939F8208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609" y="2610769"/>
            <a:ext cx="2590800" cy="2247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CFDF7C-86BA-4691-AA72-CACCD6185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903" y="2610769"/>
            <a:ext cx="2714625" cy="2247900"/>
          </a:xfrm>
          <a:prstGeom prst="rect">
            <a:avLst/>
          </a:prstGeom>
        </p:spPr>
      </p:pic>
      <p:pic>
        <p:nvPicPr>
          <p:cNvPr id="10" name="图片 36" descr="15">
            <a:extLst>
              <a:ext uri="{FF2B5EF4-FFF2-40B4-BE49-F238E27FC236}">
                <a16:creationId xmlns:a16="http://schemas.microsoft.com/office/drawing/2014/main" id="{0164B31B-2F02-4F01-8E3E-3C457D222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rcRect b="34443"/>
          <a:stretch>
            <a:fillRect/>
          </a:stretch>
        </p:blipFill>
        <p:spPr>
          <a:xfrm>
            <a:off x="0" y="5467350"/>
            <a:ext cx="12192000" cy="1390650"/>
          </a:xfrm>
          <a:prstGeom prst="rect">
            <a:avLst/>
          </a:prstGeom>
        </p:spPr>
      </p:pic>
      <p:pic>
        <p:nvPicPr>
          <p:cNvPr id="11" name="图片 4" descr="10">
            <a:extLst>
              <a:ext uri="{FF2B5EF4-FFF2-40B4-BE49-F238E27FC236}">
                <a16:creationId xmlns:a16="http://schemas.microsoft.com/office/drawing/2014/main" id="{63B594F6-7B18-4C79-9DEE-A6BE0128C1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 flipV="1">
            <a:off x="157321" y="-171291"/>
            <a:ext cx="2325370" cy="265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4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C1D44D3-918D-4441-BB8E-7F1C49ADE09B}"/>
              </a:ext>
            </a:extLst>
          </p:cNvPr>
          <p:cNvSpPr txBox="1"/>
          <p:nvPr/>
        </p:nvSpPr>
        <p:spPr>
          <a:xfrm>
            <a:off x="2262187" y="638175"/>
            <a:ext cx="720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3600" b="1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D4FF3E-8426-46BA-BF9D-FEE7FB6B1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187" y="1284506"/>
            <a:ext cx="6391275" cy="4416524"/>
          </a:xfrm>
          <a:prstGeom prst="rect">
            <a:avLst/>
          </a:prstGeom>
        </p:spPr>
      </p:pic>
      <p:pic>
        <p:nvPicPr>
          <p:cNvPr id="17" name="图片 4" descr="10">
            <a:extLst>
              <a:ext uri="{FF2B5EF4-FFF2-40B4-BE49-F238E27FC236}">
                <a16:creationId xmlns:a16="http://schemas.microsoft.com/office/drawing/2014/main" id="{C7A1D091-3AAB-450D-B2C0-7BE40FB6E4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 flipV="1">
            <a:off x="150213" y="-164183"/>
            <a:ext cx="2225357" cy="2541660"/>
          </a:xfrm>
          <a:prstGeom prst="rect">
            <a:avLst/>
          </a:prstGeom>
        </p:spPr>
      </p:pic>
      <p:pic>
        <p:nvPicPr>
          <p:cNvPr id="22" name="图片 8" descr="14">
            <a:extLst>
              <a:ext uri="{FF2B5EF4-FFF2-40B4-BE49-F238E27FC236}">
                <a16:creationId xmlns:a16="http://schemas.microsoft.com/office/drawing/2014/main" id="{8E372263-9E9C-43B0-B3F9-A0CA33E753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795" y="5895975"/>
            <a:ext cx="12212955" cy="967105"/>
          </a:xfrm>
          <a:prstGeom prst="rect">
            <a:avLst/>
          </a:prstGeom>
        </p:spPr>
      </p:pic>
      <p:pic>
        <p:nvPicPr>
          <p:cNvPr id="23" name="图片 8" descr="14">
            <a:extLst>
              <a:ext uri="{FF2B5EF4-FFF2-40B4-BE49-F238E27FC236}">
                <a16:creationId xmlns:a16="http://schemas.microsoft.com/office/drawing/2014/main" id="{64EB9156-FB74-47D4-BB56-DE5C6E57D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986145"/>
            <a:ext cx="12212955" cy="8718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F4DC-7999-45ED-B654-BC56919C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677" y="297758"/>
            <a:ext cx="9323474" cy="858894"/>
          </a:xfrm>
        </p:spPr>
        <p:txBody>
          <a:bodyPr/>
          <a:lstStyle/>
          <a:p>
            <a:r>
              <a:rPr lang="en-US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endParaRPr lang="en-US" sz="36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A8509-CB5A-43A6-B584-D0A0429BE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1139246"/>
            <a:ext cx="6643688" cy="4392369"/>
          </a:xfrm>
          <a:prstGeom prst="rect">
            <a:avLst/>
          </a:prstGeom>
        </p:spPr>
      </p:pic>
      <p:pic>
        <p:nvPicPr>
          <p:cNvPr id="6" name="图片 3" descr="15">
            <a:extLst>
              <a:ext uri="{FF2B5EF4-FFF2-40B4-BE49-F238E27FC236}">
                <a16:creationId xmlns:a16="http://schemas.microsoft.com/office/drawing/2014/main" id="{4D0F46FB-5127-4A2B-B635-1BB972377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210" y="5648325"/>
            <a:ext cx="12251055" cy="1246504"/>
          </a:xfrm>
          <a:prstGeom prst="rect">
            <a:avLst/>
          </a:prstGeom>
        </p:spPr>
      </p:pic>
      <p:pic>
        <p:nvPicPr>
          <p:cNvPr id="7" name="图片 4" descr="10">
            <a:extLst>
              <a:ext uri="{FF2B5EF4-FFF2-40B4-BE49-F238E27FC236}">
                <a16:creationId xmlns:a16="http://schemas.microsoft.com/office/drawing/2014/main" id="{62DBEBB4-4C1A-4B7A-879A-DB261A1C9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 flipV="1">
            <a:off x="157321" y="-171291"/>
            <a:ext cx="2325370" cy="265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3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76BF-3F5E-4AF2-A92F-8FA17E8F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153" y="834090"/>
            <a:ext cx="7359693" cy="648000"/>
          </a:xfrm>
        </p:spPr>
        <p:txBody>
          <a:bodyPr/>
          <a:lstStyle/>
          <a:p>
            <a:r>
              <a:rPr lang="en-US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endParaRPr lang="en-US" sz="36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983DC9-0755-4F4D-9925-AF4E4A7ED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945504"/>
            <a:ext cx="5162550" cy="3257550"/>
          </a:xfrm>
          <a:prstGeom prst="rect">
            <a:avLst/>
          </a:prstGeom>
        </p:spPr>
      </p:pic>
      <p:pic>
        <p:nvPicPr>
          <p:cNvPr id="12" name="图片 3" descr="15">
            <a:extLst>
              <a:ext uri="{FF2B5EF4-FFF2-40B4-BE49-F238E27FC236}">
                <a16:creationId xmlns:a16="http://schemas.microsoft.com/office/drawing/2014/main" id="{0C69CC0E-5937-4782-8F62-63130017B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210" y="5334000"/>
            <a:ext cx="12251055" cy="1560829"/>
          </a:xfrm>
          <a:prstGeom prst="rect">
            <a:avLst/>
          </a:prstGeom>
        </p:spPr>
      </p:pic>
      <p:pic>
        <p:nvPicPr>
          <p:cNvPr id="13" name="图片 4" descr="10">
            <a:extLst>
              <a:ext uri="{FF2B5EF4-FFF2-40B4-BE49-F238E27FC236}">
                <a16:creationId xmlns:a16="http://schemas.microsoft.com/office/drawing/2014/main" id="{B0C06168-D2A1-4621-A836-39691C800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 flipV="1">
            <a:off x="166802" y="-174743"/>
            <a:ext cx="2458805" cy="280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2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AC91-7DCC-495F-9956-99BB3436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75" y="546300"/>
            <a:ext cx="5340393" cy="648000"/>
          </a:xfrm>
        </p:spPr>
        <p:txBody>
          <a:bodyPr/>
          <a:lstStyle/>
          <a:p>
            <a:r>
              <a:rPr lang="en-US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BBB1A-F4B1-408A-833C-7DE55F2A8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1543049"/>
            <a:ext cx="6781800" cy="4219575"/>
          </a:xfrm>
          <a:prstGeom prst="rect">
            <a:avLst/>
          </a:prstGeom>
        </p:spPr>
      </p:pic>
      <p:pic>
        <p:nvPicPr>
          <p:cNvPr id="6" name="图片 4" descr="10">
            <a:extLst>
              <a:ext uri="{FF2B5EF4-FFF2-40B4-BE49-F238E27FC236}">
                <a16:creationId xmlns:a16="http://schemas.microsoft.com/office/drawing/2014/main" id="{47FC2327-EA55-463F-8338-50C92A2BD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V="1">
            <a:off x="178063" y="-186004"/>
            <a:ext cx="2617258" cy="2989264"/>
          </a:xfrm>
          <a:prstGeom prst="rect">
            <a:avLst/>
          </a:prstGeom>
        </p:spPr>
      </p:pic>
      <p:pic>
        <p:nvPicPr>
          <p:cNvPr id="8" name="图片 8" descr="14">
            <a:extLst>
              <a:ext uri="{FF2B5EF4-FFF2-40B4-BE49-F238E27FC236}">
                <a16:creationId xmlns:a16="http://schemas.microsoft.com/office/drawing/2014/main" id="{DE311805-63A9-4BF3-9A3A-23AEF23FF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795" y="5838825"/>
            <a:ext cx="12212955" cy="1024255"/>
          </a:xfrm>
          <a:prstGeom prst="rect">
            <a:avLst/>
          </a:prstGeom>
        </p:spPr>
      </p:pic>
      <p:pic>
        <p:nvPicPr>
          <p:cNvPr id="9" name="图片 8" descr="14">
            <a:extLst>
              <a:ext uri="{FF2B5EF4-FFF2-40B4-BE49-F238E27FC236}">
                <a16:creationId xmlns:a16="http://schemas.microsoft.com/office/drawing/2014/main" id="{D53672CF-4BAA-4647-B55B-1E4CF5610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795" y="6311700"/>
            <a:ext cx="12212955" cy="55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6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2CB77-8367-406B-BA28-447089733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883" y="374850"/>
            <a:ext cx="8397918" cy="1034850"/>
          </a:xfrm>
        </p:spPr>
        <p:txBody>
          <a:bodyPr/>
          <a:lstStyle/>
          <a:p>
            <a:r>
              <a:rPr lang="en-US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endParaRPr lang="en-US" sz="36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3084E6-834E-4B93-B71E-2CF7E4FF1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3" y="1759743"/>
            <a:ext cx="6910388" cy="3338513"/>
          </a:xfrm>
          <a:prstGeom prst="rect">
            <a:avLst/>
          </a:prstGeom>
        </p:spPr>
      </p:pic>
      <p:pic>
        <p:nvPicPr>
          <p:cNvPr id="6" name="图片 4" descr="10">
            <a:extLst>
              <a:ext uri="{FF2B5EF4-FFF2-40B4-BE49-F238E27FC236}">
                <a16:creationId xmlns:a16="http://schemas.microsoft.com/office/drawing/2014/main" id="{3EBF767C-BB31-487E-B7BA-FF71D1F56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V="1">
            <a:off x="172730" y="-180669"/>
            <a:ext cx="2542200" cy="2903538"/>
          </a:xfrm>
          <a:prstGeom prst="rect">
            <a:avLst/>
          </a:prstGeom>
        </p:spPr>
      </p:pic>
      <p:pic>
        <p:nvPicPr>
          <p:cNvPr id="7" name="图片 3" descr="15">
            <a:extLst>
              <a:ext uri="{FF2B5EF4-FFF2-40B4-BE49-F238E27FC236}">
                <a16:creationId xmlns:a16="http://schemas.microsoft.com/office/drawing/2014/main" id="{DE71CA04-E6A6-4555-BF48-9D860F59C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210" y="5448299"/>
            <a:ext cx="12251055" cy="144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7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08E52-BF4D-4A28-80E1-9C676833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458" y="403425"/>
            <a:ext cx="8226468" cy="648000"/>
          </a:xfrm>
        </p:spPr>
        <p:txBody>
          <a:bodyPr/>
          <a:lstStyle/>
          <a:p>
            <a:r>
              <a:rPr lang="en-US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36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1AFDEB-62D8-4A09-827C-BCCA191FF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110" y="1314450"/>
            <a:ext cx="6253163" cy="4551862"/>
          </a:xfrm>
          <a:prstGeom prst="rect">
            <a:avLst/>
          </a:prstGeom>
        </p:spPr>
      </p:pic>
      <p:pic>
        <p:nvPicPr>
          <p:cNvPr id="6" name="图片 3" descr="15">
            <a:extLst>
              <a:ext uri="{FF2B5EF4-FFF2-40B4-BE49-F238E27FC236}">
                <a16:creationId xmlns:a16="http://schemas.microsoft.com/office/drawing/2014/main" id="{A92C65F5-7DB1-40DA-A529-C3B98CB6D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055" y="5638800"/>
            <a:ext cx="12251055" cy="1275714"/>
          </a:xfrm>
          <a:prstGeom prst="rect">
            <a:avLst/>
          </a:prstGeom>
        </p:spPr>
      </p:pic>
      <p:pic>
        <p:nvPicPr>
          <p:cNvPr id="7" name="图片 4" descr="10">
            <a:extLst>
              <a:ext uri="{FF2B5EF4-FFF2-40B4-BE49-F238E27FC236}">
                <a16:creationId xmlns:a16="http://schemas.microsoft.com/office/drawing/2014/main" id="{41BA1942-6E37-4D3B-95CB-A15CDB762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 flipV="1">
            <a:off x="-748014" y="737235"/>
            <a:ext cx="3419141" cy="194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1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0795" y="0"/>
            <a:ext cx="11762068" cy="2325370"/>
            <a:chOff x="-13" y="-9"/>
            <a:chExt cx="17570" cy="3662"/>
          </a:xfrm>
        </p:grpSpPr>
        <p:sp>
          <p:nvSpPr>
            <p:cNvPr id="15" name="文本框 14"/>
            <p:cNvSpPr txBox="1"/>
            <p:nvPr/>
          </p:nvSpPr>
          <p:spPr>
            <a:xfrm>
              <a:off x="1758" y="604"/>
              <a:ext cx="1579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36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ea typeface="字魂59号-创粗黑" panose="00000500000000000000" pitchFamily="2" charset="-122"/>
                </a:rPr>
                <a:t>Đọc</a:t>
              </a:r>
              <a:r>
                <a:rPr lang="en-US" altLang="zh-CN" sz="36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ea typeface="字魂59号-创粗黑" panose="00000500000000000000" pitchFamily="2" charset="-122"/>
                </a:rPr>
                <a:t> </a:t>
              </a:r>
              <a:r>
                <a:rPr lang="en-US" altLang="zh-CN" sz="36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ea typeface="字魂59号-创粗黑" panose="00000500000000000000" pitchFamily="2" charset="-122"/>
                </a:rPr>
                <a:t>và</a:t>
              </a:r>
              <a:r>
                <a:rPr lang="en-US" altLang="zh-CN" sz="36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ea typeface="字魂59号-创粗黑" panose="00000500000000000000" pitchFamily="2" charset="-122"/>
                </a:rPr>
                <a:t> </a:t>
              </a:r>
              <a:r>
                <a:rPr lang="en-US" altLang="zh-CN" sz="36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ea typeface="字魂59号-创粗黑" panose="00000500000000000000" pitchFamily="2" charset="-122"/>
                </a:rPr>
                <a:t>ghi</a:t>
              </a:r>
              <a:r>
                <a:rPr lang="en-US" altLang="zh-CN" sz="36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ea typeface="字魂59号-创粗黑" panose="00000500000000000000" pitchFamily="2" charset="-122"/>
                </a:rPr>
                <a:t> file </a:t>
              </a:r>
              <a:r>
                <a:rPr lang="en-US" altLang="zh-CN" sz="36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ea typeface="字魂59号-创粗黑" panose="00000500000000000000" pitchFamily="2" charset="-122"/>
                </a:rPr>
                <a:t>từ</a:t>
              </a:r>
              <a:r>
                <a:rPr lang="en-US" altLang="zh-CN" sz="36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ea typeface="字魂59号-创粗黑" panose="00000500000000000000" pitchFamily="2" charset="-122"/>
                </a:rPr>
                <a:t> txt</a:t>
              </a:r>
              <a:r>
                <a:rPr lang="en-US" altLang="zh-CN" sz="3600" b="1" dirty="0">
                  <a:solidFill>
                    <a:srgbClr val="1EE2F4"/>
                  </a:solidFill>
                  <a:ea typeface="字魂59号-创粗黑" panose="00000500000000000000" pitchFamily="2" charset="-122"/>
                </a:rPr>
                <a:t>.</a:t>
              </a:r>
            </a:p>
          </p:txBody>
        </p:sp>
        <p:pic>
          <p:nvPicPr>
            <p:cNvPr id="5" name="图片 4" descr="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 flipV="1">
              <a:off x="-856" y="834"/>
              <a:ext cx="3662" cy="1975"/>
            </a:xfrm>
            <a:prstGeom prst="rect">
              <a:avLst/>
            </a:prstGeom>
          </p:spPr>
        </p:pic>
      </p:grpSp>
      <p:pic>
        <p:nvPicPr>
          <p:cNvPr id="4" name="图片 3" descr="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620" y="5962651"/>
            <a:ext cx="12212955" cy="900430"/>
          </a:xfrm>
          <a:prstGeom prst="rect">
            <a:avLst/>
          </a:prstGeom>
        </p:spPr>
      </p:pic>
      <p:pic>
        <p:nvPicPr>
          <p:cNvPr id="9" name="图片 8" descr="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6520" y="5695950"/>
            <a:ext cx="12301855" cy="1162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365B12-D16C-4473-85E2-7042D6DDA5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685" y="1423669"/>
            <a:ext cx="3921054" cy="4048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4F4ACA-75A3-4CBA-A0A3-4B3992B8A7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630" y="1819275"/>
            <a:ext cx="4490685" cy="321944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10">
            <a:extLst>
              <a:ext uri="{FF2B5EF4-FFF2-40B4-BE49-F238E27FC236}">
                <a16:creationId xmlns:a16="http://schemas.microsoft.com/office/drawing/2014/main" id="{3F967B0D-FDE3-486E-A6E1-B04566634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V="1">
            <a:off x="-207431" y="193460"/>
            <a:ext cx="3112023" cy="2713038"/>
          </a:xfrm>
          <a:prstGeom prst="rect">
            <a:avLst/>
          </a:prstGeom>
        </p:spPr>
      </p:pic>
      <p:pic>
        <p:nvPicPr>
          <p:cNvPr id="5" name="图片 7" descr="09">
            <a:extLst>
              <a:ext uri="{FF2B5EF4-FFF2-40B4-BE49-F238E27FC236}">
                <a16:creationId xmlns:a16="http://schemas.microsoft.com/office/drawing/2014/main" id="{F84B22E2-FC3D-4EC6-8099-77261AB664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666"/>
          <a:stretch>
            <a:fillRect/>
          </a:stretch>
        </p:blipFill>
        <p:spPr>
          <a:xfrm rot="5400000">
            <a:off x="7102404" y="1736656"/>
            <a:ext cx="3405190" cy="6789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2DDBB1-0621-48FC-AF8F-DA5015BF617A}"/>
              </a:ext>
            </a:extLst>
          </p:cNvPr>
          <p:cNvSpPr txBox="1"/>
          <p:nvPr/>
        </p:nvSpPr>
        <p:spPr>
          <a:xfrm>
            <a:off x="2143125" y="1781175"/>
            <a:ext cx="6962775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15</a:t>
            </a:r>
          </a:p>
          <a:p>
            <a:endParaRPr lang="en-US" sz="100" b="1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Trịnh</a:t>
            </a:r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Hiếu-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2051010096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Mỹ</a:t>
            </a:r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Liên-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2051010167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Tuấn-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Segoe UI Historic" panose="020B0502040204020203" pitchFamily="34" charset="0"/>
              </a:rPr>
              <a:t>2051012128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Phúc</a:t>
            </a:r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Tài-2051012103</a:t>
            </a:r>
          </a:p>
        </p:txBody>
      </p:sp>
    </p:spTree>
    <p:extLst>
      <p:ext uri="{BB962C8B-B14F-4D97-AF65-F5344CB8AC3E}">
        <p14:creationId xmlns:p14="http://schemas.microsoft.com/office/powerpoint/2010/main" val="174928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4" descr="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-5080" y="1678940"/>
            <a:ext cx="6474460" cy="5383530"/>
          </a:xfrm>
          <a:prstGeom prst="rect">
            <a:avLst/>
          </a:prstGeom>
        </p:spPr>
      </p:pic>
      <p:pic>
        <p:nvPicPr>
          <p:cNvPr id="9" name="图片 3" descr="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0" y="-2540"/>
            <a:ext cx="4908550" cy="6845935"/>
          </a:xfrm>
          <a:prstGeom prst="rect">
            <a:avLst/>
          </a:prstGeom>
        </p:spPr>
      </p:pic>
      <p:grpSp>
        <p:nvGrpSpPr>
          <p:cNvPr id="10" name="组合 7"/>
          <p:cNvGrpSpPr/>
          <p:nvPr/>
        </p:nvGrpSpPr>
        <p:grpSpPr>
          <a:xfrm>
            <a:off x="4756785" y="2162810"/>
            <a:ext cx="6488430" cy="1631315"/>
            <a:chOff x="5391" y="4531"/>
            <a:chExt cx="10218" cy="2569"/>
          </a:xfrm>
        </p:grpSpPr>
        <p:sp>
          <p:nvSpPr>
            <p:cNvPr id="11" name="文本框 5"/>
            <p:cNvSpPr txBox="1"/>
            <p:nvPr/>
          </p:nvSpPr>
          <p:spPr>
            <a:xfrm>
              <a:off x="8325" y="4531"/>
              <a:ext cx="7284" cy="2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40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</a:rPr>
                <a:t>Chương</a:t>
              </a:r>
              <a:r>
                <a:rPr lang="en-US" altLang="zh-CN" sz="4000" dirty="0">
                  <a:solidFill>
                    <a:schemeClr val="bg1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</a:rPr>
                <a:t> III.</a:t>
              </a:r>
              <a:endParaRPr lang="en-US" altLang="zh-CN" sz="4800" dirty="0">
                <a:solidFill>
                  <a:schemeClr val="bg1"/>
                </a:solidFill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sz="6000" b="1" dirty="0" err="1">
                  <a:solidFill>
                    <a:srgbClr val="1EE2F4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</a:rPr>
                <a:t>Kết</a:t>
              </a:r>
              <a:r>
                <a:rPr lang="en-US" altLang="zh-CN" sz="6000" b="1" dirty="0">
                  <a:solidFill>
                    <a:srgbClr val="1EE2F4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6000" b="1" dirty="0" err="1">
                  <a:solidFill>
                    <a:srgbClr val="1EE2F4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</a:rPr>
                <a:t>Luận</a:t>
              </a:r>
              <a:endParaRPr lang="en-US" altLang="zh-CN" sz="6000" b="1" dirty="0">
                <a:solidFill>
                  <a:srgbClr val="1EE2F4"/>
                </a:solidFill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2" name="图片 12" descr="26"/>
            <p:cNvPicPr>
              <a:picLocks noChangeAspect="1"/>
            </p:cNvPicPr>
            <p:nvPr/>
          </p:nvPicPr>
          <p:blipFill>
            <a:blip r:embed="rId6">
              <a:lum bright="6000" contrast="-24000"/>
            </a:blip>
            <a:stretch>
              <a:fillRect/>
            </a:stretch>
          </p:blipFill>
          <p:spPr>
            <a:xfrm>
              <a:off x="5391" y="4531"/>
              <a:ext cx="2341" cy="1731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8255" y="-5715"/>
            <a:ext cx="5836285" cy="2325370"/>
            <a:chOff x="-13" y="-9"/>
            <a:chExt cx="9191" cy="3662"/>
          </a:xfrm>
        </p:grpSpPr>
        <p:sp>
          <p:nvSpPr>
            <p:cNvPr id="15" name="文本框 14"/>
            <p:cNvSpPr txBox="1"/>
            <p:nvPr/>
          </p:nvSpPr>
          <p:spPr>
            <a:xfrm>
              <a:off x="2565" y="1135"/>
              <a:ext cx="6613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40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</a:rPr>
                <a:t>Ưu</a:t>
              </a:r>
              <a:r>
                <a:rPr lang="en-US" altLang="zh-CN" sz="40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40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</a:rPr>
                <a:t>điểm</a:t>
              </a:r>
              <a:r>
                <a:rPr lang="en-US" altLang="zh-CN" sz="40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</a:rPr>
                <a:t>.</a:t>
              </a:r>
            </a:p>
          </p:txBody>
        </p:sp>
        <p:pic>
          <p:nvPicPr>
            <p:cNvPr id="5" name="图片 4" descr="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 flipV="1">
              <a:off x="-856" y="834"/>
              <a:ext cx="3662" cy="1975"/>
            </a:xfrm>
            <a:prstGeom prst="rect">
              <a:avLst/>
            </a:prstGeom>
          </p:spPr>
        </p:pic>
      </p:grpSp>
      <p:pic>
        <p:nvPicPr>
          <p:cNvPr id="4" name="图片 3" descr="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885" y="4267200"/>
            <a:ext cx="4804453" cy="25908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BF24D-557D-4CBA-8BFA-3C2DF2366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938" y="1762125"/>
            <a:ext cx="11885613" cy="4762500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zh-CN" sz="3200" b="1" dirty="0">
                <a:solidFill>
                  <a:srgbClr val="1EE2F4"/>
                </a:solidFill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Cây</a:t>
            </a:r>
            <a:r>
              <a:rPr lang="en-US" altLang="zh-C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nhị</a:t>
            </a:r>
            <a:r>
              <a:rPr lang="en-US" altLang="zh-C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phân</a:t>
            </a:r>
            <a:r>
              <a:rPr lang="en-US" altLang="zh-C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tìm</a:t>
            </a:r>
            <a:r>
              <a:rPr lang="en-US" altLang="zh-C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kiếm</a:t>
            </a:r>
            <a:r>
              <a:rPr lang="en-US" altLang="zh-C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có</a:t>
            </a:r>
            <a:r>
              <a:rPr lang="en-US" altLang="zh-C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khả</a:t>
            </a:r>
            <a:r>
              <a:rPr lang="en-US" altLang="zh-C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năng</a:t>
            </a:r>
            <a:r>
              <a:rPr lang="en-US" altLang="zh-C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tim</a:t>
            </a:r>
            <a:r>
              <a:rPr lang="en-US" altLang="zh-C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kiếm</a:t>
            </a:r>
            <a:r>
              <a:rPr lang="en-US" altLang="zh-C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rất</a:t>
            </a:r>
            <a:r>
              <a:rPr lang="en-US" altLang="zh-C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nhanh</a:t>
            </a:r>
            <a:r>
              <a:rPr lang="en-US" altLang="zh-C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nhờ</a:t>
            </a:r>
            <a:r>
              <a:rPr lang="en-US" altLang="zh-C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tính</a:t>
            </a:r>
            <a:r>
              <a:rPr lang="en-US" altLang="zh-C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chất</a:t>
            </a:r>
            <a:r>
              <a:rPr lang="en-US" altLang="zh-C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, </a:t>
            </a:r>
            <a:r>
              <a:rPr lang="en-US" altLang="zh-CN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giá</a:t>
            </a:r>
            <a:r>
              <a:rPr lang="en-US" altLang="zh-C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trị</a:t>
            </a:r>
            <a:r>
              <a:rPr lang="en-US" altLang="zh-C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của</a:t>
            </a:r>
            <a:r>
              <a:rPr lang="en-US" altLang="zh-C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một</a:t>
            </a:r>
            <a:r>
              <a:rPr lang="en-US" altLang="zh-C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node </a:t>
            </a:r>
            <a:r>
              <a:rPr lang="en-US" altLang="zh-CN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sẽ</a:t>
            </a:r>
            <a:r>
              <a:rPr lang="en-US" altLang="zh-C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lớn</a:t>
            </a:r>
            <a:r>
              <a:rPr lang="en-US" altLang="zh-C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hơn</a:t>
            </a:r>
            <a:r>
              <a:rPr lang="en-US" altLang="zh-C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các</a:t>
            </a:r>
            <a:r>
              <a:rPr lang="en-US" altLang="zh-C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giá</a:t>
            </a:r>
            <a:r>
              <a:rPr lang="en-US" altLang="zh-C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trị</a:t>
            </a:r>
            <a:r>
              <a:rPr lang="en-US" altLang="zh-C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bên</a:t>
            </a:r>
            <a:r>
              <a:rPr lang="en-US" altLang="zh-C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trái</a:t>
            </a:r>
            <a:r>
              <a:rPr lang="en-US" altLang="zh-C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và</a:t>
            </a:r>
            <a:r>
              <a:rPr lang="en-US" altLang="zh-C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nhỏ</a:t>
            </a:r>
            <a:r>
              <a:rPr lang="en-US" altLang="zh-C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hơn</a:t>
            </a:r>
            <a:r>
              <a:rPr lang="en-US" altLang="zh-C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các</a:t>
            </a:r>
            <a:r>
              <a:rPr lang="en-US" altLang="zh-C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giá</a:t>
            </a:r>
            <a:r>
              <a:rPr lang="en-US" altLang="zh-C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trị</a:t>
            </a:r>
            <a:r>
              <a:rPr lang="en-US" altLang="zh-C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bên</a:t>
            </a:r>
            <a:r>
              <a:rPr lang="en-US" altLang="zh-C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phải</a:t>
            </a:r>
            <a:r>
              <a:rPr lang="en-US" altLang="zh-CN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7556" y="-6350"/>
            <a:ext cx="7819818" cy="2325370"/>
            <a:chOff x="-12" y="-10"/>
            <a:chExt cx="11186" cy="3662"/>
          </a:xfrm>
        </p:grpSpPr>
        <p:sp>
          <p:nvSpPr>
            <p:cNvPr id="15" name="文本框 14"/>
            <p:cNvSpPr txBox="1"/>
            <p:nvPr/>
          </p:nvSpPr>
          <p:spPr>
            <a:xfrm>
              <a:off x="1987" y="1613"/>
              <a:ext cx="918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36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ea typeface="字魂59号-创粗黑" panose="00000500000000000000" pitchFamily="2" charset="-122"/>
                </a:rPr>
                <a:t>Nhược</a:t>
              </a:r>
              <a:r>
                <a:rPr lang="en-US" altLang="zh-CN" sz="36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ea typeface="字魂59号-创粗黑" panose="00000500000000000000" pitchFamily="2" charset="-122"/>
                </a:rPr>
                <a:t> </a:t>
              </a:r>
              <a:r>
                <a:rPr lang="en-US" altLang="zh-CN" sz="36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ea typeface="字魂59号-创粗黑" panose="00000500000000000000" pitchFamily="2" charset="-122"/>
                </a:rPr>
                <a:t>điểm</a:t>
              </a:r>
              <a:r>
                <a:rPr lang="en-US" altLang="zh-CN" sz="3600" b="1" dirty="0">
                  <a:solidFill>
                    <a:srgbClr val="1EE2F4"/>
                  </a:solidFill>
                  <a:ea typeface="字魂59号-创粗黑" panose="00000500000000000000" pitchFamily="2" charset="-122"/>
                </a:rPr>
                <a:t>.</a:t>
              </a:r>
            </a:p>
          </p:txBody>
        </p:sp>
        <p:pic>
          <p:nvPicPr>
            <p:cNvPr id="5" name="图片 4" descr="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 flipV="1">
              <a:off x="-652" y="630"/>
              <a:ext cx="3662" cy="2382"/>
            </a:xfrm>
            <a:prstGeom prst="rect">
              <a:avLst/>
            </a:prstGeom>
          </p:spPr>
        </p:pic>
      </p:grpSp>
      <p:pic>
        <p:nvPicPr>
          <p:cNvPr id="13" name="图片 12" descr="26"/>
          <p:cNvPicPr>
            <a:picLocks noChangeAspect="1"/>
          </p:cNvPicPr>
          <p:nvPr/>
        </p:nvPicPr>
        <p:blipFill>
          <a:blip r:embed="rId5">
            <a:lum contrast="-60000"/>
          </a:blip>
          <a:stretch>
            <a:fillRect/>
          </a:stretch>
        </p:blipFill>
        <p:spPr>
          <a:xfrm>
            <a:off x="2873058" y="4776470"/>
            <a:ext cx="994410" cy="734695"/>
          </a:xfrm>
          <a:prstGeom prst="rect">
            <a:avLst/>
          </a:prstGeom>
        </p:spPr>
      </p:pic>
      <p:pic>
        <p:nvPicPr>
          <p:cNvPr id="14" name="图片 13" descr="26"/>
          <p:cNvPicPr>
            <a:picLocks noChangeAspect="1"/>
          </p:cNvPicPr>
          <p:nvPr/>
        </p:nvPicPr>
        <p:blipFill>
          <a:blip r:embed="rId5">
            <a:lum contrast="-60000"/>
          </a:blip>
          <a:stretch>
            <a:fillRect/>
          </a:stretch>
        </p:blipFill>
        <p:spPr>
          <a:xfrm flipH="1">
            <a:off x="8420100" y="3831907"/>
            <a:ext cx="596900" cy="441325"/>
          </a:xfrm>
          <a:prstGeom prst="rect">
            <a:avLst/>
          </a:prstGeom>
        </p:spPr>
      </p:pic>
      <p:pic>
        <p:nvPicPr>
          <p:cNvPr id="16" name="图片 15" descr="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9252" y="471488"/>
            <a:ext cx="996315" cy="11772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0384D-13CA-402C-8B22-05491340A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07" y="1972890"/>
            <a:ext cx="10852237" cy="3860855"/>
          </a:xfrm>
        </p:spPr>
        <p:txBody>
          <a:bodyPr/>
          <a:lstStyle/>
          <a:p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0"/>
            <a:ext cx="9837712" cy="2386965"/>
            <a:chOff x="-13" y="-9"/>
            <a:chExt cx="11901" cy="3662"/>
          </a:xfrm>
        </p:grpSpPr>
        <p:sp>
          <p:nvSpPr>
            <p:cNvPr id="15" name="文本框 14"/>
            <p:cNvSpPr txBox="1"/>
            <p:nvPr/>
          </p:nvSpPr>
          <p:spPr>
            <a:xfrm>
              <a:off x="1700" y="977"/>
              <a:ext cx="10188" cy="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36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</a:rPr>
                <a:t>Kết</a:t>
              </a:r>
              <a:r>
                <a:rPr lang="en-US" altLang="zh-CN" sz="36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6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</a:rPr>
                <a:t>quả</a:t>
              </a:r>
              <a:r>
                <a:rPr lang="en-US" altLang="zh-CN" sz="36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6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</a:rPr>
                <a:t>đạt</a:t>
              </a:r>
              <a:r>
                <a:rPr lang="en-US" altLang="zh-CN" sz="36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6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</a:rPr>
                <a:t>được</a:t>
              </a:r>
              <a:endParaRPr lang="en-US" altLang="zh-CN" sz="3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5" name="图片 4" descr="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 flipV="1">
              <a:off x="-856" y="834"/>
              <a:ext cx="3662" cy="1975"/>
            </a:xfrm>
            <a:prstGeom prst="rect">
              <a:avLst/>
            </a:prstGeom>
          </p:spPr>
        </p:pic>
      </p:grpSp>
      <p:pic>
        <p:nvPicPr>
          <p:cNvPr id="13" name="图片 12" descr="15"/>
          <p:cNvPicPr>
            <a:picLocks noChangeAspect="1"/>
          </p:cNvPicPr>
          <p:nvPr/>
        </p:nvPicPr>
        <p:blipFill>
          <a:blip r:embed="rId5"/>
          <a:srcRect b="34443"/>
          <a:stretch>
            <a:fillRect/>
          </a:stretch>
        </p:blipFill>
        <p:spPr>
          <a:xfrm>
            <a:off x="-11430" y="5619750"/>
            <a:ext cx="12203430" cy="13049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50D7B-72E8-4EAE-A191-038EF77A8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82" y="1685925"/>
            <a:ext cx="10852237" cy="4316085"/>
          </a:xfrm>
        </p:spPr>
        <p:txBody>
          <a:bodyPr/>
          <a:lstStyle/>
          <a:p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hổ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9"/>
          <p:cNvPicPr>
            <a:picLocks noChangeAspect="1"/>
          </p:cNvPicPr>
          <p:nvPr/>
        </p:nvPicPr>
        <p:blipFill>
          <a:blip r:embed="rId4"/>
          <a:srcRect r="9666"/>
          <a:stretch>
            <a:fillRect/>
          </a:stretch>
        </p:blipFill>
        <p:spPr>
          <a:xfrm rot="5400000">
            <a:off x="6717416" y="1351668"/>
            <a:ext cx="3662365" cy="7302679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-8255" y="-5715"/>
            <a:ext cx="10523855" cy="2325370"/>
            <a:chOff x="-13" y="-9"/>
            <a:chExt cx="16573" cy="3662"/>
          </a:xfrm>
        </p:grpSpPr>
        <p:sp>
          <p:nvSpPr>
            <p:cNvPr id="15" name="文本框 14"/>
            <p:cNvSpPr txBox="1"/>
            <p:nvPr/>
          </p:nvSpPr>
          <p:spPr>
            <a:xfrm>
              <a:off x="2267" y="952"/>
              <a:ext cx="1429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3600" b="1" dirty="0" err="1">
                  <a:solidFill>
                    <a:srgbClr val="1EE2F4"/>
                  </a:solidFill>
                  <a:ea typeface="字魂59号-创粗黑" panose="00000500000000000000" pitchFamily="2" charset="-122"/>
                </a:rPr>
                <a:t>Hướng</a:t>
              </a:r>
              <a:r>
                <a:rPr lang="en-US" altLang="zh-CN" sz="3600" b="1" dirty="0">
                  <a:solidFill>
                    <a:srgbClr val="1EE2F4"/>
                  </a:solidFill>
                  <a:ea typeface="字魂59号-创粗黑" panose="00000500000000000000" pitchFamily="2" charset="-122"/>
                </a:rPr>
                <a:t> </a:t>
              </a:r>
              <a:r>
                <a:rPr lang="en-US" altLang="zh-CN" sz="3600" b="1" dirty="0" err="1">
                  <a:solidFill>
                    <a:srgbClr val="1EE2F4"/>
                  </a:solidFill>
                  <a:ea typeface="字魂59号-创粗黑" panose="00000500000000000000" pitchFamily="2" charset="-122"/>
                </a:rPr>
                <a:t>phát</a:t>
              </a:r>
              <a:r>
                <a:rPr lang="en-US" altLang="zh-CN" sz="3600" b="1" dirty="0">
                  <a:solidFill>
                    <a:srgbClr val="1EE2F4"/>
                  </a:solidFill>
                  <a:ea typeface="字魂59号-创粗黑" panose="00000500000000000000" pitchFamily="2" charset="-122"/>
                </a:rPr>
                <a:t> </a:t>
              </a:r>
              <a:r>
                <a:rPr lang="en-US" altLang="zh-CN" sz="3600" b="1" dirty="0" err="1">
                  <a:solidFill>
                    <a:srgbClr val="1EE2F4"/>
                  </a:solidFill>
                  <a:ea typeface="字魂59号-创粗黑" panose="00000500000000000000" pitchFamily="2" charset="-122"/>
                </a:rPr>
                <a:t>triển</a:t>
              </a:r>
              <a:endParaRPr lang="en-US" altLang="zh-CN" sz="3600" b="1" dirty="0">
                <a:solidFill>
                  <a:srgbClr val="1EE2F4"/>
                </a:solidFill>
                <a:ea typeface="字魂59号-创粗黑" panose="00000500000000000000" pitchFamily="2" charset="-122"/>
              </a:endParaRPr>
            </a:p>
          </p:txBody>
        </p:sp>
        <p:pic>
          <p:nvPicPr>
            <p:cNvPr id="5" name="图片 4" descr="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 flipV="1">
              <a:off x="-856" y="834"/>
              <a:ext cx="3662" cy="1975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D8FDC-9ECD-4904-82E2-B18098D81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82" y="1566865"/>
            <a:ext cx="10852237" cy="4770490"/>
          </a:xfrm>
        </p:spPr>
        <p:txBody>
          <a:bodyPr/>
          <a:lstStyle/>
          <a:p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6" descr="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5570" y="4722495"/>
            <a:ext cx="10556875" cy="2132965"/>
          </a:xfrm>
          <a:prstGeom prst="rect">
            <a:avLst/>
          </a:prstGeom>
        </p:spPr>
      </p:pic>
      <p:pic>
        <p:nvPicPr>
          <p:cNvPr id="17" name="图片 7" descr="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699260" y="-139700"/>
            <a:ext cx="10556875" cy="2132965"/>
          </a:xfrm>
          <a:prstGeom prst="rect">
            <a:avLst/>
          </a:prstGeom>
        </p:spPr>
      </p:pic>
      <p:pic>
        <p:nvPicPr>
          <p:cNvPr id="24" name="图片 8" descr="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6950" y="203835"/>
            <a:ext cx="4967605" cy="6011545"/>
          </a:xfrm>
          <a:prstGeom prst="rect">
            <a:avLst/>
          </a:prstGeom>
        </p:spPr>
      </p:pic>
      <p:pic>
        <p:nvPicPr>
          <p:cNvPr id="26" name="图片 9" descr="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4360" y="3412490"/>
            <a:ext cx="1653540" cy="1953260"/>
          </a:xfrm>
          <a:prstGeom prst="rect">
            <a:avLst/>
          </a:prstGeom>
        </p:spPr>
      </p:pic>
      <p:pic>
        <p:nvPicPr>
          <p:cNvPr id="27" name="图片 10" descr="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900000">
            <a:off x="3403600" y="1727835"/>
            <a:ext cx="722630" cy="854075"/>
          </a:xfrm>
          <a:prstGeom prst="rect">
            <a:avLst/>
          </a:prstGeom>
        </p:spPr>
      </p:pic>
      <p:pic>
        <p:nvPicPr>
          <p:cNvPr id="28" name="图片 11" descr="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900000">
            <a:off x="2809875" y="1777365"/>
            <a:ext cx="391795" cy="463550"/>
          </a:xfrm>
          <a:prstGeom prst="rect">
            <a:avLst/>
          </a:prstGeom>
        </p:spPr>
      </p:pic>
      <p:sp>
        <p:nvSpPr>
          <p:cNvPr id="30" name="文本框 24"/>
          <p:cNvSpPr txBox="1"/>
          <p:nvPr/>
        </p:nvSpPr>
        <p:spPr>
          <a:xfrm>
            <a:off x="34925" y="2838136"/>
            <a:ext cx="1215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zh-CN" sz="7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字魂59号-创粗黑" panose="00000500000000000000" pitchFamily="2" charset="-122"/>
              </a:rPr>
              <a:t>THANK YOU !</a:t>
            </a:r>
            <a:endParaRPr lang="zh-CN" altLang="en-US" sz="72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字魂59号-创粗黑" panose="00000500000000000000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210" y="4827270"/>
            <a:ext cx="12251055" cy="2067560"/>
          </a:xfrm>
          <a:prstGeom prst="rect">
            <a:avLst/>
          </a:prstGeom>
        </p:spPr>
      </p:pic>
      <p:pic>
        <p:nvPicPr>
          <p:cNvPr id="5" name="图片 4" descr="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-29210" y="1905"/>
            <a:ext cx="12251055" cy="20675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186865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err="1">
                <a:solidFill>
                  <a:srgbClr val="1EE2F4"/>
                </a:solidFill>
                <a:ea typeface="字魂59号-创粗黑" panose="00000500000000000000" pitchFamily="2" charset="-122"/>
              </a:rPr>
              <a:t>Nội</a:t>
            </a:r>
            <a:r>
              <a:rPr lang="en-US" altLang="zh-CN" sz="6000" b="1" dirty="0">
                <a:solidFill>
                  <a:srgbClr val="1EE2F4"/>
                </a:solidFill>
                <a:ea typeface="字魂59号-创粗黑" panose="00000500000000000000" pitchFamily="2" charset="-122"/>
              </a:rPr>
              <a:t> Dung </a:t>
            </a:r>
            <a:r>
              <a:rPr lang="en-US" altLang="zh-CN" sz="6000" b="1" dirty="0" err="1">
                <a:solidFill>
                  <a:srgbClr val="1EE2F4"/>
                </a:solidFill>
                <a:ea typeface="字魂59号-创粗黑" panose="00000500000000000000" pitchFamily="2" charset="-122"/>
              </a:rPr>
              <a:t>Báo</a:t>
            </a:r>
            <a:r>
              <a:rPr lang="en-US" altLang="zh-CN" sz="6000" b="1" dirty="0">
                <a:solidFill>
                  <a:srgbClr val="1EE2F4"/>
                </a:solidFill>
                <a:ea typeface="字魂59号-创粗黑" panose="00000500000000000000" pitchFamily="2" charset="-122"/>
              </a:rPr>
              <a:t> </a:t>
            </a:r>
            <a:r>
              <a:rPr lang="en-US" altLang="zh-CN" sz="6000" b="1" dirty="0" err="1">
                <a:solidFill>
                  <a:srgbClr val="1EE2F4"/>
                </a:solidFill>
                <a:ea typeface="字魂59号-创粗黑" panose="00000500000000000000" pitchFamily="2" charset="-122"/>
              </a:rPr>
              <a:t>cáo</a:t>
            </a:r>
            <a:endParaRPr lang="zh-CN" altLang="en-US" sz="6000" b="1" dirty="0">
              <a:solidFill>
                <a:srgbClr val="1EE2F4"/>
              </a:solidFill>
              <a:ea typeface="字魂59号-创粗黑" panose="00000500000000000000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9845" y="3722370"/>
            <a:ext cx="12062237" cy="1200150"/>
            <a:chOff x="3429" y="6691"/>
            <a:chExt cx="9662" cy="1890"/>
          </a:xfrm>
        </p:grpSpPr>
        <p:sp>
          <p:nvSpPr>
            <p:cNvPr id="12" name="文本框 11"/>
            <p:cNvSpPr txBox="1"/>
            <p:nvPr/>
          </p:nvSpPr>
          <p:spPr>
            <a:xfrm>
              <a:off x="3429" y="6829"/>
              <a:ext cx="3013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ea typeface="字魂59号-创粗黑" panose="00000500000000000000" pitchFamily="2" charset="-122"/>
                </a:rPr>
                <a:t>1.Giới </a:t>
              </a:r>
              <a:r>
                <a:rPr lang="en-US" altLang="zh-CN" sz="3600" dirty="0" err="1">
                  <a:solidFill>
                    <a:schemeClr val="bg1"/>
                  </a:solidFill>
                  <a:ea typeface="字魂59号-创粗黑" panose="00000500000000000000" pitchFamily="2" charset="-122"/>
                </a:rPr>
                <a:t>Thiệu</a:t>
              </a:r>
              <a:endParaRPr lang="en-US" altLang="zh-CN" sz="3600" dirty="0">
                <a:solidFill>
                  <a:schemeClr val="bg1"/>
                </a:solidFill>
                <a:ea typeface="字魂59号-创粗黑" panose="00000500000000000000" pitchFamily="2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797" y="6753"/>
              <a:ext cx="3013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altLang="zh-CN" sz="3600" dirty="0">
                  <a:solidFill>
                    <a:schemeClr val="bg1"/>
                  </a:solidFill>
                  <a:ea typeface="字魂59号-创粗黑" panose="00000500000000000000" pitchFamily="2" charset="-122"/>
                </a:rPr>
                <a:t>2.</a:t>
              </a:r>
              <a:r>
                <a:rPr lang="en-US" altLang="zh-CN" sz="3600" dirty="0" err="1">
                  <a:solidFill>
                    <a:schemeClr val="bg1"/>
                  </a:solidFill>
                  <a:ea typeface="字魂59号-创粗黑" panose="00000500000000000000" pitchFamily="2" charset="-122"/>
                </a:rPr>
                <a:t>Cách</a:t>
              </a:r>
              <a:r>
                <a:rPr lang="en-US" altLang="zh-CN" sz="3600" dirty="0">
                  <a:solidFill>
                    <a:schemeClr val="bg1"/>
                  </a:solidFill>
                  <a:ea typeface="字魂59号-创粗黑" panose="00000500000000000000" pitchFamily="2" charset="-122"/>
                </a:rPr>
                <a:t> </a:t>
              </a:r>
              <a:r>
                <a:rPr lang="en-US" altLang="zh-CN" sz="3600" dirty="0" err="1">
                  <a:solidFill>
                    <a:schemeClr val="bg1"/>
                  </a:solidFill>
                  <a:ea typeface="字魂59号-创粗黑" panose="00000500000000000000" pitchFamily="2" charset="-122"/>
                </a:rPr>
                <a:t>Tiến</a:t>
              </a:r>
              <a:r>
                <a:rPr lang="en-US" altLang="zh-CN" sz="3600" dirty="0">
                  <a:solidFill>
                    <a:schemeClr val="bg1"/>
                  </a:solidFill>
                  <a:ea typeface="字魂59号-创粗黑" panose="00000500000000000000" pitchFamily="2" charset="-122"/>
                </a:rPr>
                <a:t> </a:t>
              </a:r>
              <a:r>
                <a:rPr lang="en-US" altLang="zh-CN" sz="3600" dirty="0" err="1">
                  <a:solidFill>
                    <a:schemeClr val="bg1"/>
                  </a:solidFill>
                  <a:ea typeface="字魂59号-创粗黑" panose="00000500000000000000" pitchFamily="2" charset="-122"/>
                </a:rPr>
                <a:t>Hành</a:t>
              </a:r>
              <a:endParaRPr lang="en-US" altLang="zh-CN" sz="3600" dirty="0">
                <a:solidFill>
                  <a:schemeClr val="bg1"/>
                </a:solidFill>
                <a:ea typeface="字魂59号-创粗黑" panose="00000500000000000000" pitchFamily="2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810" y="6691"/>
              <a:ext cx="3281" cy="1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altLang="zh-CN" sz="3600" dirty="0">
                  <a:solidFill>
                    <a:schemeClr val="bg1"/>
                  </a:solidFill>
                  <a:ea typeface="字魂59号-创粗黑" panose="00000500000000000000" pitchFamily="2" charset="-122"/>
                </a:rPr>
                <a:t>3.</a:t>
              </a:r>
              <a:r>
                <a:rPr lang="en-US" altLang="zh-CN" sz="3600" dirty="0" err="1">
                  <a:solidFill>
                    <a:schemeClr val="bg1"/>
                  </a:solidFill>
                  <a:ea typeface="字魂59号-创粗黑" panose="00000500000000000000" pitchFamily="2" charset="-122"/>
                </a:rPr>
                <a:t>Kết</a:t>
              </a:r>
              <a:r>
                <a:rPr lang="en-US" altLang="zh-CN" sz="3600" dirty="0">
                  <a:solidFill>
                    <a:schemeClr val="bg1"/>
                  </a:solidFill>
                  <a:ea typeface="字魂59号-创粗黑" panose="00000500000000000000" pitchFamily="2" charset="-122"/>
                </a:rPr>
                <a:t> </a:t>
              </a:r>
              <a:r>
                <a:rPr lang="en-US" altLang="zh-CN" sz="3600" dirty="0" err="1">
                  <a:solidFill>
                    <a:schemeClr val="bg1"/>
                  </a:solidFill>
                  <a:ea typeface="字魂59号-创粗黑" panose="00000500000000000000" pitchFamily="2" charset="-122"/>
                </a:rPr>
                <a:t>Luận</a:t>
              </a:r>
              <a:endParaRPr lang="tr-TR" altLang="zh-CN" sz="3600" dirty="0">
                <a:solidFill>
                  <a:schemeClr val="bg1"/>
                </a:solidFill>
                <a:ea typeface="字魂59号-创粗黑" panose="00000500000000000000" pitchFamily="2" charset="-122"/>
              </a:endParaRPr>
            </a:p>
            <a:p>
              <a:pPr algn="ctr"/>
              <a:endParaRPr lang="en-US" altLang="zh-CN" sz="3600" dirty="0">
                <a:solidFill>
                  <a:schemeClr val="bg1"/>
                </a:solidFill>
                <a:ea typeface="字魂59号-创粗黑" panose="00000500000000000000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20320" y="1459865"/>
            <a:ext cx="6474460" cy="5383530"/>
          </a:xfrm>
          <a:prstGeom prst="rect">
            <a:avLst/>
          </a:prstGeom>
        </p:spPr>
      </p:pic>
      <p:pic>
        <p:nvPicPr>
          <p:cNvPr id="4" name="图片 3" descr="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0320" y="-2540"/>
            <a:ext cx="4908550" cy="684593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3257550" y="1797576"/>
            <a:ext cx="8905741" cy="1631424"/>
            <a:chOff x="5292" y="4591"/>
            <a:chExt cx="9288" cy="2241"/>
          </a:xfrm>
        </p:grpSpPr>
        <p:sp>
          <p:nvSpPr>
            <p:cNvPr id="6" name="文本框 5"/>
            <p:cNvSpPr txBox="1"/>
            <p:nvPr/>
          </p:nvSpPr>
          <p:spPr>
            <a:xfrm>
              <a:off x="7560" y="4591"/>
              <a:ext cx="7020" cy="2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4000" dirty="0">
                  <a:solidFill>
                    <a:schemeClr val="bg1"/>
                  </a:solidFill>
                  <a:ea typeface="字魂59号-创粗黑" panose="00000500000000000000" pitchFamily="2" charset="-122"/>
                </a:rPr>
                <a:t>CHƯƠNG I</a:t>
              </a:r>
              <a:endParaRPr lang="en-US" altLang="zh-CN" sz="4800" dirty="0">
                <a:solidFill>
                  <a:schemeClr val="bg1"/>
                </a:solidFill>
                <a:ea typeface="字魂59号-创粗黑" panose="00000500000000000000" pitchFamily="2" charset="-122"/>
              </a:endParaRPr>
            </a:p>
            <a:p>
              <a:r>
                <a:rPr lang="en-US" altLang="zh-CN" sz="6000" b="1" dirty="0">
                  <a:solidFill>
                    <a:srgbClr val="1EE2F4"/>
                  </a:solidFill>
                  <a:ea typeface="字魂59号-创粗黑" panose="00000500000000000000" pitchFamily="2" charset="-122"/>
                </a:rPr>
                <a:t>	</a:t>
              </a:r>
              <a:r>
                <a:rPr lang="en-US" altLang="zh-CN" sz="6000" b="1" dirty="0" err="1">
                  <a:solidFill>
                    <a:srgbClr val="1EE2F4"/>
                  </a:solidFill>
                  <a:ea typeface="字魂59号-创粗黑" panose="00000500000000000000" pitchFamily="2" charset="-122"/>
                </a:rPr>
                <a:t>Giới</a:t>
              </a:r>
              <a:r>
                <a:rPr lang="en-US" altLang="zh-CN" sz="6000" b="1" dirty="0">
                  <a:solidFill>
                    <a:srgbClr val="1EE2F4"/>
                  </a:solidFill>
                  <a:ea typeface="字魂59号-创粗黑" panose="00000500000000000000" pitchFamily="2" charset="-122"/>
                </a:rPr>
                <a:t> THIỆU</a:t>
              </a:r>
            </a:p>
          </p:txBody>
        </p:sp>
        <p:pic>
          <p:nvPicPr>
            <p:cNvPr id="13" name="图片 12" descr="26"/>
            <p:cNvPicPr>
              <a:picLocks noChangeAspect="1"/>
            </p:cNvPicPr>
            <p:nvPr/>
          </p:nvPicPr>
          <p:blipFill>
            <a:blip r:embed="rId6">
              <a:lum bright="6000" contrast="-24000"/>
            </a:blip>
            <a:stretch>
              <a:fillRect/>
            </a:stretch>
          </p:blipFill>
          <p:spPr>
            <a:xfrm>
              <a:off x="5292" y="4961"/>
              <a:ext cx="2341" cy="1731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8255" y="-5716"/>
            <a:ext cx="7314306" cy="3225165"/>
            <a:chOff x="-13" y="-9"/>
            <a:chExt cx="7832" cy="3662"/>
          </a:xfrm>
        </p:grpSpPr>
        <p:sp>
          <p:nvSpPr>
            <p:cNvPr id="15" name="文本框 14"/>
            <p:cNvSpPr txBox="1"/>
            <p:nvPr/>
          </p:nvSpPr>
          <p:spPr>
            <a:xfrm>
              <a:off x="1810" y="552"/>
              <a:ext cx="6009" cy="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4800" b="1" dirty="0" err="1">
                  <a:solidFill>
                    <a:srgbClr val="1EE2F4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</a:rPr>
                <a:t>Giới</a:t>
              </a:r>
              <a:r>
                <a:rPr lang="en-US" altLang="zh-CN" sz="4800" b="1" dirty="0">
                  <a:solidFill>
                    <a:srgbClr val="1EE2F4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4800" b="1" dirty="0" err="1">
                  <a:solidFill>
                    <a:srgbClr val="1EE2F4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</a:rPr>
                <a:t>Thiệu</a:t>
              </a:r>
              <a:r>
                <a:rPr lang="en-US" altLang="zh-CN" sz="4800" b="1" dirty="0">
                  <a:solidFill>
                    <a:srgbClr val="1EE2F4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4800" b="1" dirty="0" err="1">
                  <a:solidFill>
                    <a:srgbClr val="1EE2F4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</a:rPr>
                <a:t>Đề</a:t>
              </a:r>
              <a:r>
                <a:rPr lang="en-US" altLang="zh-CN" sz="4800" b="1" dirty="0">
                  <a:solidFill>
                    <a:srgbClr val="1EE2F4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4800" b="1" dirty="0" err="1">
                  <a:solidFill>
                    <a:srgbClr val="1EE2F4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</a:rPr>
                <a:t>Tài</a:t>
              </a:r>
              <a:endParaRPr lang="en-US" altLang="zh-CN" sz="4800" b="1" dirty="0">
                <a:solidFill>
                  <a:srgbClr val="1EE2F4"/>
                </a:solidFill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5" name="图片 4" descr="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 flipV="1">
              <a:off x="-856" y="834"/>
              <a:ext cx="3662" cy="1975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5236846" y="1885267"/>
            <a:ext cx="6955154" cy="3969465"/>
            <a:chOff x="10475" y="3048"/>
            <a:chExt cx="7027" cy="1988"/>
          </a:xfrm>
        </p:grpSpPr>
        <p:sp>
          <p:nvSpPr>
            <p:cNvPr id="16" name="文本框 15"/>
            <p:cNvSpPr txBox="1"/>
            <p:nvPr/>
          </p:nvSpPr>
          <p:spPr>
            <a:xfrm>
              <a:off x="10475" y="4199"/>
              <a:ext cx="7027" cy="35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2495" fontAlgn="auto">
                <a:lnSpc>
                  <a:spcPct val="130000"/>
                </a:lnSpc>
                <a:spcBef>
                  <a:spcPts val="0"/>
                </a:spcBef>
                <a:defRPr/>
              </a:pPr>
              <a:endParaRPr lang="zh-CN" sz="1400" dirty="0">
                <a:solidFill>
                  <a:schemeClr val="bg1"/>
                </a:solidFill>
                <a:ea typeface="字魂59号-创粗黑" panose="00000500000000000000" pitchFamily="2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489" y="3048"/>
              <a:ext cx="6366" cy="1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8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Mục</a:t>
              </a:r>
              <a:r>
                <a:rPr lang="en-US" sz="2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đích</a:t>
              </a:r>
              <a:endPara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Tạo</a:t>
              </a:r>
              <a:r>
                <a:rPr lang="en-US" sz="2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điều</a:t>
              </a:r>
              <a:r>
                <a:rPr lang="en-US" sz="2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kiện</a:t>
              </a:r>
              <a:r>
                <a:rPr lang="en-US" sz="2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thuận</a:t>
              </a:r>
              <a:r>
                <a:rPr lang="en-US" sz="2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lợi</a:t>
              </a:r>
              <a:r>
                <a:rPr lang="en-US" sz="2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cho</a:t>
              </a:r>
              <a:r>
                <a:rPr lang="en-US" sz="2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việc</a:t>
              </a:r>
              <a:r>
                <a:rPr lang="en-US" sz="2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</a:t>
              </a:r>
              <a:r>
                <a:rPr lang="en-US" sz="2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lý</a:t>
              </a:r>
              <a:r>
                <a:rPr lang="en-US" sz="2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thông</a:t>
              </a:r>
              <a:r>
                <a:rPr lang="en-US" sz="2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tin </a:t>
              </a:r>
              <a:r>
                <a:rPr lang="en-US" sz="28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sz="2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môn</a:t>
              </a:r>
              <a:r>
                <a:rPr lang="en-US" sz="2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sz="2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của</a:t>
              </a:r>
              <a:r>
                <a:rPr lang="en-US" sz="2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sinh</a:t>
              </a:r>
              <a:r>
                <a:rPr lang="en-US" sz="2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viên</a:t>
              </a:r>
              <a:r>
                <a:rPr lang="en-US" sz="2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altLang="zh-CN" sz="2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  </a:t>
              </a:r>
              <a:r>
                <a:rPr lang="en-US" altLang="zh-CN" sz="28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Mục</a:t>
              </a:r>
              <a:r>
                <a:rPr lang="en-US" altLang="zh-CN" sz="2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8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tiêu</a:t>
              </a:r>
              <a:endParaRPr lang="en-US" altLang="zh-CN" sz="2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  <a:sym typeface="+mn-ea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8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Tìm</a:t>
              </a:r>
              <a:r>
                <a:rPr lang="en-US" altLang="zh-CN" sz="2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8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kiếm</a:t>
              </a:r>
              <a:r>
                <a:rPr lang="en-US" altLang="zh-CN" sz="2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8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dữ</a:t>
              </a:r>
              <a:r>
                <a:rPr lang="en-US" altLang="zh-CN" sz="2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8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liệu</a:t>
              </a:r>
              <a:r>
                <a:rPr lang="en-US" altLang="zh-CN" sz="2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8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bằng</a:t>
              </a:r>
              <a:r>
                <a:rPr lang="en-US" altLang="zh-CN" sz="2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8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cây</a:t>
              </a:r>
              <a:r>
                <a:rPr lang="en-US" altLang="zh-CN" sz="2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8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nhị</a:t>
              </a:r>
              <a:r>
                <a:rPr lang="en-US" altLang="zh-CN" sz="2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8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phân</a:t>
              </a:r>
              <a:r>
                <a:rPr lang="en-US" altLang="zh-CN" sz="2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8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Vân</a:t>
              </a:r>
              <a:r>
                <a:rPr lang="en-US" altLang="zh-CN" sz="2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8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dụng</a:t>
              </a:r>
              <a:r>
                <a:rPr lang="en-US" altLang="zh-CN" sz="2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8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các</a:t>
              </a:r>
              <a:r>
                <a:rPr lang="en-US" altLang="zh-CN" sz="2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8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cấu</a:t>
              </a:r>
              <a:r>
                <a:rPr lang="en-US" altLang="zh-CN" sz="2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8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trúc</a:t>
              </a:r>
              <a:r>
                <a:rPr lang="en-US" altLang="zh-CN" sz="2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8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dữ</a:t>
              </a:r>
              <a:r>
                <a:rPr lang="en-US" altLang="zh-CN" sz="2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8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liệu</a:t>
              </a:r>
              <a:r>
                <a:rPr lang="en-US" altLang="zh-CN" sz="2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8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để</a:t>
              </a:r>
              <a:r>
                <a:rPr lang="en-US" altLang="zh-CN" sz="2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8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xử</a:t>
              </a:r>
              <a:r>
                <a:rPr lang="en-US" altLang="zh-CN" sz="2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8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lý</a:t>
              </a:r>
              <a:r>
                <a:rPr lang="en-US" altLang="zh-CN" sz="2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Tao </a:t>
              </a:r>
              <a:r>
                <a:rPr lang="en-US" altLang="zh-CN" sz="28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cây</a:t>
              </a:r>
              <a:r>
                <a:rPr lang="en-US" altLang="zh-CN" sz="2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8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quản</a:t>
              </a:r>
              <a:r>
                <a:rPr lang="en-US" altLang="zh-CN" sz="2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8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lý</a:t>
              </a:r>
              <a:r>
                <a:rPr lang="en-US" altLang="zh-CN" sz="2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8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môn</a:t>
              </a:r>
              <a:r>
                <a:rPr lang="en-US" altLang="zh-CN" sz="2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8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học</a:t>
              </a:r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+mn-ea"/>
                </a:rPr>
                <a:t>.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558BCCD-4ABB-4859-8E0E-E66CE0626B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2543176"/>
            <a:ext cx="4229100" cy="340301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7784" y="-6350"/>
            <a:ext cx="9142638" cy="2325370"/>
            <a:chOff x="-12" y="-10"/>
            <a:chExt cx="19438" cy="3662"/>
          </a:xfrm>
        </p:grpSpPr>
        <p:sp>
          <p:nvSpPr>
            <p:cNvPr id="15" name="文本框 14"/>
            <p:cNvSpPr txBox="1"/>
            <p:nvPr/>
          </p:nvSpPr>
          <p:spPr>
            <a:xfrm>
              <a:off x="3191" y="884"/>
              <a:ext cx="16235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4000" b="1" dirty="0" err="1">
                  <a:solidFill>
                    <a:srgbClr val="1EE2F4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</a:rPr>
                <a:t>Giới</a:t>
              </a:r>
              <a:r>
                <a:rPr lang="en-US" altLang="zh-CN" sz="4000" b="1" dirty="0">
                  <a:solidFill>
                    <a:srgbClr val="1EE2F4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4000" b="1" dirty="0" err="1">
                  <a:solidFill>
                    <a:srgbClr val="1EE2F4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</a:rPr>
                <a:t>Hạn</a:t>
              </a:r>
              <a:r>
                <a:rPr lang="en-US" altLang="zh-CN" sz="4000" b="1" dirty="0">
                  <a:solidFill>
                    <a:srgbClr val="1EE2F4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4000" b="1" dirty="0" err="1">
                  <a:solidFill>
                    <a:srgbClr val="1EE2F4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</a:rPr>
                <a:t>Đề</a:t>
              </a:r>
              <a:r>
                <a:rPr lang="en-US" altLang="zh-CN" sz="4000" b="1" dirty="0">
                  <a:solidFill>
                    <a:srgbClr val="1EE2F4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4000" b="1" dirty="0" err="1">
                  <a:solidFill>
                    <a:srgbClr val="1EE2F4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</a:rPr>
                <a:t>Tài</a:t>
              </a:r>
              <a:endParaRPr lang="en-US" altLang="zh-CN" sz="4000" b="1" dirty="0">
                <a:solidFill>
                  <a:srgbClr val="1EE2F4"/>
                </a:solidFill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5" name="图片 4" descr="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 flipV="1">
              <a:off x="-93" y="71"/>
              <a:ext cx="3662" cy="3500"/>
            </a:xfrm>
            <a:prstGeom prst="rect">
              <a:avLst/>
            </a:prstGeom>
          </p:spPr>
        </p:pic>
      </p:grpSp>
      <p:pic>
        <p:nvPicPr>
          <p:cNvPr id="37" name="图片 36" descr="15"/>
          <p:cNvPicPr>
            <a:picLocks noChangeAspect="1"/>
          </p:cNvPicPr>
          <p:nvPr/>
        </p:nvPicPr>
        <p:blipFill>
          <a:blip r:embed="rId5"/>
          <a:srcRect b="34443"/>
          <a:stretch>
            <a:fillRect/>
          </a:stretch>
        </p:blipFill>
        <p:spPr>
          <a:xfrm>
            <a:off x="-7620" y="5516245"/>
            <a:ext cx="12203430" cy="1350010"/>
          </a:xfrm>
          <a:prstGeom prst="rect">
            <a:avLst/>
          </a:prstGeom>
        </p:spPr>
      </p:pic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AED1FB17-607F-4A39-96A4-297B0DB4B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82" y="1752600"/>
            <a:ext cx="10852237" cy="3763645"/>
          </a:xfrm>
        </p:spPr>
        <p:txBody>
          <a:bodyPr/>
          <a:lstStyle/>
          <a:p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C++.</a:t>
            </a:r>
          </a:p>
          <a:p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Tree.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4" descr="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0" y="1474470"/>
            <a:ext cx="6474460" cy="5383530"/>
          </a:xfrm>
          <a:prstGeom prst="rect">
            <a:avLst/>
          </a:prstGeom>
        </p:spPr>
      </p:pic>
      <p:pic>
        <p:nvPicPr>
          <p:cNvPr id="9" name="图片 3" descr="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0320" y="-2540"/>
            <a:ext cx="4908550" cy="6845935"/>
          </a:xfrm>
          <a:prstGeom prst="rect">
            <a:avLst/>
          </a:prstGeom>
        </p:spPr>
      </p:pic>
      <p:grpSp>
        <p:nvGrpSpPr>
          <p:cNvPr id="10" name="组合 7"/>
          <p:cNvGrpSpPr/>
          <p:nvPr/>
        </p:nvGrpSpPr>
        <p:grpSpPr>
          <a:xfrm>
            <a:off x="4318635" y="1142365"/>
            <a:ext cx="7320915" cy="2668905"/>
            <a:chOff x="6801" y="1799"/>
            <a:chExt cx="11529" cy="4203"/>
          </a:xfrm>
        </p:grpSpPr>
        <p:sp>
          <p:nvSpPr>
            <p:cNvPr id="11" name="文本框 5"/>
            <p:cNvSpPr txBox="1"/>
            <p:nvPr/>
          </p:nvSpPr>
          <p:spPr>
            <a:xfrm>
              <a:off x="8820" y="3530"/>
              <a:ext cx="9510" cy="2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3600" dirty="0">
                  <a:solidFill>
                    <a:schemeClr val="bg1"/>
                  </a:solidFill>
                  <a:ea typeface="字魂59号-创粗黑" panose="00000500000000000000" pitchFamily="2" charset="-122"/>
                </a:rPr>
                <a:t>CHƯƠNG II.</a:t>
              </a:r>
              <a:endParaRPr lang="en-US" altLang="zh-CN" sz="4400" dirty="0">
                <a:solidFill>
                  <a:schemeClr val="bg1"/>
                </a:solidFill>
                <a:ea typeface="字魂59号-创粗黑" panose="00000500000000000000" pitchFamily="2" charset="-122"/>
              </a:endParaRPr>
            </a:p>
            <a:p>
              <a:r>
                <a:rPr lang="en-US" altLang="zh-CN" sz="6000" b="1" dirty="0">
                  <a:solidFill>
                    <a:srgbClr val="1EE2F4"/>
                  </a:solidFill>
                  <a:ea typeface="字魂59号-创粗黑" panose="00000500000000000000" pitchFamily="2" charset="-122"/>
                </a:rPr>
                <a:t>CÁCH TIẾN HÀNH</a:t>
              </a:r>
            </a:p>
          </p:txBody>
        </p:sp>
        <p:pic>
          <p:nvPicPr>
            <p:cNvPr id="12" name="图片 12" descr="26"/>
            <p:cNvPicPr>
              <a:picLocks noChangeAspect="1"/>
            </p:cNvPicPr>
            <p:nvPr/>
          </p:nvPicPr>
          <p:blipFill>
            <a:blip r:embed="rId6">
              <a:lum bright="6000" contrast="-24000"/>
            </a:blip>
            <a:stretch>
              <a:fillRect/>
            </a:stretch>
          </p:blipFill>
          <p:spPr>
            <a:xfrm>
              <a:off x="6801" y="1799"/>
              <a:ext cx="2341" cy="1731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F433A061-5A78-4202-AFEA-19BD3B27D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80" y="479625"/>
            <a:ext cx="6559595" cy="1130100"/>
          </a:xfrm>
        </p:spPr>
        <p:txBody>
          <a:bodyPr/>
          <a:lstStyle/>
          <a:p>
            <a:r>
              <a:rPr lang="en-US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18" name="图片 36" descr="15">
            <a:extLst>
              <a:ext uri="{FF2B5EF4-FFF2-40B4-BE49-F238E27FC236}">
                <a16:creationId xmlns:a16="http://schemas.microsoft.com/office/drawing/2014/main" id="{B4626D6D-F485-45DC-95C8-8E93D1D6A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5467350"/>
            <a:ext cx="12192000" cy="13906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6DD548F-D8E5-4710-AC49-A2AC486F49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181225"/>
            <a:ext cx="5181600" cy="30670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DFD0771-3CDC-4316-A7F1-C10039BC11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312" y="2243138"/>
            <a:ext cx="3286125" cy="2076450"/>
          </a:xfrm>
          <a:prstGeom prst="rect">
            <a:avLst/>
          </a:prstGeom>
        </p:spPr>
      </p:pic>
      <p:pic>
        <p:nvPicPr>
          <p:cNvPr id="30" name="图片 4" descr="10">
            <a:extLst>
              <a:ext uri="{FF2B5EF4-FFF2-40B4-BE49-F238E27FC236}">
                <a16:creationId xmlns:a16="http://schemas.microsoft.com/office/drawing/2014/main" id="{917420C1-A0D5-4A2D-95A2-DC93FF1899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 flipV="1">
            <a:off x="-157003" y="143033"/>
            <a:ext cx="2325370" cy="20272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7938" y="0"/>
            <a:ext cx="10461625" cy="2325370"/>
            <a:chOff x="-13" y="-9"/>
            <a:chExt cx="16475" cy="3662"/>
          </a:xfrm>
        </p:grpSpPr>
        <p:sp>
          <p:nvSpPr>
            <p:cNvPr id="15" name="文本框 14"/>
            <p:cNvSpPr txBox="1"/>
            <p:nvPr/>
          </p:nvSpPr>
          <p:spPr>
            <a:xfrm>
              <a:off x="2527" y="638"/>
              <a:ext cx="1393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36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</a:rPr>
                <a:t>Nhập</a:t>
              </a:r>
              <a:r>
                <a:rPr lang="en-US" altLang="zh-CN" sz="36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6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</a:rPr>
                <a:t>thông</a:t>
              </a:r>
              <a:r>
                <a:rPr lang="en-US" altLang="zh-CN" sz="36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</a:rPr>
                <a:t> tin </a:t>
              </a:r>
              <a:r>
                <a:rPr lang="en-US" altLang="zh-CN" sz="36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</a:rPr>
                <a:t>môn</a:t>
              </a:r>
              <a:r>
                <a:rPr lang="en-US" altLang="zh-CN" sz="36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6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</a:rPr>
                <a:t>học</a:t>
              </a:r>
              <a:r>
                <a:rPr lang="en-US" altLang="zh-CN" sz="3600" b="1" dirty="0">
                  <a:solidFill>
                    <a:srgbClr val="1EE2F4"/>
                  </a:solidFill>
                  <a:ea typeface="字魂59号-创粗黑" panose="00000500000000000000" pitchFamily="2" charset="-122"/>
                </a:rPr>
                <a:t>.</a:t>
              </a:r>
            </a:p>
          </p:txBody>
        </p:sp>
        <p:pic>
          <p:nvPicPr>
            <p:cNvPr id="5" name="图片 4" descr="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 flipV="1">
              <a:off x="-600" y="578"/>
              <a:ext cx="3662" cy="2487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3AF1140-E0A8-4A2E-9374-CACF7AD207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3" y="1247775"/>
            <a:ext cx="7553642" cy="5095557"/>
          </a:xfrm>
          <a:prstGeom prst="rect">
            <a:avLst/>
          </a:prstGeom>
        </p:spPr>
      </p:pic>
      <p:pic>
        <p:nvPicPr>
          <p:cNvPr id="25" name="图片 3" descr="10">
            <a:extLst>
              <a:ext uri="{FF2B5EF4-FFF2-40B4-BE49-F238E27FC236}">
                <a16:creationId xmlns:a16="http://schemas.microsoft.com/office/drawing/2014/main" id="{EACEA4CB-B281-4D40-95B0-62C463EDE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3349" y="6212838"/>
            <a:ext cx="12325350" cy="64516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5G来了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5G Technology Speed Template，Freepptbackgrounds.n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359</Words>
  <Application>Microsoft Office PowerPoint</Application>
  <PresentationFormat>Widescreen</PresentationFormat>
  <Paragraphs>67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Segoe UI Historic</vt:lpstr>
      <vt:lpstr>宋体</vt:lpstr>
      <vt:lpstr>字魂59号-创粗黑</vt:lpstr>
      <vt:lpstr>Arial</vt:lpstr>
      <vt:lpstr>Calibri</vt:lpstr>
      <vt:lpstr>Calibri Light</vt:lpstr>
      <vt:lpstr>Times New Roman</vt:lpstr>
      <vt:lpstr>5G Technology Speed Template，Freepptbackgrounds.net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Tạo danh sách môn học  </vt:lpstr>
      <vt:lpstr>PowerPoint Presentation</vt:lpstr>
      <vt:lpstr>Thêm môn học</vt:lpstr>
      <vt:lpstr>Tìm và sửa thông tin môn học  .</vt:lpstr>
      <vt:lpstr>Ba cách duyệt cây</vt:lpstr>
      <vt:lpstr>PowerPoint Presentation</vt:lpstr>
      <vt:lpstr>Thông kê môn học theo số tín chỉ</vt:lpstr>
      <vt:lpstr>Tính tổng số tín chỉ</vt:lpstr>
      <vt:lpstr>Tạo gợi ý môn học.</vt:lpstr>
      <vt:lpstr>Đếm số lượng môn học theo từng loại</vt:lpstr>
      <vt:lpstr>Tìm đường đi đến môn học khác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Freepptbackgrounds.net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Technology Speed Template</dc:title>
  <dc:subject>Freepptbackgrounds.net</dc:subject>
  <dc:creator>Powerpoint Template</dc:creator>
  <cp:keywords>5G Technology Speed Template</cp:keywords>
  <dc:description>5G Technology Speed Template_x000d_
www.freepptbackgrounds.net</dc:description>
  <cp:lastModifiedBy>Hieu</cp:lastModifiedBy>
  <cp:revision>44</cp:revision>
  <dcterms:created xsi:type="dcterms:W3CDTF">2019-04-30T15:06:07Z</dcterms:created>
  <dcterms:modified xsi:type="dcterms:W3CDTF">2022-01-23T08:11:51Z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