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4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97B3-E40F-432B-A284-8484EEE36702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4E44-AB43-440F-BC75-2D8E3B14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4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6798" y="144641"/>
            <a:ext cx="381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Registration for Client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9997" y="2241637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3885" y="11317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4518" y="168358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6075" y="1139868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Mothers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4518" y="1142999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Fathers name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09130" y="11317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16503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73884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8234" y="168358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039" y="1131793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09129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6211" y="2211151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5184" y="16835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6836" y="222417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" y="22537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01988" y="22304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939997" y="221741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126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01988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953" y="288797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76346" y="2887979"/>
            <a:ext cx="184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Rewrite Password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15825" y="117640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516406" y="115242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4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6798" y="144641"/>
            <a:ext cx="381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Filing a petition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9997" y="2241637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3885" y="11317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5154" y="1683585"/>
            <a:ext cx="249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Advocate bar council 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5928" y="1067722"/>
            <a:ext cx="25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Govt./non governmenta</a:t>
            </a:r>
            <a:r>
              <a:rPr lang="en-US" dirty="0"/>
              <a:t>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4518" y="1142999"/>
            <a:ext cx="16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Advocate name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09130" y="11317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16503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64197" y="16503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8234" y="1683585"/>
            <a:ext cx="22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the </a:t>
            </a:r>
            <a:r>
              <a:rPr lang="en-US" dirty="0" err="1" smtClean="0"/>
              <a:t>occurance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039" y="1131793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 of the matter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09129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6211" y="2211151"/>
            <a:ext cx="19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Opponent 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5184" y="1683585"/>
            <a:ext cx="286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Opponent name(if non </a:t>
            </a:r>
            <a:r>
              <a:rPr lang="en-US" dirty="0" err="1" smtClean="0"/>
              <a:t>govt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6836" y="2224171"/>
            <a:ext cx="91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" y="22537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01988" y="22304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939997" y="221741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126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01988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953" y="2887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76346" y="2887979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715825" y="1176403"/>
            <a:ext cx="82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516406" y="115242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4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6798" y="144641"/>
            <a:ext cx="53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Registration for Advocates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9997" y="2241637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3885" y="11317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4518" y="168358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6075" y="1139868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Mothers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4518" y="1142999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Fathers name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09130" y="11317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16503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73884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8234" y="168358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039" y="1131793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09129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6211" y="2211151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3125" y="16714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6836" y="222417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" y="22537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01988" y="22304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939997" y="221741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126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/>
          </a:p>
          <a:p>
            <a:r>
              <a:rPr lang="en-US" smtClean="0"/>
              <a:t>It will be Submitted to the verification and will approve it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201988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953" y="288797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14445" y="2852553"/>
            <a:ext cx="111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723" y="11764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Council No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8516406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16406" y="1714961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90723" y="1742752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year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25115" y="2186717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533544" y="2186717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39997" y="285255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31238" y="2887979"/>
            <a:ext cx="184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Rewrite Password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587715" y="286736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634721" y="2889328"/>
            <a:ext cx="172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Govt./ Non </a:t>
            </a:r>
            <a:r>
              <a:rPr lang="en-US" dirty="0" err="1" smtClean="0"/>
              <a:t>Govt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77952" y="38131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54269" y="3779969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/>
          </a:p>
          <a:p>
            <a:r>
              <a:rPr lang="en-US" smtClean="0"/>
              <a:t>It will be Submitted to the verification and will approve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6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740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6798" y="144641"/>
            <a:ext cx="536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Registration for  Judges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9997" y="2241637"/>
            <a:ext cx="8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73885" y="11317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24518" y="168358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6075" y="1139868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Mothers 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4518" y="1142999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Fathers name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09130" y="11317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57200" y="1650394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73884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8234" y="168358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039" y="1131793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Name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09129" y="1689846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6211" y="2211151"/>
            <a:ext cx="193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Residence Address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3125" y="16714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6836" y="2224171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7200" y="22537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01988" y="223043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939997" y="2217412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74126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01988" y="288709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6953" y="288797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14445" y="2852553"/>
            <a:ext cx="111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723" y="11764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Council No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8516406" y="1143000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516406" y="1714961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90723" y="1742752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year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625115" y="2186717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Category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533544" y="2186717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39997" y="2852553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31238" y="2887979"/>
            <a:ext cx="184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Rewrite Password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870900" y="279273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DOB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456793" y="2798991"/>
            <a:ext cx="2447365" cy="36307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3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Welcome Client name !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33718"/>
            <a:ext cx="1815354" cy="344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25975" y="3501744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45044" y="1501795"/>
            <a:ext cx="17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957" y="196438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285" y="2487463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3443" y="296731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583" y="3468469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0" y="2487463"/>
            <a:ext cx="17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Notification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257285" y="3003699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Status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-15102" y="1996960"/>
            <a:ext cx="202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Petition Copy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110209" y="999354"/>
            <a:ext cx="17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45044" y="1501795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1559859" y="3227294"/>
            <a:ext cx="2823882" cy="274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83741" y="33010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All the information status will be given accordingly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0" y="23027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information will be a copy of the petition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1893903" y="2227792"/>
            <a:ext cx="1077897" cy="230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3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Welcome Advocate Name !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33718"/>
            <a:ext cx="1815354" cy="344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25975" y="3501744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45044" y="1501795"/>
            <a:ext cx="17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957" y="196438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285" y="2487463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3443" y="296731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583" y="3468469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-117634" y="2512492"/>
            <a:ext cx="205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Current Status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209" y="3048454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Cases List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0816" y="2007608"/>
            <a:ext cx="202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Verification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110209" y="999354"/>
            <a:ext cx="17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45044" y="1501795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0816" y="597508"/>
            <a:ext cx="205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Notification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83144" y="999354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>
            <a:off x="1506071" y="2286000"/>
            <a:ext cx="2178423" cy="1182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84494" y="2823570"/>
            <a:ext cx="5925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Details will be Given And you Have to Verify all the details </a:t>
            </a:r>
          </a:p>
          <a:p>
            <a:r>
              <a:rPr lang="en-US" dirty="0" smtClean="0"/>
              <a:t>and verify the category in civil section. </a:t>
            </a:r>
          </a:p>
          <a:p>
            <a:r>
              <a:rPr lang="en-US" dirty="0" smtClean="0"/>
              <a:t>2.Then make a affidavit on the behalf of the  given detail</a:t>
            </a:r>
          </a:p>
          <a:p>
            <a:r>
              <a:rPr lang="en-US" dirty="0" smtClean="0"/>
              <a:t> and give the title suit</a:t>
            </a:r>
            <a:endParaRPr lang="en-US" dirty="0" smtClean="0"/>
          </a:p>
          <a:p>
            <a:r>
              <a:rPr lang="en-US" dirty="0" smtClean="0"/>
              <a:t>It will be Submitted to the verification and will approve it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2036113" y="829531"/>
            <a:ext cx="1244969" cy="797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22879" y="1236693"/>
            <a:ext cx="3124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current case related issues </a:t>
            </a:r>
          </a:p>
          <a:p>
            <a:r>
              <a:rPr lang="en-US" dirty="0" smtClean="0"/>
              <a:t>Verification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91200" y="4595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Other wise he will type a notation and that will be sent to the the client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81082" y="4653802"/>
            <a:ext cx="182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Verify / not verify</a:t>
            </a:r>
            <a:endParaRPr lang="en-US" dirty="0"/>
          </a:p>
        </p:txBody>
      </p:sp>
      <p:cxnSp>
        <p:nvCxnSpPr>
          <p:cNvPr id="29" name="Elbow Connector 28"/>
          <p:cNvCxnSpPr>
            <a:stCxn id="27" idx="3"/>
            <a:endCxn id="26" idx="1"/>
          </p:cNvCxnSpPr>
          <p:nvPr/>
        </p:nvCxnSpPr>
        <p:spPr>
          <a:xfrm>
            <a:off x="5105428" y="4838468"/>
            <a:ext cx="685772" cy="79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3097874" y="5101486"/>
            <a:ext cx="769828" cy="403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32987" y="55943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It will be Submitted to the judge for the verification and will approve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3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Welcome Judge Name !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33718"/>
            <a:ext cx="1815354" cy="3442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325975" y="3501744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Logout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45044" y="1501795"/>
            <a:ext cx="17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957" y="196438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285" y="2487463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3443" y="2967318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3583" y="3468469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-117634" y="2512492"/>
            <a:ext cx="205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Current Status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0209" y="3048454"/>
            <a:ext cx="156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Cases List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0816" y="2007608"/>
            <a:ext cx="202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Verification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110209" y="999354"/>
            <a:ext cx="174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Profile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45044" y="1501795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0816" y="597508"/>
            <a:ext cx="205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Notification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83144" y="999354"/>
            <a:ext cx="1078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79059" y="3075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All Details will be Given And you Have to Verify all the details </a:t>
            </a:r>
          </a:p>
          <a:p>
            <a:r>
              <a:rPr lang="en-US" dirty="0" smtClean="0"/>
              <a:t>and verify the category in civil section with title suit</a:t>
            </a:r>
          </a:p>
          <a:p>
            <a:r>
              <a:rPr lang="en-US" dirty="0" smtClean="0"/>
              <a:t>It will be Submitted to the verification and will approve it.</a:t>
            </a:r>
          </a:p>
          <a:p>
            <a:r>
              <a:rPr lang="en-US" dirty="0" smtClean="0"/>
              <a:t>Then it will go for the charges process</a:t>
            </a:r>
          </a:p>
          <a:p>
            <a:r>
              <a:rPr lang="en-US" dirty="0" smtClean="0"/>
              <a:t>Verify / not verify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2460812" y="4908176"/>
            <a:ext cx="1250577" cy="201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10195" y="553790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Case will go for the payment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3913094" y="4553164"/>
            <a:ext cx="981635" cy="158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58195" y="4478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Other wise he will type a notation and that will be sent to the advocate as well as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359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2018-03-18T19:37:44Z</dcterms:created>
  <dcterms:modified xsi:type="dcterms:W3CDTF">2018-03-18T21:03:10Z</dcterms:modified>
</cp:coreProperties>
</file>