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</p:sldIdLst>
  <p:sldSz cx="9144000" cy="5143500" type="screen16x9"/>
  <p:notesSz cx="6858000" cy="9144000"/>
  <p:embeddedFontLst>
    <p:embeddedFont>
      <p:font typeface="Montserrat ExtraLight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Montserrat ExtraBold" panose="020B060402020202020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D60BB-A1E1-48A2-9161-C647FA93F113}">
  <a:tblStyle styleId="{D6AD60BB-A1E1-48A2-9161-C647FA93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327804" y="517585"/>
            <a:ext cx="8816196" cy="897147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Timer Using PIC18 Microcontroller and 16-bit LCD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08102" y="2311879"/>
            <a:ext cx="5055600" cy="255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Team Members: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Arjunsingh</a:t>
            </a:r>
            <a:r>
              <a:rPr lang="en-US" b="1" dirty="0" smtClean="0"/>
              <a:t> Gautam – 22070123043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/>
              <a:t>Ashish </a:t>
            </a:r>
            <a:r>
              <a:rPr lang="en-US" b="1" dirty="0" err="1" smtClean="0"/>
              <a:t>Balsure</a:t>
            </a:r>
            <a:r>
              <a:rPr lang="en-US" b="1" dirty="0" smtClean="0"/>
              <a:t> – 22070123030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Bhoumik</a:t>
            </a:r>
            <a:r>
              <a:rPr lang="en-US" b="1" dirty="0" smtClean="0"/>
              <a:t> </a:t>
            </a:r>
            <a:r>
              <a:rPr lang="en-US" b="1" dirty="0" err="1" smtClean="0"/>
              <a:t>Sundaram</a:t>
            </a:r>
            <a:r>
              <a:rPr lang="en-US" b="1" dirty="0" smtClean="0"/>
              <a:t> – 22070123034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Date: 9/10/2024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 smtClean="0"/>
              <a:t>Submitted to : Dr. </a:t>
            </a:r>
            <a:r>
              <a:rPr lang="en-US" b="1" dirty="0" err="1" smtClean="0"/>
              <a:t>Shilpa</a:t>
            </a:r>
            <a:r>
              <a:rPr lang="en-US" b="1" dirty="0" smtClean="0"/>
              <a:t> </a:t>
            </a:r>
            <a:r>
              <a:rPr lang="en-US" b="1" dirty="0" err="1" smtClean="0"/>
              <a:t>Hudnurkar</a:t>
            </a:r>
            <a:endParaRPr b="1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914400" y="1414732"/>
            <a:ext cx="7315200" cy="585445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A Mini Project for Embedded Systems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035225" y="141473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1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Summary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659275"/>
            <a:ext cx="6738650" cy="2760900"/>
          </a:xfrm>
        </p:spPr>
        <p:txBody>
          <a:bodyPr/>
          <a:lstStyle/>
          <a:p>
            <a:r>
              <a:rPr lang="en-US" sz="2000" dirty="0"/>
              <a:t>The project successfully demonstrates an automatic timer using the PIC18F4520 microcontroller and a 16-bit LCD.</a:t>
            </a:r>
          </a:p>
          <a:p>
            <a:r>
              <a:rPr lang="en-US" sz="2000" dirty="0"/>
              <a:t>The timer starts as soon as the system is powered on, and the time is displayed in real-time on the LCD.</a:t>
            </a:r>
          </a:p>
        </p:txBody>
      </p:sp>
    </p:spTree>
    <p:extLst>
      <p:ext uri="{BB962C8B-B14F-4D97-AF65-F5344CB8AC3E}">
        <p14:creationId xmlns:p14="http://schemas.microsoft.com/office/powerpoint/2010/main" val="313585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Learnings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950" y="1602125"/>
            <a:ext cx="7106750" cy="2760900"/>
          </a:xfrm>
        </p:spPr>
        <p:txBody>
          <a:bodyPr/>
          <a:lstStyle/>
          <a:p>
            <a:r>
              <a:rPr lang="en-US" sz="2000" dirty="0"/>
              <a:t>Understanding the basics of embedded systems using a microcontroller.</a:t>
            </a:r>
          </a:p>
          <a:p>
            <a:r>
              <a:rPr lang="en-US" sz="2000" dirty="0"/>
              <a:t>Interfacing an LCD with a microcontroller to display real-time data.</a:t>
            </a:r>
          </a:p>
          <a:p>
            <a:r>
              <a:rPr lang="en-US" sz="2000" dirty="0"/>
              <a:t>Implementing timing functions without manual input.</a:t>
            </a:r>
          </a:p>
        </p:txBody>
      </p:sp>
    </p:spTree>
    <p:extLst>
      <p:ext uri="{BB962C8B-B14F-4D97-AF65-F5344CB8AC3E}">
        <p14:creationId xmlns:p14="http://schemas.microsoft.com/office/powerpoint/2010/main" val="397058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aims to create an automatic timer using the PIC18F4520 microcontroller, one of the most commonly used microcontrollers in embedded systems due to its efficient design and versatility.</a:t>
            </a:r>
          </a:p>
          <a:p>
            <a:r>
              <a:rPr lang="en-US" dirty="0"/>
              <a:t>The timer will start automatically once powered on, and the time (in minutes and seconds) will be displayed on a 16-bit LCD</a:t>
            </a:r>
          </a:p>
        </p:txBody>
      </p:sp>
    </p:spTree>
    <p:extLst>
      <p:ext uri="{BB962C8B-B14F-4D97-AF65-F5344CB8AC3E}">
        <p14:creationId xmlns:p14="http://schemas.microsoft.com/office/powerpoint/2010/main" val="29891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project is to showcase how the PIC18 microcontroller can manage timekeeping tasks, driving an LCD display to show the elapsed time without user input.</a:t>
            </a:r>
          </a:p>
          <a:p>
            <a:r>
              <a:rPr lang="en-US" dirty="0"/>
              <a:t>Demonstrates interfacing between a microcontroller and an LCD without external switches..</a:t>
            </a:r>
          </a:p>
        </p:txBody>
      </p:sp>
    </p:spTree>
    <p:extLst>
      <p:ext uri="{BB962C8B-B14F-4D97-AF65-F5344CB8AC3E}">
        <p14:creationId xmlns:p14="http://schemas.microsoft.com/office/powerpoint/2010/main" val="231463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71550"/>
            <a:ext cx="8591550" cy="4838700"/>
          </a:xfrm>
        </p:spPr>
        <p:txBody>
          <a:bodyPr/>
          <a:lstStyle/>
          <a:p>
            <a:r>
              <a:rPr lang="en-US" sz="1200" b="1" dirty="0"/>
              <a:t>Software Requirements:</a:t>
            </a:r>
          </a:p>
          <a:p>
            <a:endParaRPr lang="en-US" sz="1200" dirty="0"/>
          </a:p>
          <a:p>
            <a:pPr lvl="1"/>
            <a:r>
              <a:rPr lang="en-US" sz="1200" b="1" dirty="0"/>
              <a:t>MPLAB IDE: </a:t>
            </a:r>
            <a:r>
              <a:rPr lang="en-US" sz="1200" dirty="0"/>
              <a:t>Used for writing, compiling, and debugging the code.</a:t>
            </a:r>
          </a:p>
          <a:p>
            <a:pPr lvl="1"/>
            <a:r>
              <a:rPr lang="en-US" sz="1200" b="1" dirty="0"/>
              <a:t>Pickit2: </a:t>
            </a:r>
            <a:r>
              <a:rPr lang="en-US" sz="1200" dirty="0"/>
              <a:t>Programmer/debugger to transfer the hex file to the PIC18F4520 microcontroller.</a:t>
            </a:r>
          </a:p>
          <a:p>
            <a:r>
              <a:rPr lang="en-US" sz="1200" b="1" dirty="0"/>
              <a:t>Hardware Components</a:t>
            </a:r>
            <a:r>
              <a:rPr lang="en-US" sz="1200" b="1" dirty="0" smtClean="0"/>
              <a:t>:</a:t>
            </a:r>
            <a:endParaRPr lang="en-US" sz="1200" b="1" dirty="0"/>
          </a:p>
          <a:p>
            <a:pPr lvl="1"/>
            <a:r>
              <a:rPr lang="en-US" sz="1200" b="1" dirty="0"/>
              <a:t>PIC18F4520 Microcontroller:</a:t>
            </a:r>
          </a:p>
          <a:p>
            <a:pPr lvl="2"/>
            <a:r>
              <a:rPr lang="en-US" sz="1200" dirty="0"/>
              <a:t>8-bit microcontroller with built-in peripherals and high-speed operation (up to 40 MHz).</a:t>
            </a:r>
          </a:p>
          <a:p>
            <a:pPr lvl="1"/>
            <a:r>
              <a:rPr lang="en-US" sz="1200" b="1" dirty="0"/>
              <a:t>16-bit LCD:</a:t>
            </a:r>
          </a:p>
          <a:p>
            <a:pPr lvl="2"/>
            <a:r>
              <a:rPr lang="en-US" sz="1200" dirty="0"/>
              <a:t>The LCD will display time in minutes and seconds.</a:t>
            </a:r>
          </a:p>
          <a:p>
            <a:pPr lvl="2"/>
            <a:r>
              <a:rPr lang="en-US" sz="1200" dirty="0"/>
              <a:t>Data and control lines connected to PORTC and PORTD respectively.</a:t>
            </a:r>
          </a:p>
          <a:p>
            <a:r>
              <a:rPr lang="en-US" sz="1200" b="1" dirty="0"/>
              <a:t>Power Supply:</a:t>
            </a:r>
          </a:p>
          <a:p>
            <a:pPr lvl="1"/>
            <a:r>
              <a:rPr lang="en-US" sz="1200" dirty="0"/>
              <a:t>The microcontroller and LCD require a 5V regulated power supply.</a:t>
            </a:r>
          </a:p>
        </p:txBody>
      </p:sp>
    </p:spTree>
    <p:extLst>
      <p:ext uri="{BB962C8B-B14F-4D97-AF65-F5344CB8AC3E}">
        <p14:creationId xmlns:p14="http://schemas.microsoft.com/office/powerpoint/2010/main" val="250352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678925"/>
          </a:xfrm>
        </p:spPr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PIC18F4520 Microcontroller</a:t>
            </a:r>
            <a:r>
              <a:rPr lang="en-US" dirty="0"/>
              <a:t>:</a:t>
            </a:r>
          </a:p>
          <a:p>
            <a:r>
              <a:rPr lang="en-US" dirty="0"/>
              <a:t>The PIC18F4520 is an 8-bit microcontroller with built-in support for LCDs, timers, and interrupts, making it ideal for embedded systems.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b="1" dirty="0"/>
              <a:t>32KB Flash Memory</a:t>
            </a:r>
            <a:r>
              <a:rPr lang="en-US" dirty="0"/>
              <a:t>, </a:t>
            </a:r>
            <a:r>
              <a:rPr lang="en-US" b="1" dirty="0"/>
              <a:t>1.5KB RAM</a:t>
            </a:r>
            <a:r>
              <a:rPr lang="en-US" dirty="0"/>
              <a:t>, </a:t>
            </a:r>
            <a:r>
              <a:rPr lang="en-US" b="1" dirty="0"/>
              <a:t>RISC architecture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High-speed operation</a:t>
            </a:r>
            <a:r>
              <a:rPr lang="en-US" dirty="0"/>
              <a:t> with a 40 MHz crystal oscillator.</a:t>
            </a:r>
          </a:p>
          <a:p>
            <a:pPr lvl="1"/>
            <a:r>
              <a:rPr lang="en-US" dirty="0"/>
              <a:t>Integrated </a:t>
            </a:r>
            <a:r>
              <a:rPr lang="en-US" b="1" dirty="0"/>
              <a:t>timers</a:t>
            </a:r>
            <a:r>
              <a:rPr lang="en-US" dirty="0"/>
              <a:t> to handle the timing functionality.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33" y="913011"/>
            <a:ext cx="2144134" cy="9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717025"/>
          </a:xfrm>
        </p:spPr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954425"/>
            <a:ext cx="7157750" cy="2760900"/>
          </a:xfrm>
        </p:spPr>
        <p:txBody>
          <a:bodyPr/>
          <a:lstStyle/>
          <a:p>
            <a:r>
              <a:rPr lang="en-US" b="1" dirty="0"/>
              <a:t>16-bit LCD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/>
              <a:t>A 16x2 LCD module is used to display time, with two lines capable of showing 16 characters each.</a:t>
            </a:r>
          </a:p>
          <a:p>
            <a:pPr lvl="1"/>
            <a:r>
              <a:rPr lang="en-US" dirty="0"/>
              <a:t>Data communication with the LCD happens via 4-bit mode to save microcontroller pins.</a:t>
            </a:r>
          </a:p>
          <a:p>
            <a:pPr lvl="1"/>
            <a:r>
              <a:rPr lang="en-US" dirty="0"/>
              <a:t>Control signals for RS (Register Select), RW (Read/Write), and EN (Enable) are connected to PORTD.</a:t>
            </a:r>
          </a:p>
          <a:p>
            <a:r>
              <a:rPr lang="en-US" b="1" dirty="0"/>
              <a:t>Circuit Schematic</a:t>
            </a:r>
            <a:r>
              <a:rPr lang="en-US" b="1" dirty="0" smtClean="0"/>
              <a:t>:</a:t>
            </a:r>
            <a:endParaRPr lang="en-US" b="1" dirty="0"/>
          </a:p>
          <a:p>
            <a:pPr lvl="1"/>
            <a:r>
              <a:rPr lang="en-US" dirty="0"/>
              <a:t>The LCD is connected to PORTC for data and PORTD for control signals.</a:t>
            </a:r>
          </a:p>
          <a:p>
            <a:pPr lvl="1"/>
            <a:r>
              <a:rPr lang="en-US" dirty="0"/>
              <a:t>The system is powered by a regulated 5V supply, feeding both the microcontroller and the LCD.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38125"/>
            <a:ext cx="2876550" cy="10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621775"/>
          </a:xfrm>
        </p:spPr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066800"/>
            <a:ext cx="7843550" cy="3638550"/>
          </a:xfrm>
        </p:spPr>
        <p:txBody>
          <a:bodyPr/>
          <a:lstStyle/>
          <a:p>
            <a:r>
              <a:rPr lang="en-US" b="1" dirty="0"/>
              <a:t>Basic Operation:</a:t>
            </a:r>
          </a:p>
          <a:p>
            <a:pPr lvl="1"/>
            <a:r>
              <a:rPr lang="en-US" dirty="0"/>
              <a:t>The timer starts automatically when the system is powered on.</a:t>
            </a:r>
          </a:p>
          <a:p>
            <a:pPr lvl="1"/>
            <a:r>
              <a:rPr lang="en-US" dirty="0"/>
              <a:t>The timer counts the elapsed time, updating the display every second on the 16-bit LCD.</a:t>
            </a:r>
          </a:p>
          <a:p>
            <a:r>
              <a:rPr lang="en-US" b="1" dirty="0"/>
              <a:t>LCD Display:</a:t>
            </a:r>
          </a:p>
          <a:p>
            <a:pPr lvl="1"/>
            <a:r>
              <a:rPr lang="en-US" dirty="0"/>
              <a:t>The first row of the LCD displays a label: "Time:".</a:t>
            </a:r>
          </a:p>
          <a:p>
            <a:pPr lvl="1"/>
            <a:r>
              <a:rPr lang="en-US" dirty="0"/>
              <a:t>The second row displays the elapsed minutes and seconds in the format MM</a:t>
            </a:r>
          </a:p>
          <a:p>
            <a:r>
              <a:rPr lang="en-US" b="1" dirty="0"/>
              <a:t>Timer Counting:</a:t>
            </a:r>
          </a:p>
          <a:p>
            <a:pPr lvl="1"/>
            <a:r>
              <a:rPr lang="en-US" dirty="0"/>
              <a:t>The microcontroller uses its internal timer module to count seconds, updating the LCD every second.</a:t>
            </a:r>
          </a:p>
          <a:p>
            <a:pPr lvl="1"/>
            <a:r>
              <a:rPr lang="en-US" dirty="0"/>
              <a:t>The system keeps counting until manually reset or powered off.</a:t>
            </a:r>
          </a:p>
        </p:txBody>
      </p:sp>
    </p:spTree>
    <p:extLst>
      <p:ext uri="{BB962C8B-B14F-4D97-AF65-F5344CB8AC3E}">
        <p14:creationId xmlns:p14="http://schemas.microsoft.com/office/powerpoint/2010/main" val="157197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640825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085850"/>
            <a:ext cx="8477250" cy="3676650"/>
          </a:xfrm>
        </p:spPr>
        <p:txBody>
          <a:bodyPr/>
          <a:lstStyle/>
          <a:p>
            <a:r>
              <a:rPr lang="en-US" dirty="0"/>
              <a:t>Initialize the microcontroller and LCD.</a:t>
            </a:r>
          </a:p>
          <a:p>
            <a:r>
              <a:rPr lang="en-US" dirty="0"/>
              <a:t>The timer starts automatically once the system is powered on.</a:t>
            </a:r>
          </a:p>
          <a:p>
            <a:r>
              <a:rPr lang="en-US" dirty="0"/>
              <a:t>The time is incremented every second and displayed on the LCD.</a:t>
            </a:r>
          </a:p>
          <a:p>
            <a:r>
              <a:rPr lang="en-US" dirty="0"/>
              <a:t>The cycle repeats, with no external inputs required.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19" y="2604760"/>
            <a:ext cx="272415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19" y="3001030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PIC18F4520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3829050" y="2924175"/>
            <a:ext cx="21717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86275" y="3001030"/>
            <a:ext cx="108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LCD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6786563" y="2454935"/>
            <a:ext cx="1638300" cy="146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34213" y="2870269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Power Supply</a:t>
            </a:r>
            <a:endParaRPr lang="en-US" sz="2000" b="1" dirty="0"/>
          </a:p>
        </p:txBody>
      </p:sp>
      <p:sp>
        <p:nvSpPr>
          <p:cNvPr id="14" name="Right Arrow 13"/>
          <p:cNvSpPr/>
          <p:nvPr/>
        </p:nvSpPr>
        <p:spPr>
          <a:xfrm>
            <a:off x="3112769" y="3093407"/>
            <a:ext cx="716281" cy="30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6000750" y="3093407"/>
            <a:ext cx="785813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597</Words>
  <Application>Microsoft Office PowerPoint</Application>
  <PresentationFormat>On-screen Show (16:9)</PresentationFormat>
  <Paragraphs>71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Montserrat ExtraLight</vt:lpstr>
      <vt:lpstr>Montserrat</vt:lpstr>
      <vt:lpstr>Arial</vt:lpstr>
      <vt:lpstr>Montserrat ExtraBold</vt:lpstr>
      <vt:lpstr>Futuristic Background by Slidesgo</vt:lpstr>
      <vt:lpstr>Timer Using PIC18 Microcontroller and 16-bit LCD</vt:lpstr>
      <vt:lpstr>Introduction:</vt:lpstr>
      <vt:lpstr>Objective:</vt:lpstr>
      <vt:lpstr>Project Requirements</vt:lpstr>
      <vt:lpstr>Hardware Description</vt:lpstr>
      <vt:lpstr>Hardware Description</vt:lpstr>
      <vt:lpstr>Working Principle</vt:lpstr>
      <vt:lpstr>Flowchart</vt:lpstr>
      <vt:lpstr>Code</vt:lpstr>
      <vt:lpstr>Code Overview</vt:lpstr>
      <vt:lpstr>Project Summary:</vt:lpstr>
      <vt:lpstr>Key Learnings: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Using PIC18 Microcontroller and 16-bit LCD</dc:title>
  <dc:creator>Arjun Gautam</dc:creator>
  <cp:lastModifiedBy>Arjun</cp:lastModifiedBy>
  <cp:revision>6</cp:revision>
  <dcterms:modified xsi:type="dcterms:W3CDTF">2024-10-09T16:17:40Z</dcterms:modified>
</cp:coreProperties>
</file>