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2"/>
  </p:notesMasterIdLst>
  <p:sldIdLst>
    <p:sldId id="256" r:id="rId2"/>
    <p:sldId id="305" r:id="rId3"/>
    <p:sldId id="306" r:id="rId4"/>
    <p:sldId id="307" r:id="rId5"/>
    <p:sldId id="308" r:id="rId6"/>
    <p:sldId id="309" r:id="rId7"/>
    <p:sldId id="310" r:id="rId8"/>
    <p:sldId id="311" r:id="rId9"/>
    <p:sldId id="312" r:id="rId10"/>
    <p:sldId id="316" r:id="rId11"/>
    <p:sldId id="313" r:id="rId12"/>
    <p:sldId id="317" r:id="rId13"/>
    <p:sldId id="318" r:id="rId14"/>
    <p:sldId id="319" r:id="rId15"/>
    <p:sldId id="321" r:id="rId16"/>
    <p:sldId id="320" r:id="rId17"/>
    <p:sldId id="322" r:id="rId18"/>
    <p:sldId id="323" r:id="rId19"/>
    <p:sldId id="314" r:id="rId20"/>
    <p:sldId id="315" r:id="rId21"/>
  </p:sldIdLst>
  <p:sldSz cx="9144000" cy="5143500" type="screen16x9"/>
  <p:notesSz cx="6858000" cy="9144000"/>
  <p:embeddedFontLst>
    <p:embeddedFont>
      <p:font typeface="Montserrat ExtraBold" panose="020B0604020202020204" charset="0"/>
      <p:bold r:id="rId23"/>
      <p:boldItalic r:id="rId24"/>
    </p:embeddedFont>
    <p:embeddedFont>
      <p:font typeface="Montserrat" panose="020B0604020202020204" charset="0"/>
      <p:regular r:id="rId25"/>
      <p:bold r:id="rId26"/>
      <p:italic r:id="rId27"/>
      <p:boldItalic r:id="rId28"/>
    </p:embeddedFont>
    <p:embeddedFont>
      <p:font typeface="Montserrat ExtraLight" panose="020B060402020202020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6AD60BB-A1E1-48A2-9161-C647FA93F113}">
  <a:tblStyle styleId="{D6AD60BB-A1E1-48A2-9161-C647FA93F1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49464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327804" y="517585"/>
            <a:ext cx="8816196" cy="897147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 smtClean="0"/>
              <a:t>Clock </a:t>
            </a:r>
            <a:r>
              <a:rPr lang="en-US" dirty="0" smtClean="0"/>
              <a:t>Using </a:t>
            </a:r>
            <a:r>
              <a:rPr lang="en-US" dirty="0"/>
              <a:t>PIC18 Microcontroller and </a:t>
            </a:r>
            <a:r>
              <a:rPr lang="en-US" dirty="0" smtClean="0"/>
              <a:t>16x2 LCD Display</a:t>
            </a:r>
            <a:endParaRPr dirty="0"/>
          </a:p>
        </p:txBody>
      </p:sp>
      <p:sp>
        <p:nvSpPr>
          <p:cNvPr id="163" name="Google Shape;163;p38"/>
          <p:cNvSpPr txBox="1">
            <a:spLocks noGrp="1"/>
          </p:cNvSpPr>
          <p:nvPr>
            <p:ph type="subTitle" idx="1"/>
          </p:nvPr>
        </p:nvSpPr>
        <p:spPr>
          <a:xfrm>
            <a:off x="2208102" y="2311879"/>
            <a:ext cx="5055600" cy="25545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Team Members: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Arjunsingh</a:t>
            </a:r>
            <a:r>
              <a:rPr lang="en-US" b="1" dirty="0"/>
              <a:t> Gautam – 22070123043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Ashish </a:t>
            </a:r>
            <a:r>
              <a:rPr lang="en-US" b="1" dirty="0" err="1"/>
              <a:t>Balsure</a:t>
            </a:r>
            <a:r>
              <a:rPr lang="en-US" b="1" dirty="0"/>
              <a:t> – 22070123030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Bhoumik</a:t>
            </a:r>
            <a:r>
              <a:rPr lang="en-US" b="1" dirty="0"/>
              <a:t> </a:t>
            </a:r>
            <a:r>
              <a:rPr lang="en-US" b="1" dirty="0" err="1"/>
              <a:t>Sundaram</a:t>
            </a:r>
            <a:r>
              <a:rPr lang="en-US" b="1" dirty="0"/>
              <a:t> – 22070123034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Date: 9/10/2024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b="1" dirty="0"/>
              <a:t>Submitted to : Dr. </a:t>
            </a:r>
            <a:r>
              <a:rPr lang="en-US" b="1" dirty="0" err="1"/>
              <a:t>Shilpa</a:t>
            </a:r>
            <a:r>
              <a:rPr lang="en-US" b="1" dirty="0"/>
              <a:t> </a:t>
            </a:r>
            <a:r>
              <a:rPr lang="en-US" b="1" dirty="0" err="1"/>
              <a:t>Hudnurkar</a:t>
            </a:r>
            <a:endParaRPr b="1"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914400" y="1414732"/>
            <a:ext cx="7315200" cy="585445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400" dirty="0"/>
              <a:t>A Mini Project for Embedded Systems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035225" y="141473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72EDD92-B927-B9FA-88F8-A43E914DC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1" y="311150"/>
            <a:ext cx="4442095" cy="44132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929EF0D-C447-8F55-E82F-5B40E2401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828" y="311150"/>
            <a:ext cx="3822700" cy="191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73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A0749-8300-7C63-FBD1-E6E3309A2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00" y="1113950"/>
            <a:ext cx="5039231" cy="3531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514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443A88-4F51-80F9-2B04-52C97AE7C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021" y="552168"/>
            <a:ext cx="7401958" cy="403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80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BA258-8E87-7285-92DB-44F061B17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84" y="1052300"/>
            <a:ext cx="7030431" cy="303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970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5B11F8C-65BD-DFA7-0CD1-BDAEFDA8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759" y="318773"/>
            <a:ext cx="5420481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228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3338DD-7E8D-025D-DFEB-A4E46F6A6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000" y="139700"/>
            <a:ext cx="3446218" cy="468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5562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66A7F6-95D0-790D-3397-72DDE44CE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73" y="0"/>
            <a:ext cx="325365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26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C28EA-29E6-F739-E7C6-1ECB7D5E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502" y="0"/>
            <a:ext cx="457699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287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AE722-289A-BF55-791E-AF1DD1A38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A2066-735B-3AE3-DC9C-4CE04955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073"/>
          <a:stretch/>
        </p:blipFill>
        <p:spPr>
          <a:xfrm rot="16200000">
            <a:off x="1524070" y="296343"/>
            <a:ext cx="3764109" cy="52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950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Summary</a:t>
            </a:r>
            <a:r>
              <a:rPr lang="en-US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0" y="1659275"/>
            <a:ext cx="6738650" cy="2760900"/>
          </a:xfrm>
        </p:spPr>
        <p:txBody>
          <a:bodyPr/>
          <a:lstStyle/>
          <a:p>
            <a:r>
              <a:rPr lang="en-US" sz="2000" dirty="0"/>
              <a:t>The project successfully demonstrates an automatic timer using the PIC18F4520 microcontroller and a 16-bit LCD.</a:t>
            </a:r>
          </a:p>
          <a:p>
            <a:r>
              <a:rPr lang="en-US" sz="2000" dirty="0"/>
              <a:t>The timer starts as soon as the system is powered on, and the time is displayed in real-time on the LCD.</a:t>
            </a:r>
          </a:p>
        </p:txBody>
      </p:sp>
    </p:spTree>
    <p:extLst>
      <p:ext uri="{BB962C8B-B14F-4D97-AF65-F5344CB8AC3E}">
        <p14:creationId xmlns:p14="http://schemas.microsoft.com/office/powerpoint/2010/main" val="3135851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project aims to create an automatic timer using the PIC18F4520 microcontroller, one of the most commonly used microcontrollers in embedded systems due to its efficient design and versatility.</a:t>
            </a:r>
          </a:p>
          <a:p>
            <a:r>
              <a:rPr lang="en-US" dirty="0"/>
              <a:t>The timer will start automatically once powered on, and the time (in minutes and seconds) will be displayed on a 16-bit LCD</a:t>
            </a:r>
          </a:p>
        </p:txBody>
      </p:sp>
    </p:spTree>
    <p:extLst>
      <p:ext uri="{BB962C8B-B14F-4D97-AF65-F5344CB8AC3E}">
        <p14:creationId xmlns:p14="http://schemas.microsoft.com/office/powerpoint/2010/main" val="29891196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Learnings</a:t>
            </a:r>
            <a:r>
              <a:rPr lang="en-US" dirty="0"/>
              <a:t>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950" y="1602125"/>
            <a:ext cx="7106750" cy="2760900"/>
          </a:xfrm>
        </p:spPr>
        <p:txBody>
          <a:bodyPr/>
          <a:lstStyle/>
          <a:p>
            <a:r>
              <a:rPr lang="en-US" sz="2000" dirty="0"/>
              <a:t>Understanding the basics of embedded systems using a microcontroller.</a:t>
            </a:r>
          </a:p>
          <a:p>
            <a:r>
              <a:rPr lang="en-US" sz="2000" dirty="0"/>
              <a:t>Interfacing an LCD with a microcontroller to display real-time data.</a:t>
            </a:r>
          </a:p>
          <a:p>
            <a:r>
              <a:rPr lang="en-US" sz="2000" dirty="0"/>
              <a:t>Implementing timing functions without manual input.</a:t>
            </a:r>
          </a:p>
        </p:txBody>
      </p:sp>
    </p:spTree>
    <p:extLst>
      <p:ext uri="{BB962C8B-B14F-4D97-AF65-F5344CB8AC3E}">
        <p14:creationId xmlns:p14="http://schemas.microsoft.com/office/powerpoint/2010/main" val="397058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 of this project is to showcase how the PIC18 microcontroller can manage timekeeping tasks, driving an LCD display to show the elapsed time without user input.</a:t>
            </a:r>
          </a:p>
          <a:p>
            <a:r>
              <a:rPr lang="en-US" dirty="0"/>
              <a:t>Demonstrates interfacing between a microcontroller and an LCD without external switches..</a:t>
            </a:r>
          </a:p>
        </p:txBody>
      </p:sp>
    </p:spTree>
    <p:extLst>
      <p:ext uri="{BB962C8B-B14F-4D97-AF65-F5344CB8AC3E}">
        <p14:creationId xmlns:p14="http://schemas.microsoft.com/office/powerpoint/2010/main" val="2314632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971550"/>
            <a:ext cx="8591550" cy="4838700"/>
          </a:xfrm>
        </p:spPr>
        <p:txBody>
          <a:bodyPr/>
          <a:lstStyle/>
          <a:p>
            <a:r>
              <a:rPr lang="en-US" sz="1200" b="1" dirty="0"/>
              <a:t>Software Requirements:</a:t>
            </a:r>
          </a:p>
          <a:p>
            <a:endParaRPr lang="en-US" sz="1200" dirty="0"/>
          </a:p>
          <a:p>
            <a:pPr lvl="1"/>
            <a:r>
              <a:rPr lang="en-US" sz="1200" b="1" dirty="0"/>
              <a:t>MPLAB IDE: </a:t>
            </a:r>
            <a:r>
              <a:rPr lang="en-US" sz="1200" dirty="0"/>
              <a:t>Used for writing, compiling, and debugging the code.</a:t>
            </a:r>
          </a:p>
          <a:p>
            <a:pPr lvl="1"/>
            <a:r>
              <a:rPr lang="en-US" sz="1200" b="1" dirty="0"/>
              <a:t>Pickit2: </a:t>
            </a:r>
            <a:r>
              <a:rPr lang="en-US" sz="1200" dirty="0"/>
              <a:t>Programmer/debugger to transfer the hex file to the PIC18F4520 microcontroller.</a:t>
            </a:r>
          </a:p>
          <a:p>
            <a:r>
              <a:rPr lang="en-US" sz="1200" b="1" dirty="0"/>
              <a:t>Hardware Components:</a:t>
            </a:r>
          </a:p>
          <a:p>
            <a:pPr lvl="1"/>
            <a:r>
              <a:rPr lang="en-US" sz="1200" b="1" dirty="0"/>
              <a:t>PIC18F4520 Microcontroller:</a:t>
            </a:r>
          </a:p>
          <a:p>
            <a:pPr lvl="2"/>
            <a:r>
              <a:rPr lang="en-US" sz="1200" dirty="0"/>
              <a:t>8-bit microcontroller with built-in peripherals and high-speed operation (up to 40 MHz).</a:t>
            </a:r>
          </a:p>
          <a:p>
            <a:pPr lvl="1"/>
            <a:r>
              <a:rPr lang="en-US" sz="1200" b="1" dirty="0" smtClean="0"/>
              <a:t>16x2 </a:t>
            </a:r>
            <a:r>
              <a:rPr lang="en-US" sz="1200" b="1" dirty="0"/>
              <a:t>LCD:</a:t>
            </a:r>
          </a:p>
          <a:p>
            <a:pPr lvl="2"/>
            <a:r>
              <a:rPr lang="en-US" sz="1200" dirty="0"/>
              <a:t>The LCD will display time in minutes and seconds.</a:t>
            </a:r>
          </a:p>
          <a:p>
            <a:pPr lvl="2"/>
            <a:r>
              <a:rPr lang="en-US" sz="1200" dirty="0"/>
              <a:t>Data and control lines connected to PORTC and PORTD respectively.</a:t>
            </a:r>
          </a:p>
          <a:p>
            <a:r>
              <a:rPr lang="en-US" sz="1200" b="1" dirty="0"/>
              <a:t>Power Supply:</a:t>
            </a:r>
          </a:p>
          <a:p>
            <a:pPr lvl="1"/>
            <a:r>
              <a:rPr lang="en-US" sz="1200" dirty="0"/>
              <a:t>The microcontroller and LCD require a 5V regulated power supply.</a:t>
            </a:r>
          </a:p>
        </p:txBody>
      </p:sp>
    </p:spTree>
    <p:extLst>
      <p:ext uri="{BB962C8B-B14F-4D97-AF65-F5344CB8AC3E}">
        <p14:creationId xmlns:p14="http://schemas.microsoft.com/office/powerpoint/2010/main" val="25035281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678925"/>
          </a:xfrm>
        </p:spPr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PIC18F4520 Microcontroller</a:t>
            </a:r>
            <a:r>
              <a:rPr lang="en-US" dirty="0"/>
              <a:t>:</a:t>
            </a:r>
          </a:p>
          <a:p>
            <a:r>
              <a:rPr lang="en-US" dirty="0"/>
              <a:t>The PIC18F4520 is an 8-bit microcontroller with built-in support for LCDs, timers, and interrupts, making it ideal for embedded systems.</a:t>
            </a:r>
          </a:p>
          <a:p>
            <a:r>
              <a:rPr lang="en-US" dirty="0"/>
              <a:t>Features:</a:t>
            </a:r>
          </a:p>
          <a:p>
            <a:pPr lvl="1"/>
            <a:r>
              <a:rPr lang="en-US" b="1" dirty="0"/>
              <a:t>32KB Flash Memory</a:t>
            </a:r>
            <a:r>
              <a:rPr lang="en-US" dirty="0"/>
              <a:t>, </a:t>
            </a:r>
            <a:r>
              <a:rPr lang="en-US" b="1" dirty="0"/>
              <a:t>1.5KB RAM</a:t>
            </a:r>
            <a:r>
              <a:rPr lang="en-US" dirty="0"/>
              <a:t>, </a:t>
            </a:r>
            <a:r>
              <a:rPr lang="en-US" b="1" dirty="0"/>
              <a:t>RISC architecture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High-speed operation</a:t>
            </a:r>
            <a:r>
              <a:rPr lang="en-US" dirty="0"/>
              <a:t> with a 40 MHz crystal oscillator.</a:t>
            </a:r>
          </a:p>
          <a:p>
            <a:pPr lvl="1"/>
            <a:r>
              <a:rPr lang="en-US" dirty="0"/>
              <a:t>Integrated </a:t>
            </a:r>
            <a:r>
              <a:rPr lang="en-US" b="1" dirty="0"/>
              <a:t>timers</a:t>
            </a:r>
            <a:r>
              <a:rPr lang="en-US" dirty="0"/>
              <a:t> to handle the timing functionality.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733" y="913011"/>
            <a:ext cx="2144134" cy="957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69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717025"/>
          </a:xfrm>
        </p:spPr>
        <p:txBody>
          <a:bodyPr/>
          <a:lstStyle/>
          <a:p>
            <a:r>
              <a:rPr lang="en-US" dirty="0"/>
              <a:t>Hardware Description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0" y="954425"/>
            <a:ext cx="7157750" cy="2760900"/>
          </a:xfrm>
        </p:spPr>
        <p:txBody>
          <a:bodyPr/>
          <a:lstStyle/>
          <a:p>
            <a:r>
              <a:rPr lang="en-US" b="1" dirty="0" smtClean="0"/>
              <a:t>16x2 </a:t>
            </a:r>
            <a:r>
              <a:rPr lang="en-US" b="1" dirty="0"/>
              <a:t>LCD:</a:t>
            </a:r>
          </a:p>
          <a:p>
            <a:pPr lvl="1"/>
            <a:r>
              <a:rPr lang="en-US" dirty="0"/>
              <a:t>A 16x2 LCD module is used to display time, with two lines capable of showing 16 characters each.</a:t>
            </a:r>
          </a:p>
          <a:p>
            <a:pPr lvl="1"/>
            <a:r>
              <a:rPr lang="en-US" dirty="0"/>
              <a:t>Data communication with the LCD happens via 4-bit mode to save microcontroller pins.</a:t>
            </a:r>
          </a:p>
          <a:p>
            <a:pPr lvl="1"/>
            <a:r>
              <a:rPr lang="en-US" dirty="0"/>
              <a:t>Control signals for RS (Register Select), RW (Read/Write), and EN (Enable) are connected to PORTD.</a:t>
            </a:r>
          </a:p>
          <a:p>
            <a:r>
              <a:rPr lang="en-US" b="1" dirty="0"/>
              <a:t>Circuit Schematic:</a:t>
            </a:r>
          </a:p>
          <a:p>
            <a:pPr lvl="1"/>
            <a:r>
              <a:rPr lang="en-US" dirty="0"/>
              <a:t>The LCD is connected to PORTC for data and PORTD for control signals.</a:t>
            </a:r>
          </a:p>
          <a:p>
            <a:pPr lvl="1"/>
            <a:r>
              <a:rPr lang="en-US" dirty="0"/>
              <a:t>The system is powered by a regulated 5V supply, feeding both the microcontroller and the LCD.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750" y="238125"/>
            <a:ext cx="2876550" cy="108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09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621775"/>
          </a:xfrm>
        </p:spPr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500" y="1066800"/>
            <a:ext cx="7843550" cy="3638550"/>
          </a:xfrm>
        </p:spPr>
        <p:txBody>
          <a:bodyPr/>
          <a:lstStyle/>
          <a:p>
            <a:r>
              <a:rPr lang="en-US" b="1" dirty="0"/>
              <a:t>Basic Operation:</a:t>
            </a:r>
          </a:p>
          <a:p>
            <a:pPr lvl="1"/>
            <a:r>
              <a:rPr lang="en-US" dirty="0"/>
              <a:t>The timer starts automatically when the system is powered on.</a:t>
            </a:r>
          </a:p>
          <a:p>
            <a:pPr lvl="1"/>
            <a:r>
              <a:rPr lang="en-US" dirty="0"/>
              <a:t>The timer counts the elapsed time, updating the display every second on the 16-bit LCD.</a:t>
            </a:r>
          </a:p>
          <a:p>
            <a:r>
              <a:rPr lang="en-US" b="1" dirty="0"/>
              <a:t>LCD Display:</a:t>
            </a:r>
          </a:p>
          <a:p>
            <a:pPr lvl="1"/>
            <a:r>
              <a:rPr lang="en-US" dirty="0"/>
              <a:t>The first row of the LCD displays a label: "Time:".</a:t>
            </a:r>
          </a:p>
          <a:p>
            <a:pPr lvl="1"/>
            <a:r>
              <a:rPr lang="en-US" dirty="0"/>
              <a:t>The second row displays the elapsed minutes and seconds in the format MM</a:t>
            </a:r>
          </a:p>
          <a:p>
            <a:r>
              <a:rPr lang="en-US" b="1" dirty="0"/>
              <a:t>Timer Counting:</a:t>
            </a:r>
          </a:p>
          <a:p>
            <a:pPr lvl="1"/>
            <a:r>
              <a:rPr lang="en-US" dirty="0"/>
              <a:t>The microcontroller uses its internal timer module to count seconds, updating the LCD every second.</a:t>
            </a:r>
          </a:p>
          <a:p>
            <a:pPr lvl="1"/>
            <a:r>
              <a:rPr lang="en-US" dirty="0"/>
              <a:t>The system keeps counting until manually reset or powered off.</a:t>
            </a:r>
          </a:p>
        </p:txBody>
      </p:sp>
    </p:spTree>
    <p:extLst>
      <p:ext uri="{BB962C8B-B14F-4D97-AF65-F5344CB8AC3E}">
        <p14:creationId xmlns:p14="http://schemas.microsoft.com/office/powerpoint/2010/main" val="157197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500" y="445025"/>
            <a:ext cx="4629300" cy="640825"/>
          </a:xfrm>
        </p:spPr>
        <p:txBody>
          <a:bodyPr/>
          <a:lstStyle/>
          <a:p>
            <a:r>
              <a:rPr lang="en-US" dirty="0"/>
              <a:t>Flowchart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085850"/>
            <a:ext cx="8477250" cy="3676650"/>
          </a:xfrm>
        </p:spPr>
        <p:txBody>
          <a:bodyPr/>
          <a:lstStyle/>
          <a:p>
            <a:r>
              <a:rPr lang="en-US" dirty="0"/>
              <a:t>Initialize the microcontroller and LCD.</a:t>
            </a:r>
          </a:p>
          <a:p>
            <a:r>
              <a:rPr lang="en-US" dirty="0"/>
              <a:t>The timer starts automatically once the system is powered on.</a:t>
            </a:r>
          </a:p>
          <a:p>
            <a:r>
              <a:rPr lang="en-US" dirty="0"/>
              <a:t>The time is incremented every second and displayed on the LCD.</a:t>
            </a:r>
          </a:p>
          <a:p>
            <a:r>
              <a:rPr lang="en-US" dirty="0"/>
              <a:t>The cycle repeats, with no external inputs required.</a:t>
            </a:r>
          </a:p>
        </p:txBody>
      </p:sp>
      <p:sp>
        <p:nvSpPr>
          <p:cNvPr id="5" name="Rectangle 4"/>
          <p:cNvSpPr/>
          <p:nvPr/>
        </p:nvSpPr>
        <p:spPr>
          <a:xfrm>
            <a:off x="388619" y="2604760"/>
            <a:ext cx="2724150" cy="1162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79119" y="3001030"/>
            <a:ext cx="23431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PIC18F4520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9050" y="2924175"/>
            <a:ext cx="2171700" cy="6000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486275" y="3001030"/>
            <a:ext cx="1081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LCD</a:t>
            </a:r>
          </a:p>
        </p:txBody>
      </p:sp>
      <p:sp>
        <p:nvSpPr>
          <p:cNvPr id="10" name="Oval 9"/>
          <p:cNvSpPr/>
          <p:nvPr/>
        </p:nvSpPr>
        <p:spPr>
          <a:xfrm>
            <a:off x="6786563" y="2454935"/>
            <a:ext cx="1638300" cy="1461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034213" y="2870269"/>
            <a:ext cx="1143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Power Supply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3112769" y="3093407"/>
            <a:ext cx="716281" cy="307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/>
          <p:cNvSpPr/>
          <p:nvPr/>
        </p:nvSpPr>
        <p:spPr>
          <a:xfrm rot="10800000">
            <a:off x="6000750" y="3093407"/>
            <a:ext cx="785813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4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200" y="-25675"/>
            <a:ext cx="4629300" cy="9414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1C21A1-5334-BD9E-FCC8-81378B05E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65" y="445025"/>
            <a:ext cx="3163061" cy="4420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53F66-3990-BA83-43BA-7F664A6C7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446" y="445025"/>
            <a:ext cx="3439904" cy="441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996909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001633"/>
      </a:dk1>
      <a:lt1>
        <a:srgbClr val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599</Words>
  <Application>Microsoft Office PowerPoint</Application>
  <PresentationFormat>On-screen Show (16:9)</PresentationFormat>
  <Paragraphs>72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Montserrat ExtraBold</vt:lpstr>
      <vt:lpstr>Montserrat</vt:lpstr>
      <vt:lpstr>Arial</vt:lpstr>
      <vt:lpstr>Montserrat ExtraLight</vt:lpstr>
      <vt:lpstr>Futuristic Background by Slidesgo</vt:lpstr>
      <vt:lpstr>Clock Using PIC18 Microcontroller and 16x2 LCD Display</vt:lpstr>
      <vt:lpstr>Introduction:</vt:lpstr>
      <vt:lpstr>Objective:</vt:lpstr>
      <vt:lpstr>Project Requirements</vt:lpstr>
      <vt:lpstr>Hardware Description</vt:lpstr>
      <vt:lpstr>Hardware Description</vt:lpstr>
      <vt:lpstr>Working Principle</vt:lpstr>
      <vt:lpstr>Flowchart</vt:lpstr>
      <vt:lpstr>Code</vt:lpstr>
      <vt:lpstr>PowerPoint Presentation</vt:lpstr>
      <vt:lpstr>Code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Project Summary:</vt:lpstr>
      <vt:lpstr>Key Learnings: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 Using PIC18 Microcontroller and 16-bit LCD</dc:title>
  <dc:creator>Arjun Gautam</dc:creator>
  <cp:lastModifiedBy>Arjun</cp:lastModifiedBy>
  <cp:revision>9</cp:revision>
  <dcterms:modified xsi:type="dcterms:W3CDTF">2024-10-22T14:36:38Z</dcterms:modified>
</cp:coreProperties>
</file>