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74" r:id="rId3"/>
    <p:sldId id="267" r:id="rId4"/>
    <p:sldId id="257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50" d="100"/>
          <a:sy n="50" d="100"/>
        </p:scale>
        <p:origin x="-150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/>
      <dgm:spPr/>
      <dgm:t>
        <a:bodyPr/>
        <a:lstStyle/>
        <a:p>
          <a:r>
            <a:rPr lang="es-CO" dirty="0" smtClean="0"/>
            <a:t>Análisis</a:t>
          </a:r>
        </a:p>
        <a:p>
          <a:r>
            <a:rPr lang="es-CO" dirty="0" smtClean="0"/>
            <a:t>AS-IS</a:t>
          </a:r>
          <a:endParaRPr lang="es-CO" dirty="0"/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/>
      <dgm:spPr/>
      <dgm:t>
        <a:bodyPr/>
        <a:lstStyle/>
        <a:p>
          <a:r>
            <a:rPr lang="es-CO" dirty="0" err="1" smtClean="0"/>
            <a:t>DiseñoTO</a:t>
          </a:r>
          <a:r>
            <a:rPr lang="es-CO" dirty="0" smtClean="0"/>
            <a:t>-BE</a:t>
          </a:r>
          <a:endParaRPr lang="es-CO" dirty="0"/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/>
      <dgm:spPr/>
      <dgm:t>
        <a:bodyPr/>
        <a:lstStyle/>
        <a:p>
          <a:r>
            <a:rPr lang="es-CO" dirty="0" smtClean="0"/>
            <a:t>Análisis de brecha</a:t>
          </a:r>
          <a:endParaRPr lang="es-CO" dirty="0"/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/>
      <dgm:spPr/>
      <dgm:t>
        <a:bodyPr/>
        <a:lstStyle/>
        <a:p>
          <a:r>
            <a:rPr lang="es-CO" dirty="0" smtClean="0"/>
            <a:t>Definición de proyectos (</a:t>
          </a:r>
          <a:r>
            <a:rPr lang="es-CO" dirty="0" err="1" smtClean="0"/>
            <a:t>Roadmap</a:t>
          </a:r>
          <a:r>
            <a:rPr lang="es-CO" dirty="0" smtClean="0"/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/>
      <dgm:spPr/>
      <dgm:t>
        <a:bodyPr/>
        <a:lstStyle/>
        <a:p>
          <a:r>
            <a:rPr lang="es-CO" dirty="0" smtClean="0"/>
            <a:t>Diseño</a:t>
          </a:r>
        </a:p>
        <a:p>
          <a:r>
            <a:rPr lang="es-CO" dirty="0" smtClean="0"/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6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2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6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C1A8E934-BFFB-4C1A-8F6C-C396942934EA}" type="pres">
      <dgm:prSet presAssocID="{E6C264B0-03B5-4925-B134-D77C54F0E3BF}" presName="desBackupLeftNorm" presStyleCnt="0"/>
      <dgm:spPr/>
      <dgm:t>
        <a:bodyPr/>
        <a:lstStyle/>
        <a:p>
          <a:endParaRPr lang="es-CO"/>
        </a:p>
      </dgm:t>
    </dgm:pt>
    <dgm:pt modelId="{A44B17E6-39A1-4337-80A6-B0BE8C068F62}" type="pres">
      <dgm:prSet presAssocID="{E6C264B0-03B5-4925-B134-D77C54F0E3BF}" presName="desComposite" presStyleCnt="0"/>
      <dgm:spPr/>
      <dgm:t>
        <a:bodyPr/>
        <a:lstStyle/>
        <a:p>
          <a:endParaRPr lang="es-CO"/>
        </a:p>
      </dgm:t>
    </dgm:pt>
    <dgm:pt modelId="{BFEE6E04-4F28-4FAD-8574-E768B560E677}" type="pres">
      <dgm:prSet presAssocID="{E6C264B0-03B5-4925-B134-D77C54F0E3BF}" presName="desCircle" presStyleLbl="node1" presStyleIdx="1" presStyleCnt="2" custLinFactNeighborX="-23952" custLinFactNeighborY="-2521"/>
      <dgm:spPr/>
      <dgm:t>
        <a:bodyPr/>
        <a:lstStyle/>
        <a:p>
          <a:endParaRPr lang="es-CO"/>
        </a:p>
      </dgm:t>
    </dgm:pt>
    <dgm:pt modelId="{DBBAE0E8-8BAE-4644-8CB3-E2B447BF7A0E}" type="pres">
      <dgm:prSet presAssocID="{E6C264B0-03B5-4925-B134-D77C54F0E3BF}" presName="chTx" presStyleLbl="revTx" presStyleIdx="3" presStyleCnt="6" custLinFactNeighborX="49553" custLinFactNeighborY="-98671"/>
      <dgm:spPr/>
      <dgm:t>
        <a:bodyPr/>
        <a:lstStyle/>
        <a:p>
          <a:endParaRPr lang="es-CO"/>
        </a:p>
      </dgm:t>
    </dgm:pt>
    <dgm:pt modelId="{DD9747A6-BF8F-4A63-9E4E-AA6E614FACB2}" type="pres">
      <dgm:prSet presAssocID="{E6C264B0-03B5-4925-B134-D77C54F0E3BF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4C5A35-3468-475E-A504-60B2C7467682}" type="pres">
      <dgm:prSet presAssocID="{E6C264B0-03B5-4925-B134-D77C54F0E3BF}" presName="desBackupRightNorm" presStyleCnt="0"/>
      <dgm:spPr/>
      <dgm:t>
        <a:bodyPr/>
        <a:lstStyle/>
        <a:p>
          <a:endParaRPr lang="es-CO"/>
        </a:p>
      </dgm:t>
    </dgm:pt>
    <dgm:pt modelId="{689E9F75-C6B7-430D-B001-202A77665593}" type="pres">
      <dgm:prSet presAssocID="{8C445827-6237-4C89-8748-8B2ADAE2D3AD}" presName="desSpace" presStyleCnt="0"/>
      <dgm:spPr/>
      <dgm:t>
        <a:bodyPr/>
        <a:lstStyle/>
        <a:p>
          <a:endParaRPr lang="es-CO"/>
        </a:p>
      </dgm:t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5" presStyleCnt="6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6A608897-A309-45C9-9A2F-91772993F3C2}" type="presOf" srcId="{E6C264B0-03B5-4925-B134-D77C54F0E3BF}" destId="{DBBAE0E8-8BAE-4644-8CB3-E2B447BF7A0E}" srcOrd="0" destOrd="0" presId="urn:microsoft.com/office/officeart/2008/layout/CircleAccentTimeline"/>
    <dgm:cxn modelId="{71D57D16-A6E1-45A4-9DCC-314D3D214BAD}" type="presOf" srcId="{FC05253B-2647-4DE6-8EC9-2FE0F44DB3D8}" destId="{43BF2806-F1C0-4A44-AFCE-F0F72CF6E199}" srcOrd="0" destOrd="0" presId="urn:microsoft.com/office/officeart/2008/layout/CircleAccentTimeline"/>
    <dgm:cxn modelId="{6E3BCD8A-7F62-420A-9467-A0B52E23BC85}" type="presOf" srcId="{729D14DA-2EE9-4DC8-8298-E6BABB83FBCF}" destId="{7B7928D1-5F7C-48EA-A2FA-80FA8EAB0207}" srcOrd="0" destOrd="0" presId="urn:microsoft.com/office/officeart/2008/layout/CircleAccentTimeline"/>
    <dgm:cxn modelId="{7014C9D8-7B5A-4E6B-9A13-4B8328ACE98F}" type="presOf" srcId="{B99F95D8-BE06-44AE-B377-4CB91A382BE2}" destId="{1C92C585-9ADA-41CB-9620-FBEF8B32443B}" srcOrd="0" destOrd="0" presId="urn:microsoft.com/office/officeart/2008/layout/CircleAccentTimeline"/>
    <dgm:cxn modelId="{2495EA3E-E8A1-413E-9239-FF09B8BC8125}" type="presOf" srcId="{CF143741-D1EF-4B8F-84B9-4BE4D842BDB4}" destId="{7E114183-0CC6-4217-94D1-0BEFF8EDB57A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436A5C18-2D43-4F60-B320-A6CC753373BF}" type="presParOf" srcId="{7E114183-0CC6-4217-94D1-0BEFF8EDB57A}" destId="{DBAAC956-0683-4E1F-8132-699008561724}" srcOrd="0" destOrd="0" presId="urn:microsoft.com/office/officeart/2008/layout/CircleAccentTimeline"/>
    <dgm:cxn modelId="{FC0C9673-0B49-4229-970C-5BFE50D30BC2}" type="presParOf" srcId="{DBAAC956-0683-4E1F-8132-699008561724}" destId="{BE94EA48-EDD7-479B-8AA0-84D22D63CF3A}" srcOrd="0" destOrd="0" presId="urn:microsoft.com/office/officeart/2008/layout/CircleAccentTimeline"/>
    <dgm:cxn modelId="{AF4F404E-531D-416E-91D5-CD3DACC6D8AD}" type="presParOf" srcId="{DBAAC956-0683-4E1F-8132-699008561724}" destId="{43BF2806-F1C0-4A44-AFCE-F0F72CF6E199}" srcOrd="1" destOrd="0" presId="urn:microsoft.com/office/officeart/2008/layout/CircleAccentTimeline"/>
    <dgm:cxn modelId="{F7B2C0AB-4123-4935-823F-D306114259D9}" type="presParOf" srcId="{DBAAC956-0683-4E1F-8132-699008561724}" destId="{5E4973BF-F3F5-4294-9BC5-131B8D28F2FA}" srcOrd="2" destOrd="0" presId="urn:microsoft.com/office/officeart/2008/layout/CircleAccentTimeline"/>
    <dgm:cxn modelId="{34A6B889-FCE6-46FC-9EED-AB272E20ACB7}" type="presParOf" srcId="{7E114183-0CC6-4217-94D1-0BEFF8EDB57A}" destId="{EF2B7D7C-5F59-412E-9E76-B5C7AF265128}" srcOrd="1" destOrd="0" presId="urn:microsoft.com/office/officeart/2008/layout/CircleAccentTimeline"/>
    <dgm:cxn modelId="{C01269D5-FDF4-4152-A301-593494111718}" type="presParOf" srcId="{7E114183-0CC6-4217-94D1-0BEFF8EDB57A}" destId="{CAB4FF41-8B3B-4BBD-9DE6-286A4E7D5D0B}" srcOrd="2" destOrd="0" presId="urn:microsoft.com/office/officeart/2008/layout/CircleAccentTimeline"/>
    <dgm:cxn modelId="{CB9B800B-DF6D-4AE0-AC99-F043F50BC637}" type="presParOf" srcId="{7E114183-0CC6-4217-94D1-0BEFF8EDB57A}" destId="{D42F7D12-2BDE-4A90-AF87-4FE4FE290307}" srcOrd="3" destOrd="0" presId="urn:microsoft.com/office/officeart/2008/layout/CircleAccentTimeline"/>
    <dgm:cxn modelId="{FC925BA5-C6FD-46B5-A2F1-A2D66DCB029C}" type="presParOf" srcId="{7E114183-0CC6-4217-94D1-0BEFF8EDB57A}" destId="{81E4C388-6E75-4D2D-813B-9350AB32EB5B}" srcOrd="4" destOrd="0" presId="urn:microsoft.com/office/officeart/2008/layout/CircleAccentTimeline"/>
    <dgm:cxn modelId="{EF95A7E9-5DF6-46AB-AFBD-38FDC94008A7}" type="presParOf" srcId="{81E4C388-6E75-4D2D-813B-9350AB32EB5B}" destId="{61CB9A04-D54E-41A5-B655-532DC4F7EB11}" srcOrd="0" destOrd="0" presId="urn:microsoft.com/office/officeart/2008/layout/CircleAccentTimeline"/>
    <dgm:cxn modelId="{3FD79884-D365-4CB6-A744-1442C5D8E459}" type="presParOf" srcId="{81E4C388-6E75-4D2D-813B-9350AB32EB5B}" destId="{7B7928D1-5F7C-48EA-A2FA-80FA8EAB0207}" srcOrd="1" destOrd="0" presId="urn:microsoft.com/office/officeart/2008/layout/CircleAccentTimeline"/>
    <dgm:cxn modelId="{D0D7A318-97D4-47F5-8CDD-32A3BB622FB8}" type="presParOf" srcId="{81E4C388-6E75-4D2D-813B-9350AB32EB5B}" destId="{2DC8E875-7D58-4F99-842C-E6B60FE39627}" srcOrd="2" destOrd="0" presId="urn:microsoft.com/office/officeart/2008/layout/CircleAccentTimeline"/>
    <dgm:cxn modelId="{DDE55709-78D3-479E-A406-46549D2EE249}" type="presParOf" srcId="{7E114183-0CC6-4217-94D1-0BEFF8EDB57A}" destId="{8FF4ED5F-2DFE-477E-8C30-CA3B9DD46DB7}" srcOrd="5" destOrd="0" presId="urn:microsoft.com/office/officeart/2008/layout/CircleAccentTimeline"/>
    <dgm:cxn modelId="{ED434989-9C81-4E68-B468-0055EE9BF7FD}" type="presParOf" srcId="{7E114183-0CC6-4217-94D1-0BEFF8EDB57A}" destId="{4B1C958E-E7EB-4B38-8BEF-340872851480}" srcOrd="6" destOrd="0" presId="urn:microsoft.com/office/officeart/2008/layout/CircleAccentTimeline"/>
    <dgm:cxn modelId="{F91791D0-1268-40E0-8247-C43AB11DC8DE}" type="presParOf" srcId="{7E114183-0CC6-4217-94D1-0BEFF8EDB57A}" destId="{C1A8E934-BFFB-4C1A-8F6C-C396942934EA}" srcOrd="7" destOrd="0" presId="urn:microsoft.com/office/officeart/2008/layout/CircleAccentTimeline"/>
    <dgm:cxn modelId="{8470E122-7F31-497F-8AA5-F7A744CF3575}" type="presParOf" srcId="{7E114183-0CC6-4217-94D1-0BEFF8EDB57A}" destId="{A44B17E6-39A1-4337-80A6-B0BE8C068F62}" srcOrd="8" destOrd="0" presId="urn:microsoft.com/office/officeart/2008/layout/CircleAccentTimeline"/>
    <dgm:cxn modelId="{3B94E4F4-8FB4-4683-95D5-0B044D6B400F}" type="presParOf" srcId="{A44B17E6-39A1-4337-80A6-B0BE8C068F62}" destId="{BFEE6E04-4F28-4FAD-8574-E768B560E677}" srcOrd="0" destOrd="0" presId="urn:microsoft.com/office/officeart/2008/layout/CircleAccentTimeline"/>
    <dgm:cxn modelId="{66970D94-B358-429B-A691-1D4D0451A45A}" type="presParOf" srcId="{A44B17E6-39A1-4337-80A6-B0BE8C068F62}" destId="{DBBAE0E8-8BAE-4644-8CB3-E2B447BF7A0E}" srcOrd="1" destOrd="0" presId="urn:microsoft.com/office/officeart/2008/layout/CircleAccentTimeline"/>
    <dgm:cxn modelId="{2269133F-40EB-4F21-864E-DAC84B229BBC}" type="presParOf" srcId="{A44B17E6-39A1-4337-80A6-B0BE8C068F62}" destId="{DD9747A6-BF8F-4A63-9E4E-AA6E614FACB2}" srcOrd="2" destOrd="0" presId="urn:microsoft.com/office/officeart/2008/layout/CircleAccentTimeline"/>
    <dgm:cxn modelId="{B7B46DEA-861C-4E2E-B927-8172B9811F15}" type="presParOf" srcId="{7E114183-0CC6-4217-94D1-0BEFF8EDB57A}" destId="{B34C5A35-3468-475E-A504-60B2C7467682}" srcOrd="9" destOrd="0" presId="urn:microsoft.com/office/officeart/2008/layout/CircleAccentTimeline"/>
    <dgm:cxn modelId="{C33DE4FA-3199-47E6-96B5-BFCB309A896E}" type="presParOf" srcId="{7E114183-0CC6-4217-94D1-0BEFF8EDB57A}" destId="{689E9F75-C6B7-430D-B001-202A77665593}" srcOrd="10" destOrd="0" presId="urn:microsoft.com/office/officeart/2008/layout/CircleAccentTimeline"/>
    <dgm:cxn modelId="{4F016713-4C66-476A-9492-B6D61FFEA266}" type="presParOf" srcId="{7E114183-0CC6-4217-94D1-0BEFF8EDB57A}" destId="{633AEBB2-C584-49C5-9933-429E51052436}" srcOrd="11" destOrd="0" presId="urn:microsoft.com/office/officeart/2008/layout/CircleAccentTimeline"/>
    <dgm:cxn modelId="{65364F54-8B76-4924-9DF1-ED1D292F7FC6}" type="presParOf" srcId="{633AEBB2-C584-49C5-9933-429E51052436}" destId="{C6CF8707-D1D1-4FA8-9757-839E00FCF767}" srcOrd="0" destOrd="0" presId="urn:microsoft.com/office/officeart/2008/layout/CircleAccentTimeline"/>
    <dgm:cxn modelId="{0FDDCDE9-0AC8-4C79-B735-02B65E86D7EC}" type="presParOf" srcId="{633AEBB2-C584-49C5-9933-429E51052436}" destId="{1C92C585-9ADA-41CB-9620-FBEF8B32443B}" srcOrd="1" destOrd="0" presId="urn:microsoft.com/office/officeart/2008/layout/CircleAccentTimeline"/>
    <dgm:cxn modelId="{6096316F-1A2B-4B04-97DC-44E2091EC4D1}" type="presParOf" srcId="{633AEBB2-C584-49C5-9933-429E51052436}" destId="{770C2347-45A6-4E1A-A5DF-392E7147949B}" srcOrd="2" destOrd="0" presId="urn:microsoft.com/office/officeart/2008/layout/CircleAccentTimeline"/>
    <dgm:cxn modelId="{CDC94CCF-1051-4BC8-B13F-AAD331AC43EC}" type="presParOf" srcId="{7E114183-0CC6-4217-94D1-0BEFF8EDB57A}" destId="{8C7F308E-40CD-4D40-AABD-1614969D8E57}" srcOrd="12" destOrd="0" presId="urn:microsoft.com/office/officeart/2008/layout/CircleAccentTimeline"/>
    <dgm:cxn modelId="{118B223F-AB00-438E-9194-1FC3F27F6671}" type="presParOf" srcId="{7E114183-0CC6-4217-94D1-0BEFF8EDB57A}" destId="{EB89F5C1-DB00-4523-BAB5-396316A70C4F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/>
      <dgm:spPr/>
      <dgm:t>
        <a:bodyPr/>
        <a:lstStyle/>
        <a:p>
          <a:r>
            <a:rPr lang="es-ES" dirty="0" smtClean="0"/>
            <a:t>Una solución del proyecto fue considerada como la "mejor" con muy pocos detalles del trabajo</a:t>
          </a:r>
          <a:endParaRPr lang="es-CO" dirty="0"/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/>
      <dgm:spPr/>
      <dgm:t>
        <a:bodyPr/>
        <a:lstStyle/>
        <a:p>
          <a:r>
            <a:rPr lang="es-ES" dirty="0" smtClean="0"/>
            <a:t>Después de que el proyecto fue "completado" , muchos cambios fueron requeridos antes de la aprobación del cliente</a:t>
          </a:r>
          <a:endParaRPr lang="es-CO" dirty="0"/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/>
      <dgm:spPr/>
      <dgm:t>
        <a:bodyPr/>
        <a:lstStyle/>
        <a:p>
          <a:r>
            <a:rPr lang="es-ES" dirty="0" smtClean="0"/>
            <a:t>Cambios "menores" fueron agregados y aceptados tarde en el proyecto. Esto duplico el trabajo en la etapa final y retraso la entrega</a:t>
          </a:r>
          <a:endParaRPr lang="es-CO" dirty="0"/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/>
      <dgm:spPr/>
      <dgm:t>
        <a:bodyPr/>
        <a:lstStyle/>
        <a:p>
          <a:r>
            <a:rPr lang="es-ES" smtClean="0"/>
            <a:t>El sistema complejo fue diseñado en partes, cuando la integración falló fue necesario rediseñar todo</a:t>
          </a:r>
          <a:endParaRPr lang="es-CO" dirty="0"/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A6E05B14-54D3-4ECD-809E-BB371D1F38F1}" type="presOf" srcId="{E668F321-9E06-4795-9778-40BD37C936D6}" destId="{40B08250-9FD8-4D6A-ABB0-D3CF0ADC69FA}" srcOrd="0" destOrd="0" presId="urn:microsoft.com/office/officeart/2008/layout/LinedList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F1E3AE5A-9373-4573-90A6-9DA4C7903837}" type="presOf" srcId="{9674C109-8E91-47EE-8295-C03D8FAE5BDE}" destId="{569F1CF2-77EB-4F50-86CD-7B65FAFA4F03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BBE89D7E-F36B-4A52-A5D0-1DB3D0F9160B}" type="presOf" srcId="{751D85E0-453E-49F5-B5ED-A55C9211E86A}" destId="{18E4FC94-F811-45F3-856B-97FF3CFB20DF}" srcOrd="0" destOrd="0" presId="urn:microsoft.com/office/officeart/2008/layout/LinedList"/>
    <dgm:cxn modelId="{CD773B8C-86EF-4C79-AB30-B8C09ABB98B9}" type="presOf" srcId="{6C6C69B2-552A-4570-9CC8-D835512F57A6}" destId="{0B9978B4-C064-4BBD-96FD-DEAA51A88282}" srcOrd="0" destOrd="0" presId="urn:microsoft.com/office/officeart/2008/layout/LinedList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F28EC9FB-2B94-4AFC-A370-E6441C558E15}" type="presOf" srcId="{F2FB1239-BF21-47DA-B226-D4FAA456CF40}" destId="{D0F40364-50C0-47B1-A8C2-A4C4CDB26002}" srcOrd="0" destOrd="0" presId="urn:microsoft.com/office/officeart/2008/layout/LinedList"/>
    <dgm:cxn modelId="{2FDBAA60-1901-461E-85D4-597E0FC053AD}" type="presOf" srcId="{3045BF75-62F6-4C34-AAD7-4E7C5863EC77}" destId="{5F4F0852-FA09-43AA-BE7E-63763EF64986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6887BF6A-5A33-4419-89ED-DA9B52243EA8}" type="presParOf" srcId="{18E4FC94-F811-45F3-856B-97FF3CFB20DF}" destId="{550D8F94-AD4C-4CB8-AF48-AC8EA3E28689}" srcOrd="0" destOrd="0" presId="urn:microsoft.com/office/officeart/2008/layout/LinedList"/>
    <dgm:cxn modelId="{FB12EB16-2594-46E0-B99B-18DE0629DE4E}" type="presParOf" srcId="{18E4FC94-F811-45F3-856B-97FF3CFB20DF}" destId="{A2FE52B0-FBB6-4628-BC51-5116AC5762BF}" srcOrd="1" destOrd="0" presId="urn:microsoft.com/office/officeart/2008/layout/LinedList"/>
    <dgm:cxn modelId="{C67B577C-1A0A-459D-8434-C7617507FA1C}" type="presParOf" srcId="{A2FE52B0-FBB6-4628-BC51-5116AC5762BF}" destId="{D0F40364-50C0-47B1-A8C2-A4C4CDB26002}" srcOrd="0" destOrd="0" presId="urn:microsoft.com/office/officeart/2008/layout/LinedList"/>
    <dgm:cxn modelId="{2F3D89DB-F9F9-48AC-A3D7-43B8F7101B69}" type="presParOf" srcId="{A2FE52B0-FBB6-4628-BC51-5116AC5762BF}" destId="{54EB680A-3B98-46D3-87BB-4D87E750EA70}" srcOrd="1" destOrd="0" presId="urn:microsoft.com/office/officeart/2008/layout/LinedList"/>
    <dgm:cxn modelId="{44AC7A19-05D7-4382-9D65-65B7A1149C73}" type="presParOf" srcId="{54EB680A-3B98-46D3-87BB-4D87E750EA70}" destId="{AA7438A7-A6AF-4E21-A6AB-BF00CC79402E}" srcOrd="0" destOrd="0" presId="urn:microsoft.com/office/officeart/2008/layout/LinedList"/>
    <dgm:cxn modelId="{F53CC538-4266-41CD-B6FA-AB63BBDABE23}" type="presParOf" srcId="{54EB680A-3B98-46D3-87BB-4D87E750EA70}" destId="{FF229CCE-F3B9-40F6-B340-F0061D08078A}" srcOrd="1" destOrd="0" presId="urn:microsoft.com/office/officeart/2008/layout/LinedList"/>
    <dgm:cxn modelId="{F16A1C31-673C-4D61-8956-DDE4A408453F}" type="presParOf" srcId="{FF229CCE-F3B9-40F6-B340-F0061D08078A}" destId="{1E5C0E07-EF6C-472E-BE2F-60527275E9F8}" srcOrd="0" destOrd="0" presId="urn:microsoft.com/office/officeart/2008/layout/LinedList"/>
    <dgm:cxn modelId="{8671D27E-8ECB-4B26-BC28-651D2E99BAA5}" type="presParOf" srcId="{FF229CCE-F3B9-40F6-B340-F0061D08078A}" destId="{0B9978B4-C064-4BBD-96FD-DEAA51A88282}" srcOrd="1" destOrd="0" presId="urn:microsoft.com/office/officeart/2008/layout/LinedList"/>
    <dgm:cxn modelId="{E507EA81-335C-416E-8DB2-7F220B8DBBE3}" type="presParOf" srcId="{FF229CCE-F3B9-40F6-B340-F0061D08078A}" destId="{4D0E22C5-CF4B-4B02-99D5-52030DC4B03D}" srcOrd="2" destOrd="0" presId="urn:microsoft.com/office/officeart/2008/layout/LinedList"/>
    <dgm:cxn modelId="{6E4B6236-E355-4D2E-9889-A5188C9CC158}" type="presParOf" srcId="{54EB680A-3B98-46D3-87BB-4D87E750EA70}" destId="{280076F7-8D64-44B1-86E3-7FDD590A0E16}" srcOrd="2" destOrd="0" presId="urn:microsoft.com/office/officeart/2008/layout/LinedList"/>
    <dgm:cxn modelId="{D713F88D-41A1-4576-AC45-C0E889AA6B96}" type="presParOf" srcId="{54EB680A-3B98-46D3-87BB-4D87E750EA70}" destId="{4BFA12F9-9D12-405D-8E63-CAD650F750FE}" srcOrd="3" destOrd="0" presId="urn:microsoft.com/office/officeart/2008/layout/LinedList"/>
    <dgm:cxn modelId="{5B6044F8-B6E1-44BB-BD45-9341BE8BF08E}" type="presParOf" srcId="{54EB680A-3B98-46D3-87BB-4D87E750EA70}" destId="{2E003B28-BD5E-4603-B95D-7340E8E5F414}" srcOrd="4" destOrd="0" presId="urn:microsoft.com/office/officeart/2008/layout/LinedList"/>
    <dgm:cxn modelId="{164007D0-4D74-4243-9DAC-D907C183A32F}" type="presParOf" srcId="{2E003B28-BD5E-4603-B95D-7340E8E5F414}" destId="{20BA4A9A-1AC1-4404-8D39-60958CED1C40}" srcOrd="0" destOrd="0" presId="urn:microsoft.com/office/officeart/2008/layout/LinedList"/>
    <dgm:cxn modelId="{BAA8375C-D437-4EB2-99B4-85D29F067AC9}" type="presParOf" srcId="{2E003B28-BD5E-4603-B95D-7340E8E5F414}" destId="{5F4F0852-FA09-43AA-BE7E-63763EF64986}" srcOrd="1" destOrd="0" presId="urn:microsoft.com/office/officeart/2008/layout/LinedList"/>
    <dgm:cxn modelId="{499330F9-CF27-49F5-ABC2-E48989618A38}" type="presParOf" srcId="{2E003B28-BD5E-4603-B95D-7340E8E5F414}" destId="{E5F033C4-207E-4E62-8EA1-74612028187B}" srcOrd="2" destOrd="0" presId="urn:microsoft.com/office/officeart/2008/layout/LinedList"/>
    <dgm:cxn modelId="{5A7246C2-2102-45CC-B570-D68DA5595101}" type="presParOf" srcId="{54EB680A-3B98-46D3-87BB-4D87E750EA70}" destId="{A693DB3D-B400-4C38-B5FF-0F78B66CE70C}" srcOrd="5" destOrd="0" presId="urn:microsoft.com/office/officeart/2008/layout/LinedList"/>
    <dgm:cxn modelId="{5C16817B-4EDE-4593-9D87-BA63233D7284}" type="presParOf" srcId="{54EB680A-3B98-46D3-87BB-4D87E750EA70}" destId="{0B9BC4E3-3A4F-4032-9ECC-C8200C66F900}" srcOrd="6" destOrd="0" presId="urn:microsoft.com/office/officeart/2008/layout/LinedList"/>
    <dgm:cxn modelId="{9B952B98-7356-4BB5-9F42-3B8026621738}" type="presParOf" srcId="{54EB680A-3B98-46D3-87BB-4D87E750EA70}" destId="{059165AE-BD03-47D6-A5EC-65B4B410B1D7}" srcOrd="7" destOrd="0" presId="urn:microsoft.com/office/officeart/2008/layout/LinedList"/>
    <dgm:cxn modelId="{6767DC4E-45DC-438F-A609-EC81D33E187F}" type="presParOf" srcId="{059165AE-BD03-47D6-A5EC-65B4B410B1D7}" destId="{FE3022A7-D9D3-4BA2-8A21-08A05F8A5D47}" srcOrd="0" destOrd="0" presId="urn:microsoft.com/office/officeart/2008/layout/LinedList"/>
    <dgm:cxn modelId="{364FA218-7225-487B-B8ED-17AD0851D680}" type="presParOf" srcId="{059165AE-BD03-47D6-A5EC-65B4B410B1D7}" destId="{40B08250-9FD8-4D6A-ABB0-D3CF0ADC69FA}" srcOrd="1" destOrd="0" presId="urn:microsoft.com/office/officeart/2008/layout/LinedList"/>
    <dgm:cxn modelId="{D2514F3B-EF20-4C51-8C33-CE96F39534D0}" type="presParOf" srcId="{059165AE-BD03-47D6-A5EC-65B4B410B1D7}" destId="{A5B709FA-BD2A-4EEF-879F-10F46411C1FF}" srcOrd="2" destOrd="0" presId="urn:microsoft.com/office/officeart/2008/layout/LinedList"/>
    <dgm:cxn modelId="{9ADA9986-9918-447C-9E97-9C2383A0A0F1}" type="presParOf" srcId="{54EB680A-3B98-46D3-87BB-4D87E750EA70}" destId="{3CBBE6F8-7980-4757-A332-9C1CACD54C41}" srcOrd="8" destOrd="0" presId="urn:microsoft.com/office/officeart/2008/layout/LinedList"/>
    <dgm:cxn modelId="{FCB9AB8E-7953-47B9-B089-DC06D8E16ED8}" type="presParOf" srcId="{54EB680A-3B98-46D3-87BB-4D87E750EA70}" destId="{7F28B214-9184-4B62-A5DD-3F9D444DD933}" srcOrd="9" destOrd="0" presId="urn:microsoft.com/office/officeart/2008/layout/LinedList"/>
    <dgm:cxn modelId="{BE144981-2AF9-45BF-B66E-785235CADF33}" type="presParOf" srcId="{54EB680A-3B98-46D3-87BB-4D87E750EA70}" destId="{6888CCDE-7072-44DA-BF63-DDCD44C71820}" srcOrd="10" destOrd="0" presId="urn:microsoft.com/office/officeart/2008/layout/LinedList"/>
    <dgm:cxn modelId="{500464C4-11B9-4F41-9D69-DD17E0B52324}" type="presParOf" srcId="{6888CCDE-7072-44DA-BF63-DDCD44C71820}" destId="{D2075AD8-E9FE-4F33-930C-187E54CF5578}" srcOrd="0" destOrd="0" presId="urn:microsoft.com/office/officeart/2008/layout/LinedList"/>
    <dgm:cxn modelId="{4839350A-66FE-4ADE-915F-E67FBD8E0F5C}" type="presParOf" srcId="{6888CCDE-7072-44DA-BF63-DDCD44C71820}" destId="{569F1CF2-77EB-4F50-86CD-7B65FAFA4F03}" srcOrd="1" destOrd="0" presId="urn:microsoft.com/office/officeart/2008/layout/LinedList"/>
    <dgm:cxn modelId="{21F3C87A-38FC-474F-AE69-A3B4148A9FFF}" type="presParOf" srcId="{6888CCDE-7072-44DA-BF63-DDCD44C71820}" destId="{DE207318-E591-42C7-9999-B59855C6C42A}" srcOrd="2" destOrd="0" presId="urn:microsoft.com/office/officeart/2008/layout/LinedList"/>
    <dgm:cxn modelId="{4074EDD6-A557-43BA-A238-B79AD638360F}" type="presParOf" srcId="{54EB680A-3B98-46D3-87BB-4D87E750EA70}" destId="{E7ADB50D-6924-419F-8B7E-E00FCC7D3750}" srcOrd="11" destOrd="0" presId="urn:microsoft.com/office/officeart/2008/layout/LinedList"/>
    <dgm:cxn modelId="{BEC818AD-E2CC-48BB-9135-5DF9C3642EF4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/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/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</dgm:pt>
    <dgm:pt modelId="{0A9DB3C9-751C-40BA-85B8-E9310BDE0C26}" type="pres">
      <dgm:prSet presAssocID="{1EFACF1C-20A6-42B6-A572-8E0E18D4DFCE}" presName="spaceBetweenRectangles" presStyleCnt="0"/>
      <dgm:spPr/>
    </dgm:pt>
    <dgm:pt modelId="{30149B91-8AE7-4C54-8CF0-46CA5BCBEAFA}" type="pres">
      <dgm:prSet presAssocID="{3FB3E875-98EA-4787-B691-74BE8B7CF86C}" presName="parentLin" presStyleCnt="0"/>
      <dgm:spPr/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</dgm:pt>
    <dgm:pt modelId="{BF008ECF-03C7-4BD4-93C0-FC9D85C8F4E8}" type="pres">
      <dgm:prSet presAssocID="{4EA97B6F-84BF-4C2F-8166-30533A30E7BD}" presName="spaceBetweenRectangles" presStyleCnt="0"/>
      <dgm:spPr/>
    </dgm:pt>
    <dgm:pt modelId="{5492C99C-F6F7-410E-8A82-94C492D6EAF1}" type="pres">
      <dgm:prSet presAssocID="{2CB34885-F274-4575-BB3A-ED6942D5BC71}" presName="parentLin" presStyleCnt="0"/>
      <dgm:spPr/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</dgm:pt>
    <dgm:pt modelId="{E0493846-B364-47EA-AFD8-B3DF1C2C4B1E}" type="pres">
      <dgm:prSet presAssocID="{8FC0323F-04D0-4AA1-ACB4-5089714A0B1E}" presName="spaceBetweenRectangles" presStyleCnt="0"/>
      <dgm:spPr/>
    </dgm:pt>
    <dgm:pt modelId="{96721EA6-26B4-4F22-AAE3-95D079A03EC3}" type="pres">
      <dgm:prSet presAssocID="{EA49A1E8-43B4-4C29-A030-CE2998EDED46}" presName="parentLin" presStyleCnt="0"/>
      <dgm:spPr/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</dgm:pt>
    <dgm:pt modelId="{4918C74D-784F-4A2C-80DB-29083507059F}" type="pres">
      <dgm:prSet presAssocID="{BA3A7124-5248-4A1A-B8C1-C06E564557E5}" presName="spaceBetweenRectangles" presStyleCnt="0"/>
      <dgm:spPr/>
    </dgm:pt>
    <dgm:pt modelId="{B9302FC1-EB9A-4900-AF08-343024B2E881}" type="pres">
      <dgm:prSet presAssocID="{76FCBD18-6138-4EC3-8B59-C436E51C68EF}" presName="parentLin" presStyleCnt="0"/>
      <dgm:spPr/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</dgm:pt>
    <dgm:pt modelId="{1241DB96-8ED0-48D0-8312-68FCAFF07F8B}" type="pres">
      <dgm:prSet presAssocID="{5D57262C-969D-4C92-B17C-254504E2836B}" presName="spaceBetweenRectangles" presStyleCnt="0"/>
      <dgm:spPr/>
    </dgm:pt>
    <dgm:pt modelId="{2510770F-8B9E-4712-A29A-AE1AC1E9B577}" type="pres">
      <dgm:prSet presAssocID="{0B62A7FA-463B-4540-A0C1-5D015F5C64F8}" presName="parentLin" presStyleCnt="0"/>
      <dgm:spPr/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</dgm:pt>
    <dgm:pt modelId="{4378AE09-26CC-4506-A9C9-4744706DB95E}" type="pres">
      <dgm:prSet presAssocID="{CE55D52D-C0B3-49F3-AB77-E518E5A9FFD9}" presName="spaceBetweenRectangles" presStyleCnt="0"/>
      <dgm:spPr/>
    </dgm:pt>
    <dgm:pt modelId="{66ED2D7C-7EDD-487B-A997-91F5840F71B2}" type="pres">
      <dgm:prSet presAssocID="{E61ADA3C-4C22-4C10-B8FC-757F38DE52A8}" presName="parentLin" presStyleCnt="0"/>
      <dgm:spPr/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3F9EF8F-32A4-43D1-99ED-A9CF49C97371}" type="presOf" srcId="{0B62A7FA-463B-4540-A0C1-5D015F5C64F8}" destId="{F90EB9A8-F9E0-493F-8254-4EC19B850E62}" srcOrd="1" destOrd="0" presId="urn:microsoft.com/office/officeart/2005/8/layout/list1"/>
    <dgm:cxn modelId="{0C31CCED-C3E7-45C7-8598-DDAF80A2379D}" type="presOf" srcId="{E61ADA3C-4C22-4C10-B8FC-757F38DE52A8}" destId="{F8A22EE0-D616-4EC2-B8F8-D5D793D6F654}" srcOrd="1" destOrd="0" presId="urn:microsoft.com/office/officeart/2005/8/layout/list1"/>
    <dgm:cxn modelId="{EF50ADD9-86D1-4C60-ADE0-AA34CF4234E5}" type="presOf" srcId="{EA49A1E8-43B4-4C29-A030-CE2998EDED46}" destId="{D00FFEE7-174D-46A7-AB90-3878887DC6E7}" srcOrd="1" destOrd="0" presId="urn:microsoft.com/office/officeart/2005/8/layout/list1"/>
    <dgm:cxn modelId="{72D98B18-5411-4318-AC99-BB22736B0B4F}" type="presOf" srcId="{0B62A7FA-463B-4540-A0C1-5D015F5C64F8}" destId="{492D5CC4-9425-45F0-B19C-6AECFA6E337F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0E1A3858-64C6-4A1A-B244-1708A1F8B85A}" type="presOf" srcId="{3FB3E875-98EA-4787-B691-74BE8B7CF86C}" destId="{763EE1E1-BEC5-4157-80AE-AD36AC09F505}" srcOrd="1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97693810-767D-47F6-920A-13ED75E5790C}" type="presOf" srcId="{76FCBD18-6138-4EC3-8B59-C436E51C68EF}" destId="{DAA915C5-62CE-4737-80C5-DCA0E0067CCA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7245B6AC-0CA7-4790-917D-55578F66C89C}" type="presOf" srcId="{83E6E081-ECAF-4BC1-BB09-D5FFE6DF5754}" destId="{4D2FF85C-8DE1-4A3B-A3AD-31E2F2B01967}" srcOrd="1" destOrd="0" presId="urn:microsoft.com/office/officeart/2005/8/layout/list1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1C5AAB0F-9362-445A-9B80-328EEFA9BB64}" type="presOf" srcId="{EA49A1E8-43B4-4C29-A030-CE2998EDED46}" destId="{A45B422B-5E8A-47FE-A2CA-37BDC0CF5B7A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CF23C302-FD24-4666-AA9A-874428B178BF}" type="presOf" srcId="{E721073D-E966-4543-8A79-CD3EA5089D64}" destId="{AE5B1A00-C2A8-4301-BE66-3B445877CB98}" srcOrd="0" destOrd="0" presId="urn:microsoft.com/office/officeart/2005/8/layout/list1"/>
    <dgm:cxn modelId="{8C63B8C2-EF1D-4E94-84E1-696ACC8B8569}" type="presOf" srcId="{E61ADA3C-4C22-4C10-B8FC-757F38DE52A8}" destId="{83436172-BFF2-4FB4-B1E7-9CCE779E0CD5}" srcOrd="0" destOrd="0" presId="urn:microsoft.com/office/officeart/2005/8/layout/list1"/>
    <dgm:cxn modelId="{E664A704-22AD-4CA8-B3A6-AFAAF9E094D9}" type="presOf" srcId="{2CB34885-F274-4575-BB3A-ED6942D5BC71}" destId="{0C40B7AC-378A-4E33-84F6-0CC97D9EABCD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D3DA7B55-41EB-42AA-9C04-08F14EBF40FB}" type="presOf" srcId="{2CB34885-F274-4575-BB3A-ED6942D5BC71}" destId="{835C4722-8584-4D6D-BD50-8F93B76390C0}" srcOrd="1" destOrd="0" presId="urn:microsoft.com/office/officeart/2005/8/layout/list1"/>
    <dgm:cxn modelId="{9036360E-8409-4E7B-9A32-3B58C85459E9}" type="presOf" srcId="{3FB3E875-98EA-4787-B691-74BE8B7CF86C}" destId="{9FC82B1D-9E74-45A7-BC0A-C13531C10F71}" srcOrd="0" destOrd="0" presId="urn:microsoft.com/office/officeart/2005/8/layout/list1"/>
    <dgm:cxn modelId="{D854493E-FE37-4AAC-B757-36769F102922}" type="presOf" srcId="{83E6E081-ECAF-4BC1-BB09-D5FFE6DF5754}" destId="{0A936616-6663-4068-B192-CAC6B33779EA}" srcOrd="0" destOrd="0" presId="urn:microsoft.com/office/officeart/2005/8/layout/list1"/>
    <dgm:cxn modelId="{69806DBD-0726-4E1E-AC05-6EFDBE47EC33}" type="presOf" srcId="{76FCBD18-6138-4EC3-8B59-C436E51C68EF}" destId="{AD0EC609-B612-4ABE-A41A-4DEDB7BA8875}" srcOrd="0" destOrd="0" presId="urn:microsoft.com/office/officeart/2005/8/layout/list1"/>
    <dgm:cxn modelId="{8CDC1DDB-9C7B-4299-96FF-66DB976BE31F}" type="presParOf" srcId="{AE5B1A00-C2A8-4301-BE66-3B445877CB98}" destId="{A09FA37D-D273-4C30-95C6-FDD8A5C7DBCE}" srcOrd="0" destOrd="0" presId="urn:microsoft.com/office/officeart/2005/8/layout/list1"/>
    <dgm:cxn modelId="{158E3B91-6CD7-417E-9394-691C1AFD1B6E}" type="presParOf" srcId="{A09FA37D-D273-4C30-95C6-FDD8A5C7DBCE}" destId="{0A936616-6663-4068-B192-CAC6B33779EA}" srcOrd="0" destOrd="0" presId="urn:microsoft.com/office/officeart/2005/8/layout/list1"/>
    <dgm:cxn modelId="{2C95BECA-CC41-44D5-B749-C0998B25330E}" type="presParOf" srcId="{A09FA37D-D273-4C30-95C6-FDD8A5C7DBCE}" destId="{4D2FF85C-8DE1-4A3B-A3AD-31E2F2B01967}" srcOrd="1" destOrd="0" presId="urn:microsoft.com/office/officeart/2005/8/layout/list1"/>
    <dgm:cxn modelId="{CC72562F-C734-46A2-92E3-24D9D5F5078A}" type="presParOf" srcId="{AE5B1A00-C2A8-4301-BE66-3B445877CB98}" destId="{F79DB702-B5D2-4E48-B536-3C22A0A65765}" srcOrd="1" destOrd="0" presId="urn:microsoft.com/office/officeart/2005/8/layout/list1"/>
    <dgm:cxn modelId="{5890F97B-7FB1-42B3-A7E8-60A6FBC50E21}" type="presParOf" srcId="{AE5B1A00-C2A8-4301-BE66-3B445877CB98}" destId="{08657ECF-32BD-4118-827D-ABDD07145D23}" srcOrd="2" destOrd="0" presId="urn:microsoft.com/office/officeart/2005/8/layout/list1"/>
    <dgm:cxn modelId="{517C43C0-F6B4-4896-98DD-EFCF59CE27F1}" type="presParOf" srcId="{AE5B1A00-C2A8-4301-BE66-3B445877CB98}" destId="{0A9DB3C9-751C-40BA-85B8-E9310BDE0C26}" srcOrd="3" destOrd="0" presId="urn:microsoft.com/office/officeart/2005/8/layout/list1"/>
    <dgm:cxn modelId="{128A844B-CB01-49CA-89A3-DA6879112EE3}" type="presParOf" srcId="{AE5B1A00-C2A8-4301-BE66-3B445877CB98}" destId="{30149B91-8AE7-4C54-8CF0-46CA5BCBEAFA}" srcOrd="4" destOrd="0" presId="urn:microsoft.com/office/officeart/2005/8/layout/list1"/>
    <dgm:cxn modelId="{B417F674-B2FF-4D3D-8044-7600E8C1D839}" type="presParOf" srcId="{30149B91-8AE7-4C54-8CF0-46CA5BCBEAFA}" destId="{9FC82B1D-9E74-45A7-BC0A-C13531C10F71}" srcOrd="0" destOrd="0" presId="urn:microsoft.com/office/officeart/2005/8/layout/list1"/>
    <dgm:cxn modelId="{714EB9C3-1A71-47D7-A623-FA2DD3F889F3}" type="presParOf" srcId="{30149B91-8AE7-4C54-8CF0-46CA5BCBEAFA}" destId="{763EE1E1-BEC5-4157-80AE-AD36AC09F505}" srcOrd="1" destOrd="0" presId="urn:microsoft.com/office/officeart/2005/8/layout/list1"/>
    <dgm:cxn modelId="{40AFD92C-7340-4533-A4F5-0499D7F6A58C}" type="presParOf" srcId="{AE5B1A00-C2A8-4301-BE66-3B445877CB98}" destId="{3BF5ED52-567D-4A70-95F5-FA9AE67E2EA9}" srcOrd="5" destOrd="0" presId="urn:microsoft.com/office/officeart/2005/8/layout/list1"/>
    <dgm:cxn modelId="{2BBC3759-7615-4785-B244-1758EE35FB59}" type="presParOf" srcId="{AE5B1A00-C2A8-4301-BE66-3B445877CB98}" destId="{759E7ABB-BAD6-44FA-9F03-2A62CA9C6F20}" srcOrd="6" destOrd="0" presId="urn:microsoft.com/office/officeart/2005/8/layout/list1"/>
    <dgm:cxn modelId="{21FF88D5-7E89-4E30-9084-65FFBCE3F925}" type="presParOf" srcId="{AE5B1A00-C2A8-4301-BE66-3B445877CB98}" destId="{BF008ECF-03C7-4BD4-93C0-FC9D85C8F4E8}" srcOrd="7" destOrd="0" presId="urn:microsoft.com/office/officeart/2005/8/layout/list1"/>
    <dgm:cxn modelId="{5E631C28-D9CD-44B7-A055-8E0F50763D49}" type="presParOf" srcId="{AE5B1A00-C2A8-4301-BE66-3B445877CB98}" destId="{5492C99C-F6F7-410E-8A82-94C492D6EAF1}" srcOrd="8" destOrd="0" presId="urn:microsoft.com/office/officeart/2005/8/layout/list1"/>
    <dgm:cxn modelId="{5BA82421-BE05-4A00-B4A2-068C75B57EC1}" type="presParOf" srcId="{5492C99C-F6F7-410E-8A82-94C492D6EAF1}" destId="{0C40B7AC-378A-4E33-84F6-0CC97D9EABCD}" srcOrd="0" destOrd="0" presId="urn:microsoft.com/office/officeart/2005/8/layout/list1"/>
    <dgm:cxn modelId="{EDEBE345-81D3-4C57-A82C-A721DC9C723F}" type="presParOf" srcId="{5492C99C-F6F7-410E-8A82-94C492D6EAF1}" destId="{835C4722-8584-4D6D-BD50-8F93B76390C0}" srcOrd="1" destOrd="0" presId="urn:microsoft.com/office/officeart/2005/8/layout/list1"/>
    <dgm:cxn modelId="{15F99659-1E6C-43EA-993D-F820A608C7EC}" type="presParOf" srcId="{AE5B1A00-C2A8-4301-BE66-3B445877CB98}" destId="{90561DEA-9F4A-4227-8134-41991DC8FB16}" srcOrd="9" destOrd="0" presId="urn:microsoft.com/office/officeart/2005/8/layout/list1"/>
    <dgm:cxn modelId="{1AEFBC36-52E4-4268-BB17-5410E85AAFFF}" type="presParOf" srcId="{AE5B1A00-C2A8-4301-BE66-3B445877CB98}" destId="{DFCDB830-5FC4-42C3-B6BC-4B8A05DF873A}" srcOrd="10" destOrd="0" presId="urn:microsoft.com/office/officeart/2005/8/layout/list1"/>
    <dgm:cxn modelId="{9E389B37-8912-4221-AB66-38B729E280EE}" type="presParOf" srcId="{AE5B1A00-C2A8-4301-BE66-3B445877CB98}" destId="{E0493846-B364-47EA-AFD8-B3DF1C2C4B1E}" srcOrd="11" destOrd="0" presId="urn:microsoft.com/office/officeart/2005/8/layout/list1"/>
    <dgm:cxn modelId="{4393ACA8-4A4D-48BB-A226-72C3787A9977}" type="presParOf" srcId="{AE5B1A00-C2A8-4301-BE66-3B445877CB98}" destId="{96721EA6-26B4-4F22-AAE3-95D079A03EC3}" srcOrd="12" destOrd="0" presId="urn:microsoft.com/office/officeart/2005/8/layout/list1"/>
    <dgm:cxn modelId="{B2AFAA04-95ED-4E32-BB79-91381FCD68A2}" type="presParOf" srcId="{96721EA6-26B4-4F22-AAE3-95D079A03EC3}" destId="{A45B422B-5E8A-47FE-A2CA-37BDC0CF5B7A}" srcOrd="0" destOrd="0" presId="urn:microsoft.com/office/officeart/2005/8/layout/list1"/>
    <dgm:cxn modelId="{3F2A68DC-46BD-4D1B-8E14-2C66B392C4D2}" type="presParOf" srcId="{96721EA6-26B4-4F22-AAE3-95D079A03EC3}" destId="{D00FFEE7-174D-46A7-AB90-3878887DC6E7}" srcOrd="1" destOrd="0" presId="urn:microsoft.com/office/officeart/2005/8/layout/list1"/>
    <dgm:cxn modelId="{6F963EF2-3391-4CE6-9ABF-FCE0CD39E0D0}" type="presParOf" srcId="{AE5B1A00-C2A8-4301-BE66-3B445877CB98}" destId="{8E5EB672-580E-4DF2-B5D4-ED06A07ED4B7}" srcOrd="13" destOrd="0" presId="urn:microsoft.com/office/officeart/2005/8/layout/list1"/>
    <dgm:cxn modelId="{DD4A31D8-F827-483B-B93D-C76B98B80035}" type="presParOf" srcId="{AE5B1A00-C2A8-4301-BE66-3B445877CB98}" destId="{D019BDAB-2385-4646-AD65-F416B565E5B0}" srcOrd="14" destOrd="0" presId="urn:microsoft.com/office/officeart/2005/8/layout/list1"/>
    <dgm:cxn modelId="{8F03987B-D967-4FBB-A17A-06A5C7B1874E}" type="presParOf" srcId="{AE5B1A00-C2A8-4301-BE66-3B445877CB98}" destId="{4918C74D-784F-4A2C-80DB-29083507059F}" srcOrd="15" destOrd="0" presId="urn:microsoft.com/office/officeart/2005/8/layout/list1"/>
    <dgm:cxn modelId="{102D2D0D-013D-47AE-993E-F4A6FCFF7E2B}" type="presParOf" srcId="{AE5B1A00-C2A8-4301-BE66-3B445877CB98}" destId="{B9302FC1-EB9A-4900-AF08-343024B2E881}" srcOrd="16" destOrd="0" presId="urn:microsoft.com/office/officeart/2005/8/layout/list1"/>
    <dgm:cxn modelId="{D3E6084C-61F9-42A6-8268-C5B2A09E3580}" type="presParOf" srcId="{B9302FC1-EB9A-4900-AF08-343024B2E881}" destId="{AD0EC609-B612-4ABE-A41A-4DEDB7BA8875}" srcOrd="0" destOrd="0" presId="urn:microsoft.com/office/officeart/2005/8/layout/list1"/>
    <dgm:cxn modelId="{8477A8DD-8BBF-46B1-8139-3FF2B987B658}" type="presParOf" srcId="{B9302FC1-EB9A-4900-AF08-343024B2E881}" destId="{DAA915C5-62CE-4737-80C5-DCA0E0067CCA}" srcOrd="1" destOrd="0" presId="urn:microsoft.com/office/officeart/2005/8/layout/list1"/>
    <dgm:cxn modelId="{E79A969C-C415-4092-A5E2-95D73BEE5DE4}" type="presParOf" srcId="{AE5B1A00-C2A8-4301-BE66-3B445877CB98}" destId="{6CEF3480-B9D4-4B31-80B8-F6A00A846870}" srcOrd="17" destOrd="0" presId="urn:microsoft.com/office/officeart/2005/8/layout/list1"/>
    <dgm:cxn modelId="{E04C55E4-7FB8-49B4-89AF-B3B26C9907FF}" type="presParOf" srcId="{AE5B1A00-C2A8-4301-BE66-3B445877CB98}" destId="{17A8F7D8-9E2B-41A5-A6D6-A052C1A2F211}" srcOrd="18" destOrd="0" presId="urn:microsoft.com/office/officeart/2005/8/layout/list1"/>
    <dgm:cxn modelId="{5F04EBF3-946E-4E7D-B695-01AEC626898D}" type="presParOf" srcId="{AE5B1A00-C2A8-4301-BE66-3B445877CB98}" destId="{1241DB96-8ED0-48D0-8312-68FCAFF07F8B}" srcOrd="19" destOrd="0" presId="urn:microsoft.com/office/officeart/2005/8/layout/list1"/>
    <dgm:cxn modelId="{E96BF830-9A13-488B-AFBE-33DA4DA5FD20}" type="presParOf" srcId="{AE5B1A00-C2A8-4301-BE66-3B445877CB98}" destId="{2510770F-8B9E-4712-A29A-AE1AC1E9B577}" srcOrd="20" destOrd="0" presId="urn:microsoft.com/office/officeart/2005/8/layout/list1"/>
    <dgm:cxn modelId="{E035069E-F125-495B-BA75-740C164CDF70}" type="presParOf" srcId="{2510770F-8B9E-4712-A29A-AE1AC1E9B577}" destId="{492D5CC4-9425-45F0-B19C-6AECFA6E337F}" srcOrd="0" destOrd="0" presId="urn:microsoft.com/office/officeart/2005/8/layout/list1"/>
    <dgm:cxn modelId="{BCFAF5F3-1A98-4DC3-BFFD-7F58A7463740}" type="presParOf" srcId="{2510770F-8B9E-4712-A29A-AE1AC1E9B577}" destId="{F90EB9A8-F9E0-493F-8254-4EC19B850E62}" srcOrd="1" destOrd="0" presId="urn:microsoft.com/office/officeart/2005/8/layout/list1"/>
    <dgm:cxn modelId="{C3406B25-8E33-404A-8AAD-0F1D2B67C49B}" type="presParOf" srcId="{AE5B1A00-C2A8-4301-BE66-3B445877CB98}" destId="{39974441-1E7C-4E29-A8DB-0FF3AFB960CB}" srcOrd="21" destOrd="0" presId="urn:microsoft.com/office/officeart/2005/8/layout/list1"/>
    <dgm:cxn modelId="{B36A01E2-0831-469A-BA16-ED42068D746D}" type="presParOf" srcId="{AE5B1A00-C2A8-4301-BE66-3B445877CB98}" destId="{6C879FAD-3C6C-4517-B33D-CDE860A0D14F}" srcOrd="22" destOrd="0" presId="urn:microsoft.com/office/officeart/2005/8/layout/list1"/>
    <dgm:cxn modelId="{B63D9B2E-3EC9-449B-813C-D75C332F4B61}" type="presParOf" srcId="{AE5B1A00-C2A8-4301-BE66-3B445877CB98}" destId="{4378AE09-26CC-4506-A9C9-4744706DB95E}" srcOrd="23" destOrd="0" presId="urn:microsoft.com/office/officeart/2005/8/layout/list1"/>
    <dgm:cxn modelId="{B1AC692D-035D-421C-B8BA-546BB6968ECC}" type="presParOf" srcId="{AE5B1A00-C2A8-4301-BE66-3B445877CB98}" destId="{66ED2D7C-7EDD-487B-A997-91F5840F71B2}" srcOrd="24" destOrd="0" presId="urn:microsoft.com/office/officeart/2005/8/layout/list1"/>
    <dgm:cxn modelId="{0699EF58-A44B-4114-ABE2-653B18E5018C}" type="presParOf" srcId="{66ED2D7C-7EDD-487B-A997-91F5840F71B2}" destId="{83436172-BFF2-4FB4-B1E7-9CCE779E0CD5}" srcOrd="0" destOrd="0" presId="urn:microsoft.com/office/officeart/2005/8/layout/list1"/>
    <dgm:cxn modelId="{07D7AB52-8B97-4B30-A3C7-9D247ABA5899}" type="presParOf" srcId="{66ED2D7C-7EDD-487B-A997-91F5840F71B2}" destId="{F8A22EE0-D616-4EC2-B8F8-D5D793D6F654}" srcOrd="1" destOrd="0" presId="urn:microsoft.com/office/officeart/2005/8/layout/list1"/>
    <dgm:cxn modelId="{A70D1BA4-3CAC-4183-A585-5C1D269DEFB8}" type="presParOf" srcId="{AE5B1A00-C2A8-4301-BE66-3B445877CB98}" destId="{2BD8E2D5-6709-4D1F-BCAE-203E8528F8D9}" srcOrd="25" destOrd="0" presId="urn:microsoft.com/office/officeart/2005/8/layout/list1"/>
    <dgm:cxn modelId="{537641DA-5CCF-483E-A785-9CEE59470ECC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AS-IS</a:t>
          </a:r>
          <a:endParaRPr lang="es-CO" sz="1800" kern="1200" dirty="0"/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1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1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1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 smtClean="0"/>
            <a:t>DiseñoTO</a:t>
          </a:r>
          <a:r>
            <a:rPr lang="es-CO" sz="1800" kern="1200" dirty="0" smtClean="0"/>
            <a:t>-BE</a:t>
          </a:r>
          <a:endParaRPr lang="es-CO" sz="1800" kern="1200" dirty="0"/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2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2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2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de brecha</a:t>
          </a:r>
          <a:endParaRPr lang="es-CO" sz="1800" kern="1200" dirty="0"/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7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7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7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3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3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3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Definición de proyectos (</a:t>
          </a:r>
          <a:r>
            <a:rPr lang="es-CO" sz="1800" kern="1200" dirty="0" err="1" smtClean="0"/>
            <a:t>Roadmap</a:t>
          </a:r>
          <a:r>
            <a:rPr lang="es-CO" sz="1800" kern="1200" dirty="0" smtClean="0"/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8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8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8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3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3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3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sz="32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625600" cy="5418667"/>
      </dsp:txXfrm>
    </dsp:sp>
    <dsp:sp modelId="{0B9978B4-C064-4BBD-96FD-DEAA51A88282}">
      <dsp:nvSpPr>
        <dsp:cNvPr id="0" name=""/>
        <dsp:cNvSpPr/>
      </dsp:nvSpPr>
      <dsp:spPr>
        <a:xfrm>
          <a:off x="1747520" y="6369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Después de que el proyecto fue "completado" , muchos cambios fueron requeridos antes de la aprobación del cliente</a:t>
          </a:r>
          <a:endParaRPr lang="es-CO" sz="2500" kern="1200" dirty="0"/>
        </a:p>
      </dsp:txBody>
      <dsp:txXfrm>
        <a:off x="1747520" y="63698"/>
        <a:ext cx="6380480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20" y="140136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Cambios "menores" fueron agregados y aceptados tarde en el proyecto. Esto duplico el trabajo en la etapa final y retraso la entrega</a:t>
          </a:r>
          <a:endParaRPr lang="es-CO" sz="2500" kern="1200" dirty="0"/>
        </a:p>
      </dsp:txBody>
      <dsp:txXfrm>
        <a:off x="1747520" y="1401365"/>
        <a:ext cx="6380480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533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20" y="273903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El sistema complejo fue diseñado en partes, cuando la integración falló fue necesario rediseñar todo</a:t>
          </a:r>
          <a:endParaRPr lang="es-CO" sz="2500" kern="1200" dirty="0"/>
        </a:p>
      </dsp:txBody>
      <dsp:txXfrm>
        <a:off x="1747520" y="2739032"/>
        <a:ext cx="6380480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300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20" y="4076700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Una solución del proyecto fue considerada como la "mejor" con muy pocos detalles del trabajo</a:t>
          </a:r>
          <a:endParaRPr lang="es-CO" sz="2500" kern="1200" dirty="0"/>
        </a:p>
      </dsp:txBody>
      <dsp:txXfrm>
        <a:off x="1747520" y="4076700"/>
        <a:ext cx="6380480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066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08/05/2013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08/05/2013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2.wdp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/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4665" y="4657090"/>
            <a:ext cx="3209827" cy="11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cadena de valor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  <p:pic>
        <p:nvPicPr>
          <p:cNvPr id="4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384" y1="41007" x2="14384" y2="41007"/>
                        <a14:foregroundMark x1="20205" y1="8393" x2="20205" y2="8393"/>
                        <a14:foregroundMark x1="62900" y1="76499" x2="62900" y2="76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169" y="745270"/>
            <a:ext cx="8370277" cy="4788022"/>
          </a:xfrm>
          <a:prstGeom prst="rect">
            <a:avLst/>
          </a:prstGeom>
        </p:spPr>
      </p:pic>
      <p:pic>
        <p:nvPicPr>
          <p:cNvPr id="3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800" r="2227" b="4484"/>
          <a:stretch/>
        </p:blipFill>
        <p:spPr>
          <a:xfrm>
            <a:off x="1547445" y="527537"/>
            <a:ext cx="9906001" cy="57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Rectángulo">
            <a:hlinkClick r:id="rId3" action="ppaction://hlinksldjump"/>
          </p:cNvPr>
          <p:cNvSpPr/>
          <p:nvPr/>
        </p:nvSpPr>
        <p:spPr>
          <a:xfrm>
            <a:off x="1547445" y="527537"/>
            <a:ext cx="9906001" cy="219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547445" y="2731477"/>
            <a:ext cx="6506309" cy="2649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8065477" y="2731476"/>
            <a:ext cx="3387969" cy="26640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547446" y="5404338"/>
            <a:ext cx="9906001" cy="82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Horizonte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3853102749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93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468923"/>
            <a:ext cx="8897816" cy="527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93568" y="738554"/>
            <a:ext cx="644769" cy="4982308"/>
          </a:xfrm>
          <a:prstGeom prst="rect">
            <a:avLst/>
          </a:prstGeom>
          <a:solidFill>
            <a:srgbClr val="0099FF">
              <a:alpha val="16863"/>
            </a:srgbClr>
          </a:solidFill>
          <a:ln w="28575">
            <a:solidFill>
              <a:srgbClr val="00206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55965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40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77" y="1430215"/>
            <a:ext cx="6084277" cy="48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6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63857571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PROBABILIDAD</a:t>
            </a:r>
            <a:endParaRPr lang="es-CO" b="1" dirty="0"/>
          </a:p>
        </p:txBody>
      </p:sp>
      <p:sp>
        <p:nvSpPr>
          <p:cNvPr id="8" name="7 Rectángulo"/>
          <p:cNvSpPr/>
          <p:nvPr/>
        </p:nvSpPr>
        <p:spPr>
          <a:xfrm>
            <a:off x="1009938" y="3343181"/>
            <a:ext cx="2294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531649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58" y="0"/>
            <a:ext cx="7820142" cy="671732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016372" y="490697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09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8382225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13973" y="-492366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de calidad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67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775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 smtClean="0"/>
              <a:t>Horizonte de tiempo</a:t>
            </a:r>
          </a:p>
          <a:p>
            <a:r>
              <a:rPr lang="es-MX" sz="2900" dirty="0" smtClean="0"/>
              <a:t>Costos</a:t>
            </a:r>
          </a:p>
          <a:p>
            <a:r>
              <a:rPr lang="es-MX" sz="2900" dirty="0" smtClean="0"/>
              <a:t>Impacto y Riesgos</a:t>
            </a:r>
          </a:p>
          <a:p>
            <a:r>
              <a:rPr lang="es-MX" sz="2900" dirty="0" smtClean="0"/>
              <a:t>Arquitectura de solución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07645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C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2495550" y="2351991"/>
            <a:ext cx="5124450" cy="416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6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528377878"/>
              </p:ext>
            </p:extLst>
          </p:nvPr>
        </p:nvGraphicFramePr>
        <p:xfrm>
          <a:off x="24657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55" y="1154897"/>
            <a:ext cx="2163091" cy="14884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71" y="4974064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792484" y="2872152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68949" y="1788930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99320" y="5001973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28867" y="4396151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63552" y="1788930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1" name="Picture 20" descr="Sin título_20 by UPAD"/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3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cambiar?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2587" y="22449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49969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92813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2249658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18296" y="2572824"/>
            <a:ext cx="1551389" cy="25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410864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191600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1960413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2468599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2965400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13017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464785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 flipV="1">
            <a:off x="2118296" y="4832524"/>
            <a:ext cx="1276384" cy="26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 flipV="1">
            <a:off x="7830355" y="4832524"/>
            <a:ext cx="1540203" cy="29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314843"/>
            <a:ext cx="1438421" cy="77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314843"/>
            <a:ext cx="1635744" cy="810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150066"/>
            <a:ext cx="1306690" cy="194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2653265"/>
            <a:ext cx="1306690" cy="2440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145079"/>
            <a:ext cx="1306690" cy="294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636</TotalTime>
  <Words>486</Words>
  <Application>Microsoft Office PowerPoint</Application>
  <PresentationFormat>Personalizado</PresentationFormat>
  <Paragraphs>131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Parallax</vt:lpstr>
      <vt:lpstr>Arquitectura Objetivo MPLA</vt:lpstr>
      <vt:lpstr>Agenda</vt:lpstr>
      <vt:lpstr>Marco metodológico </vt:lpstr>
      <vt:lpstr>¿Por qué cambiar?</vt:lpstr>
      <vt:lpstr>Estrategias (Oportunidades de mejora)</vt:lpstr>
      <vt:lpstr>Presentación de PowerPoint</vt:lpstr>
      <vt:lpstr>Presentación de PowerPoint</vt:lpstr>
      <vt:lpstr>Presentación de PowerPoint</vt:lpstr>
      <vt:lpstr>Presentación de PowerPoint</vt:lpstr>
      <vt:lpstr>Impacto cadena de valor</vt:lpstr>
      <vt:lpstr>Presentación de PowerPoint</vt:lpstr>
      <vt:lpstr>Presentación de PowerPoint</vt:lpstr>
      <vt:lpstr>Horizonte de tiempo</vt:lpstr>
      <vt:lpstr>Presentación de PowerPoint</vt:lpstr>
      <vt:lpstr>Costos</vt:lpstr>
      <vt:lpstr>Impacto</vt:lpstr>
      <vt:lpstr>Riesgos</vt:lpstr>
      <vt:lpstr>Presentación de PowerPoint</vt:lpstr>
      <vt:lpstr>Atributos de calidad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100</cp:revision>
  <dcterms:created xsi:type="dcterms:W3CDTF">2013-05-07T01:08:27Z</dcterms:created>
  <dcterms:modified xsi:type="dcterms:W3CDTF">2013-05-08T05:27:06Z</dcterms:modified>
</cp:coreProperties>
</file>