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7"/>
  </p:notesMasterIdLst>
  <p:sldIdLst>
    <p:sldId id="256" r:id="rId2"/>
    <p:sldId id="274" r:id="rId3"/>
    <p:sldId id="267" r:id="rId4"/>
    <p:sldId id="303" r:id="rId5"/>
    <p:sldId id="257" r:id="rId6"/>
    <p:sldId id="304" r:id="rId7"/>
    <p:sldId id="259" r:id="rId8"/>
    <p:sldId id="305" r:id="rId9"/>
    <p:sldId id="268" r:id="rId10"/>
    <p:sldId id="306" r:id="rId11"/>
    <p:sldId id="310" r:id="rId12"/>
    <p:sldId id="309" r:id="rId13"/>
    <p:sldId id="280" r:id="rId14"/>
    <p:sldId id="281" r:id="rId15"/>
    <p:sldId id="307" r:id="rId16"/>
    <p:sldId id="292" r:id="rId17"/>
    <p:sldId id="283" r:id="rId18"/>
    <p:sldId id="284" r:id="rId19"/>
    <p:sldId id="285" r:id="rId20"/>
    <p:sldId id="286" r:id="rId21"/>
    <p:sldId id="287" r:id="rId22"/>
    <p:sldId id="288" r:id="rId23"/>
    <p:sldId id="308" r:id="rId24"/>
    <p:sldId id="291" r:id="rId25"/>
    <p:sldId id="302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B4886-98CF-4141-AE8A-0BB7DDA874A5}" type="doc">
      <dgm:prSet loTypeId="urn:microsoft.com/office/officeart/2009/3/layout/StepUpProcess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DF0082BF-D77F-425F-A886-DEC6A894492B}">
      <dgm:prSet phldrT="[Texto]" custT="1"/>
      <dgm:spPr/>
      <dgm:t>
        <a:bodyPr/>
        <a:lstStyle/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Análisis</a:t>
          </a:r>
        </a:p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AS-IS</a:t>
          </a:r>
          <a:endParaRPr lang="es-CO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gm:t>
    </dgm:pt>
    <dgm:pt modelId="{F0A4969D-0978-49AC-869E-E0C5AE0C0009}" type="parTrans" cxnId="{7979AC39-76E7-4E16-BDAD-C00FAA33AFFD}">
      <dgm:prSet/>
      <dgm:spPr/>
      <dgm:t>
        <a:bodyPr/>
        <a:lstStyle/>
        <a:p>
          <a:endParaRPr lang="es-CO"/>
        </a:p>
      </dgm:t>
    </dgm:pt>
    <dgm:pt modelId="{0169D036-AAC9-4410-BAF2-6D3B1BEBB28E}" type="sibTrans" cxnId="{7979AC39-76E7-4E16-BDAD-C00FAA33AFFD}">
      <dgm:prSet/>
      <dgm:spPr/>
      <dgm:t>
        <a:bodyPr/>
        <a:lstStyle/>
        <a:p>
          <a:endParaRPr lang="es-CO"/>
        </a:p>
      </dgm:t>
    </dgm:pt>
    <dgm:pt modelId="{CF0AE8DE-E026-442E-8AAC-1FEF123BF580}">
      <dgm:prSet phldrT="[Texto]" custT="1"/>
      <dgm:spPr/>
      <dgm:t>
        <a:bodyPr/>
        <a:lstStyle/>
        <a:p>
          <a:r>
            <a:rPr lang="es-CO" sz="1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DiseñoTO</a:t>
          </a:r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-BE</a:t>
          </a:r>
          <a:endParaRPr lang="es-CO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gm:t>
    </dgm:pt>
    <dgm:pt modelId="{93FFC8B5-A754-4319-99DE-794F9EE695C8}" type="parTrans" cxnId="{EDEB6E91-5702-4E2B-B7CD-B09CFE136031}">
      <dgm:prSet/>
      <dgm:spPr/>
      <dgm:t>
        <a:bodyPr/>
        <a:lstStyle/>
        <a:p>
          <a:endParaRPr lang="es-CO"/>
        </a:p>
      </dgm:t>
    </dgm:pt>
    <dgm:pt modelId="{936CD8CE-6C2B-4F4F-AB30-24C02E14D8B2}" type="sibTrans" cxnId="{EDEB6E91-5702-4E2B-B7CD-B09CFE136031}">
      <dgm:prSet/>
      <dgm:spPr/>
      <dgm:t>
        <a:bodyPr/>
        <a:lstStyle/>
        <a:p>
          <a:endParaRPr lang="es-CO"/>
        </a:p>
      </dgm:t>
    </dgm:pt>
    <dgm:pt modelId="{1F05E8E7-51DA-4B4F-9401-250854B580A7}">
      <dgm:prSet phldrT="[Texto]" custT="1"/>
      <dgm:spPr/>
      <dgm:t>
        <a:bodyPr/>
        <a:lstStyle/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Análisis de brecha</a:t>
          </a:r>
          <a:endParaRPr lang="es-CO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gm:t>
    </dgm:pt>
    <dgm:pt modelId="{F6F75B17-08BD-420A-975B-38ED76343B6A}" type="parTrans" cxnId="{3C1FA3C8-BD99-4DBB-B8E9-8DAEAA54A726}">
      <dgm:prSet/>
      <dgm:spPr/>
      <dgm:t>
        <a:bodyPr/>
        <a:lstStyle/>
        <a:p>
          <a:endParaRPr lang="es-CO"/>
        </a:p>
      </dgm:t>
    </dgm:pt>
    <dgm:pt modelId="{EFBDC1D7-1AF7-4C8E-ACC2-6C7CA35ADBD9}" type="sibTrans" cxnId="{3C1FA3C8-BD99-4DBB-B8E9-8DAEAA54A726}">
      <dgm:prSet/>
      <dgm:spPr/>
      <dgm:t>
        <a:bodyPr/>
        <a:lstStyle/>
        <a:p>
          <a:endParaRPr lang="es-CO"/>
        </a:p>
      </dgm:t>
    </dgm:pt>
    <dgm:pt modelId="{0D33C168-B000-470E-A724-2FCEF0BC148E}">
      <dgm:prSet phldrT="[Texto]" custT="1"/>
      <dgm:spPr/>
      <dgm:t>
        <a:bodyPr/>
        <a:lstStyle/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Definición de proyectos (</a:t>
          </a:r>
          <a:r>
            <a:rPr lang="es-CO" sz="1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Roadmap</a:t>
          </a:r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)</a:t>
          </a:r>
        </a:p>
      </dgm:t>
    </dgm:pt>
    <dgm:pt modelId="{B578A523-2E10-46A5-BE14-6814FAD35B5A}" type="parTrans" cxnId="{E6F92D4F-299A-4C30-B55B-373E7AE89E0E}">
      <dgm:prSet/>
      <dgm:spPr/>
      <dgm:t>
        <a:bodyPr/>
        <a:lstStyle/>
        <a:p>
          <a:endParaRPr lang="es-CO"/>
        </a:p>
      </dgm:t>
    </dgm:pt>
    <dgm:pt modelId="{AF80049B-AA2E-4AAB-B9BA-E736C0F4A5D0}" type="sibTrans" cxnId="{E6F92D4F-299A-4C30-B55B-373E7AE89E0E}">
      <dgm:prSet/>
      <dgm:spPr/>
      <dgm:t>
        <a:bodyPr/>
        <a:lstStyle/>
        <a:p>
          <a:endParaRPr lang="es-CO"/>
        </a:p>
      </dgm:t>
    </dgm:pt>
    <dgm:pt modelId="{058AB22A-3155-4CF0-A5CB-C1588EB228DE}">
      <dgm:prSet phldrT="[Texto]" custT="1"/>
      <dgm:spPr/>
      <dgm:t>
        <a:bodyPr/>
        <a:lstStyle/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Diseño</a:t>
          </a:r>
        </a:p>
        <a:p>
          <a:r>
            <a:rPr lang="es-CO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Arquitectura de solución</a:t>
          </a:r>
        </a:p>
      </dgm:t>
    </dgm:pt>
    <dgm:pt modelId="{ACE85BC2-25D2-4FAE-87AA-BAE5F68F7B4F}" type="parTrans" cxnId="{B24AF21D-9744-461F-A4C8-ECA98ED6E4B4}">
      <dgm:prSet/>
      <dgm:spPr/>
      <dgm:t>
        <a:bodyPr/>
        <a:lstStyle/>
        <a:p>
          <a:endParaRPr lang="es-CO"/>
        </a:p>
      </dgm:t>
    </dgm:pt>
    <dgm:pt modelId="{6B6DE84D-D9E3-4D1B-9ACF-C4A4D462E675}" type="sibTrans" cxnId="{B24AF21D-9744-461F-A4C8-ECA98ED6E4B4}">
      <dgm:prSet/>
      <dgm:spPr/>
      <dgm:t>
        <a:bodyPr/>
        <a:lstStyle/>
        <a:p>
          <a:endParaRPr lang="es-CO"/>
        </a:p>
      </dgm:t>
    </dgm:pt>
    <dgm:pt modelId="{2FA28F82-4D93-4605-9E1F-F088FB07AE9A}" type="pres">
      <dgm:prSet presAssocID="{EC3B4886-98CF-4141-AE8A-0BB7DDA874A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9CB71CA3-A1B4-4700-9F6A-B4EBD17669EC}" type="pres">
      <dgm:prSet presAssocID="{DF0082BF-D77F-425F-A886-DEC6A894492B}" presName="composite" presStyleCnt="0"/>
      <dgm:spPr/>
      <dgm:t>
        <a:bodyPr/>
        <a:lstStyle/>
        <a:p>
          <a:endParaRPr lang="es-CO"/>
        </a:p>
      </dgm:t>
    </dgm:pt>
    <dgm:pt modelId="{B0E34B77-9FF1-4BA2-890F-26839B2095C0}" type="pres">
      <dgm:prSet presAssocID="{DF0082BF-D77F-425F-A886-DEC6A894492B}" presName="LShape" presStyleLbl="alignNode1" presStyleIdx="0" presStyleCnt="9"/>
      <dgm:spPr/>
      <dgm:t>
        <a:bodyPr/>
        <a:lstStyle/>
        <a:p>
          <a:endParaRPr lang="es-CO"/>
        </a:p>
      </dgm:t>
    </dgm:pt>
    <dgm:pt modelId="{56EB5A97-B018-4343-9C7C-5EBBB616CAE3}" type="pres">
      <dgm:prSet presAssocID="{DF0082BF-D77F-425F-A886-DEC6A894492B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6803416-13EB-4735-B96E-DD633C926330}" type="pres">
      <dgm:prSet presAssocID="{DF0082BF-D77F-425F-A886-DEC6A894492B}" presName="Triangle" presStyleLbl="alignNode1" presStyleIdx="1" presStyleCnt="9"/>
      <dgm:spPr/>
      <dgm:t>
        <a:bodyPr/>
        <a:lstStyle/>
        <a:p>
          <a:endParaRPr lang="es-CO"/>
        </a:p>
      </dgm:t>
    </dgm:pt>
    <dgm:pt modelId="{997052E6-CA5F-4C6D-8338-344A063CB603}" type="pres">
      <dgm:prSet presAssocID="{0169D036-AAC9-4410-BAF2-6D3B1BEBB28E}" presName="sibTrans" presStyleCnt="0"/>
      <dgm:spPr/>
      <dgm:t>
        <a:bodyPr/>
        <a:lstStyle/>
        <a:p>
          <a:endParaRPr lang="es-CO"/>
        </a:p>
      </dgm:t>
    </dgm:pt>
    <dgm:pt modelId="{EB278BDD-488A-4977-8BCB-3ED801EF3A8B}" type="pres">
      <dgm:prSet presAssocID="{0169D036-AAC9-4410-BAF2-6D3B1BEBB28E}" presName="space" presStyleCnt="0"/>
      <dgm:spPr/>
      <dgm:t>
        <a:bodyPr/>
        <a:lstStyle/>
        <a:p>
          <a:endParaRPr lang="es-CO"/>
        </a:p>
      </dgm:t>
    </dgm:pt>
    <dgm:pt modelId="{B1D31ED6-E1A9-44B8-BC37-A8D49D7BA26E}" type="pres">
      <dgm:prSet presAssocID="{CF0AE8DE-E026-442E-8AAC-1FEF123BF580}" presName="composite" presStyleCnt="0"/>
      <dgm:spPr/>
      <dgm:t>
        <a:bodyPr/>
        <a:lstStyle/>
        <a:p>
          <a:endParaRPr lang="es-CO"/>
        </a:p>
      </dgm:t>
    </dgm:pt>
    <dgm:pt modelId="{A25B9AC2-DCB5-4DDC-B037-7671E7B20911}" type="pres">
      <dgm:prSet presAssocID="{CF0AE8DE-E026-442E-8AAC-1FEF123BF580}" presName="LShape" presStyleLbl="alignNode1" presStyleIdx="2" presStyleCnt="9"/>
      <dgm:spPr/>
      <dgm:t>
        <a:bodyPr/>
        <a:lstStyle/>
        <a:p>
          <a:endParaRPr lang="es-CO"/>
        </a:p>
      </dgm:t>
    </dgm:pt>
    <dgm:pt modelId="{2FB62A78-DA57-463E-8184-8DBFF9FC38FD}" type="pres">
      <dgm:prSet presAssocID="{CF0AE8DE-E026-442E-8AAC-1FEF123BF580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E663080-BFED-4893-B44D-384E85541968}" type="pres">
      <dgm:prSet presAssocID="{CF0AE8DE-E026-442E-8AAC-1FEF123BF580}" presName="Triangle" presStyleLbl="alignNode1" presStyleIdx="3" presStyleCnt="9"/>
      <dgm:spPr/>
      <dgm:t>
        <a:bodyPr/>
        <a:lstStyle/>
        <a:p>
          <a:endParaRPr lang="es-CO"/>
        </a:p>
      </dgm:t>
    </dgm:pt>
    <dgm:pt modelId="{741444C3-7CED-485C-B8B7-AC3C16A88A29}" type="pres">
      <dgm:prSet presAssocID="{936CD8CE-6C2B-4F4F-AB30-24C02E14D8B2}" presName="sibTrans" presStyleCnt="0"/>
      <dgm:spPr/>
      <dgm:t>
        <a:bodyPr/>
        <a:lstStyle/>
        <a:p>
          <a:endParaRPr lang="es-CO"/>
        </a:p>
      </dgm:t>
    </dgm:pt>
    <dgm:pt modelId="{0298E4A7-D126-4FC3-8810-583B9287FDE4}" type="pres">
      <dgm:prSet presAssocID="{936CD8CE-6C2B-4F4F-AB30-24C02E14D8B2}" presName="space" presStyleCnt="0"/>
      <dgm:spPr/>
      <dgm:t>
        <a:bodyPr/>
        <a:lstStyle/>
        <a:p>
          <a:endParaRPr lang="es-CO"/>
        </a:p>
      </dgm:t>
    </dgm:pt>
    <dgm:pt modelId="{1BDC1304-F78B-45A2-AED0-604B9D7317E9}" type="pres">
      <dgm:prSet presAssocID="{1F05E8E7-51DA-4B4F-9401-250854B580A7}" presName="composite" presStyleCnt="0"/>
      <dgm:spPr/>
      <dgm:t>
        <a:bodyPr/>
        <a:lstStyle/>
        <a:p>
          <a:endParaRPr lang="es-CO"/>
        </a:p>
      </dgm:t>
    </dgm:pt>
    <dgm:pt modelId="{DB27EC98-AF65-4F03-96EC-BBE8E71D49A6}" type="pres">
      <dgm:prSet presAssocID="{1F05E8E7-51DA-4B4F-9401-250854B580A7}" presName="LShape" presStyleLbl="alignNode1" presStyleIdx="4" presStyleCnt="9"/>
      <dgm:spPr/>
      <dgm:t>
        <a:bodyPr/>
        <a:lstStyle/>
        <a:p>
          <a:endParaRPr lang="es-CO"/>
        </a:p>
      </dgm:t>
    </dgm:pt>
    <dgm:pt modelId="{05FDA98E-51F9-4FAF-8B9D-2F78074E1689}" type="pres">
      <dgm:prSet presAssocID="{1F05E8E7-51DA-4B4F-9401-250854B580A7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4281487-F8D5-4C83-AFB1-BAD6972CD372}" type="pres">
      <dgm:prSet presAssocID="{1F05E8E7-51DA-4B4F-9401-250854B580A7}" presName="Triangle" presStyleLbl="alignNode1" presStyleIdx="5" presStyleCnt="9"/>
      <dgm:spPr/>
      <dgm:t>
        <a:bodyPr/>
        <a:lstStyle/>
        <a:p>
          <a:endParaRPr lang="es-CO"/>
        </a:p>
      </dgm:t>
    </dgm:pt>
    <dgm:pt modelId="{A3CD70C4-32A1-4C0F-AC96-9C8F917AF8C5}" type="pres">
      <dgm:prSet presAssocID="{EFBDC1D7-1AF7-4C8E-ACC2-6C7CA35ADBD9}" presName="sibTrans" presStyleCnt="0"/>
      <dgm:spPr/>
      <dgm:t>
        <a:bodyPr/>
        <a:lstStyle/>
        <a:p>
          <a:endParaRPr lang="es-CO"/>
        </a:p>
      </dgm:t>
    </dgm:pt>
    <dgm:pt modelId="{9BD4ED2E-090E-4624-9492-4435A29EEC79}" type="pres">
      <dgm:prSet presAssocID="{EFBDC1D7-1AF7-4C8E-ACC2-6C7CA35ADBD9}" presName="space" presStyleCnt="0"/>
      <dgm:spPr/>
      <dgm:t>
        <a:bodyPr/>
        <a:lstStyle/>
        <a:p>
          <a:endParaRPr lang="es-CO"/>
        </a:p>
      </dgm:t>
    </dgm:pt>
    <dgm:pt modelId="{438AB00C-3488-4445-8FC5-A1AD7DF33947}" type="pres">
      <dgm:prSet presAssocID="{0D33C168-B000-470E-A724-2FCEF0BC148E}" presName="composite" presStyleCnt="0"/>
      <dgm:spPr/>
      <dgm:t>
        <a:bodyPr/>
        <a:lstStyle/>
        <a:p>
          <a:endParaRPr lang="es-CO"/>
        </a:p>
      </dgm:t>
    </dgm:pt>
    <dgm:pt modelId="{40431084-A147-4604-86F8-E0F12BE98FC1}" type="pres">
      <dgm:prSet presAssocID="{0D33C168-B000-470E-A724-2FCEF0BC148E}" presName="LShape" presStyleLbl="alignNode1" presStyleIdx="6" presStyleCnt="9"/>
      <dgm:spPr/>
      <dgm:t>
        <a:bodyPr/>
        <a:lstStyle/>
        <a:p>
          <a:endParaRPr lang="es-CO"/>
        </a:p>
      </dgm:t>
    </dgm:pt>
    <dgm:pt modelId="{576DA655-EC4E-450C-B95D-CEE060BC89D1}" type="pres">
      <dgm:prSet presAssocID="{0D33C168-B000-470E-A724-2FCEF0BC148E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222C03E-07B1-4750-A0C1-816A9BE7674B}" type="pres">
      <dgm:prSet presAssocID="{0D33C168-B000-470E-A724-2FCEF0BC148E}" presName="Triangle" presStyleLbl="alignNode1" presStyleIdx="7" presStyleCnt="9"/>
      <dgm:spPr/>
      <dgm:t>
        <a:bodyPr/>
        <a:lstStyle/>
        <a:p>
          <a:endParaRPr lang="es-CO"/>
        </a:p>
      </dgm:t>
    </dgm:pt>
    <dgm:pt modelId="{45440390-D587-4976-A7C0-9E707330D7E9}" type="pres">
      <dgm:prSet presAssocID="{AF80049B-AA2E-4AAB-B9BA-E736C0F4A5D0}" presName="sibTrans" presStyleCnt="0"/>
      <dgm:spPr/>
      <dgm:t>
        <a:bodyPr/>
        <a:lstStyle/>
        <a:p>
          <a:endParaRPr lang="es-CO"/>
        </a:p>
      </dgm:t>
    </dgm:pt>
    <dgm:pt modelId="{03515A0C-CE2D-4399-865C-0B9B88418BF3}" type="pres">
      <dgm:prSet presAssocID="{AF80049B-AA2E-4AAB-B9BA-E736C0F4A5D0}" presName="space" presStyleCnt="0"/>
      <dgm:spPr/>
      <dgm:t>
        <a:bodyPr/>
        <a:lstStyle/>
        <a:p>
          <a:endParaRPr lang="es-CO"/>
        </a:p>
      </dgm:t>
    </dgm:pt>
    <dgm:pt modelId="{5C40416D-579E-44EB-A943-CC97E2008403}" type="pres">
      <dgm:prSet presAssocID="{058AB22A-3155-4CF0-A5CB-C1588EB228DE}" presName="composite" presStyleCnt="0"/>
      <dgm:spPr/>
      <dgm:t>
        <a:bodyPr/>
        <a:lstStyle/>
        <a:p>
          <a:endParaRPr lang="es-CO"/>
        </a:p>
      </dgm:t>
    </dgm:pt>
    <dgm:pt modelId="{6936BB9A-DE93-45F4-A533-420AA33415C4}" type="pres">
      <dgm:prSet presAssocID="{058AB22A-3155-4CF0-A5CB-C1588EB228DE}" presName="LShape" presStyleLbl="alignNode1" presStyleIdx="8" presStyleCnt="9"/>
      <dgm:spPr/>
      <dgm:t>
        <a:bodyPr/>
        <a:lstStyle/>
        <a:p>
          <a:endParaRPr lang="es-CO"/>
        </a:p>
      </dgm:t>
    </dgm:pt>
    <dgm:pt modelId="{F249C281-FEF8-481D-B0F4-B8EF2414C015}" type="pres">
      <dgm:prSet presAssocID="{058AB22A-3155-4CF0-A5CB-C1588EB228DE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EDEB6E91-5702-4E2B-B7CD-B09CFE136031}" srcId="{EC3B4886-98CF-4141-AE8A-0BB7DDA874A5}" destId="{CF0AE8DE-E026-442E-8AAC-1FEF123BF580}" srcOrd="1" destOrd="0" parTransId="{93FFC8B5-A754-4319-99DE-794F9EE695C8}" sibTransId="{936CD8CE-6C2B-4F4F-AB30-24C02E14D8B2}"/>
    <dgm:cxn modelId="{B24AF21D-9744-461F-A4C8-ECA98ED6E4B4}" srcId="{EC3B4886-98CF-4141-AE8A-0BB7DDA874A5}" destId="{058AB22A-3155-4CF0-A5CB-C1588EB228DE}" srcOrd="4" destOrd="0" parTransId="{ACE85BC2-25D2-4FAE-87AA-BAE5F68F7B4F}" sibTransId="{6B6DE84D-D9E3-4D1B-9ACF-C4A4D462E675}"/>
    <dgm:cxn modelId="{1F1A0C9C-870E-416E-B619-5FA9A3ABE4E0}" type="presOf" srcId="{EC3B4886-98CF-4141-AE8A-0BB7DDA874A5}" destId="{2FA28F82-4D93-4605-9E1F-F088FB07AE9A}" srcOrd="0" destOrd="0" presId="urn:microsoft.com/office/officeart/2009/3/layout/StepUpProcess"/>
    <dgm:cxn modelId="{3E86C628-0292-4EE3-A044-2D63E0308A2A}" type="presOf" srcId="{0D33C168-B000-470E-A724-2FCEF0BC148E}" destId="{576DA655-EC4E-450C-B95D-CEE060BC89D1}" srcOrd="0" destOrd="0" presId="urn:microsoft.com/office/officeart/2009/3/layout/StepUpProcess"/>
    <dgm:cxn modelId="{17629459-8915-4073-BF96-BACCF1812325}" type="presOf" srcId="{1F05E8E7-51DA-4B4F-9401-250854B580A7}" destId="{05FDA98E-51F9-4FAF-8B9D-2F78074E1689}" srcOrd="0" destOrd="0" presId="urn:microsoft.com/office/officeart/2009/3/layout/StepUpProcess"/>
    <dgm:cxn modelId="{1FC025D9-E1CF-48F7-B74A-53F8ADD3F519}" type="presOf" srcId="{CF0AE8DE-E026-442E-8AAC-1FEF123BF580}" destId="{2FB62A78-DA57-463E-8184-8DBFF9FC38FD}" srcOrd="0" destOrd="0" presId="urn:microsoft.com/office/officeart/2009/3/layout/StepUpProcess"/>
    <dgm:cxn modelId="{7979AC39-76E7-4E16-BDAD-C00FAA33AFFD}" srcId="{EC3B4886-98CF-4141-AE8A-0BB7DDA874A5}" destId="{DF0082BF-D77F-425F-A886-DEC6A894492B}" srcOrd="0" destOrd="0" parTransId="{F0A4969D-0978-49AC-869E-E0C5AE0C0009}" sibTransId="{0169D036-AAC9-4410-BAF2-6D3B1BEBB28E}"/>
    <dgm:cxn modelId="{20A9B97F-6853-4831-ACDD-88478CE73323}" type="presOf" srcId="{DF0082BF-D77F-425F-A886-DEC6A894492B}" destId="{56EB5A97-B018-4343-9C7C-5EBBB616CAE3}" srcOrd="0" destOrd="0" presId="urn:microsoft.com/office/officeart/2009/3/layout/StepUpProcess"/>
    <dgm:cxn modelId="{3C1FA3C8-BD99-4DBB-B8E9-8DAEAA54A726}" srcId="{EC3B4886-98CF-4141-AE8A-0BB7DDA874A5}" destId="{1F05E8E7-51DA-4B4F-9401-250854B580A7}" srcOrd="2" destOrd="0" parTransId="{F6F75B17-08BD-420A-975B-38ED76343B6A}" sibTransId="{EFBDC1D7-1AF7-4C8E-ACC2-6C7CA35ADBD9}"/>
    <dgm:cxn modelId="{30C103D6-4C7E-4993-8D00-93305617ABBA}" type="presOf" srcId="{058AB22A-3155-4CF0-A5CB-C1588EB228DE}" destId="{F249C281-FEF8-481D-B0F4-B8EF2414C015}" srcOrd="0" destOrd="0" presId="urn:microsoft.com/office/officeart/2009/3/layout/StepUpProcess"/>
    <dgm:cxn modelId="{E6F92D4F-299A-4C30-B55B-373E7AE89E0E}" srcId="{EC3B4886-98CF-4141-AE8A-0BB7DDA874A5}" destId="{0D33C168-B000-470E-A724-2FCEF0BC148E}" srcOrd="3" destOrd="0" parTransId="{B578A523-2E10-46A5-BE14-6814FAD35B5A}" sibTransId="{AF80049B-AA2E-4AAB-B9BA-E736C0F4A5D0}"/>
    <dgm:cxn modelId="{FD72D565-1655-4934-AB83-0F6E3B622F8A}" type="presParOf" srcId="{2FA28F82-4D93-4605-9E1F-F088FB07AE9A}" destId="{9CB71CA3-A1B4-4700-9F6A-B4EBD17669EC}" srcOrd="0" destOrd="0" presId="urn:microsoft.com/office/officeart/2009/3/layout/StepUpProcess"/>
    <dgm:cxn modelId="{ECAC7BE8-2395-407F-BD6B-CAF2A9867FD7}" type="presParOf" srcId="{9CB71CA3-A1B4-4700-9F6A-B4EBD17669EC}" destId="{B0E34B77-9FF1-4BA2-890F-26839B2095C0}" srcOrd="0" destOrd="0" presId="urn:microsoft.com/office/officeart/2009/3/layout/StepUpProcess"/>
    <dgm:cxn modelId="{BB1E095F-9429-44AA-92EC-CF5D32A35DC5}" type="presParOf" srcId="{9CB71CA3-A1B4-4700-9F6A-B4EBD17669EC}" destId="{56EB5A97-B018-4343-9C7C-5EBBB616CAE3}" srcOrd="1" destOrd="0" presId="urn:microsoft.com/office/officeart/2009/3/layout/StepUpProcess"/>
    <dgm:cxn modelId="{5F4E5862-C50E-4341-8422-66A476342403}" type="presParOf" srcId="{9CB71CA3-A1B4-4700-9F6A-B4EBD17669EC}" destId="{86803416-13EB-4735-B96E-DD633C926330}" srcOrd="2" destOrd="0" presId="urn:microsoft.com/office/officeart/2009/3/layout/StepUpProcess"/>
    <dgm:cxn modelId="{81AFE0C6-9169-4DED-B13E-A212E5C8ACC7}" type="presParOf" srcId="{2FA28F82-4D93-4605-9E1F-F088FB07AE9A}" destId="{997052E6-CA5F-4C6D-8338-344A063CB603}" srcOrd="1" destOrd="0" presId="urn:microsoft.com/office/officeart/2009/3/layout/StepUpProcess"/>
    <dgm:cxn modelId="{6BBA81B5-2050-401A-BD64-F3CA68163F4F}" type="presParOf" srcId="{997052E6-CA5F-4C6D-8338-344A063CB603}" destId="{EB278BDD-488A-4977-8BCB-3ED801EF3A8B}" srcOrd="0" destOrd="0" presId="urn:microsoft.com/office/officeart/2009/3/layout/StepUpProcess"/>
    <dgm:cxn modelId="{DD2DB10F-BD5A-48EB-9995-0373882D5C47}" type="presParOf" srcId="{2FA28F82-4D93-4605-9E1F-F088FB07AE9A}" destId="{B1D31ED6-E1A9-44B8-BC37-A8D49D7BA26E}" srcOrd="2" destOrd="0" presId="urn:microsoft.com/office/officeart/2009/3/layout/StepUpProcess"/>
    <dgm:cxn modelId="{49304286-234A-4A8E-8454-06CCBE26889C}" type="presParOf" srcId="{B1D31ED6-E1A9-44B8-BC37-A8D49D7BA26E}" destId="{A25B9AC2-DCB5-4DDC-B037-7671E7B20911}" srcOrd="0" destOrd="0" presId="urn:microsoft.com/office/officeart/2009/3/layout/StepUpProcess"/>
    <dgm:cxn modelId="{6836CD61-1994-43BE-A866-D1D35C5A7608}" type="presParOf" srcId="{B1D31ED6-E1A9-44B8-BC37-A8D49D7BA26E}" destId="{2FB62A78-DA57-463E-8184-8DBFF9FC38FD}" srcOrd="1" destOrd="0" presId="urn:microsoft.com/office/officeart/2009/3/layout/StepUpProcess"/>
    <dgm:cxn modelId="{9CA3AF9B-704E-43B0-8A53-15A2AA23F8DB}" type="presParOf" srcId="{B1D31ED6-E1A9-44B8-BC37-A8D49D7BA26E}" destId="{6E663080-BFED-4893-B44D-384E85541968}" srcOrd="2" destOrd="0" presId="urn:microsoft.com/office/officeart/2009/3/layout/StepUpProcess"/>
    <dgm:cxn modelId="{2CDC2824-048F-4EC3-AD8F-44C45CA5D2CE}" type="presParOf" srcId="{2FA28F82-4D93-4605-9E1F-F088FB07AE9A}" destId="{741444C3-7CED-485C-B8B7-AC3C16A88A29}" srcOrd="3" destOrd="0" presId="urn:microsoft.com/office/officeart/2009/3/layout/StepUpProcess"/>
    <dgm:cxn modelId="{AE4EBB25-9EB2-4C30-83EE-25EFD5D51BBD}" type="presParOf" srcId="{741444C3-7CED-485C-B8B7-AC3C16A88A29}" destId="{0298E4A7-D126-4FC3-8810-583B9287FDE4}" srcOrd="0" destOrd="0" presId="urn:microsoft.com/office/officeart/2009/3/layout/StepUpProcess"/>
    <dgm:cxn modelId="{D50F6821-A765-4C3D-8CA9-44C48513D6BC}" type="presParOf" srcId="{2FA28F82-4D93-4605-9E1F-F088FB07AE9A}" destId="{1BDC1304-F78B-45A2-AED0-604B9D7317E9}" srcOrd="4" destOrd="0" presId="urn:microsoft.com/office/officeart/2009/3/layout/StepUpProcess"/>
    <dgm:cxn modelId="{DE882567-B574-47EF-8CC0-5C7FA1806DE4}" type="presParOf" srcId="{1BDC1304-F78B-45A2-AED0-604B9D7317E9}" destId="{DB27EC98-AF65-4F03-96EC-BBE8E71D49A6}" srcOrd="0" destOrd="0" presId="urn:microsoft.com/office/officeart/2009/3/layout/StepUpProcess"/>
    <dgm:cxn modelId="{2AF0537F-38A6-449F-8688-1CCEE90314B5}" type="presParOf" srcId="{1BDC1304-F78B-45A2-AED0-604B9D7317E9}" destId="{05FDA98E-51F9-4FAF-8B9D-2F78074E1689}" srcOrd="1" destOrd="0" presId="urn:microsoft.com/office/officeart/2009/3/layout/StepUpProcess"/>
    <dgm:cxn modelId="{E0E7FE3C-BBAD-4A4A-9863-F747B06F96B0}" type="presParOf" srcId="{1BDC1304-F78B-45A2-AED0-604B9D7317E9}" destId="{74281487-F8D5-4C83-AFB1-BAD6972CD372}" srcOrd="2" destOrd="0" presId="urn:microsoft.com/office/officeart/2009/3/layout/StepUpProcess"/>
    <dgm:cxn modelId="{E6C8652E-D921-4BF1-AB9F-395BE7FD89E2}" type="presParOf" srcId="{2FA28F82-4D93-4605-9E1F-F088FB07AE9A}" destId="{A3CD70C4-32A1-4C0F-AC96-9C8F917AF8C5}" srcOrd="5" destOrd="0" presId="urn:microsoft.com/office/officeart/2009/3/layout/StepUpProcess"/>
    <dgm:cxn modelId="{2A9E021D-35A5-4CA6-B822-46A86D10E9E3}" type="presParOf" srcId="{A3CD70C4-32A1-4C0F-AC96-9C8F917AF8C5}" destId="{9BD4ED2E-090E-4624-9492-4435A29EEC79}" srcOrd="0" destOrd="0" presId="urn:microsoft.com/office/officeart/2009/3/layout/StepUpProcess"/>
    <dgm:cxn modelId="{BC1B746D-5045-40C8-978E-139D3B7C6FA5}" type="presParOf" srcId="{2FA28F82-4D93-4605-9E1F-F088FB07AE9A}" destId="{438AB00C-3488-4445-8FC5-A1AD7DF33947}" srcOrd="6" destOrd="0" presId="urn:microsoft.com/office/officeart/2009/3/layout/StepUpProcess"/>
    <dgm:cxn modelId="{E37862E2-D430-4AAA-BBDC-A3F7835A90DE}" type="presParOf" srcId="{438AB00C-3488-4445-8FC5-A1AD7DF33947}" destId="{40431084-A147-4604-86F8-E0F12BE98FC1}" srcOrd="0" destOrd="0" presId="urn:microsoft.com/office/officeart/2009/3/layout/StepUpProcess"/>
    <dgm:cxn modelId="{A3D46F6F-AF9D-4737-A198-DF04DB903F0C}" type="presParOf" srcId="{438AB00C-3488-4445-8FC5-A1AD7DF33947}" destId="{576DA655-EC4E-450C-B95D-CEE060BC89D1}" srcOrd="1" destOrd="0" presId="urn:microsoft.com/office/officeart/2009/3/layout/StepUpProcess"/>
    <dgm:cxn modelId="{9A58BB9F-3401-415E-91B3-8FBA82C79E24}" type="presParOf" srcId="{438AB00C-3488-4445-8FC5-A1AD7DF33947}" destId="{2222C03E-07B1-4750-A0C1-816A9BE7674B}" srcOrd="2" destOrd="0" presId="urn:microsoft.com/office/officeart/2009/3/layout/StepUpProcess"/>
    <dgm:cxn modelId="{38A81FFB-4EB3-4689-9F1C-4269C7EFF83F}" type="presParOf" srcId="{2FA28F82-4D93-4605-9E1F-F088FB07AE9A}" destId="{45440390-D587-4976-A7C0-9E707330D7E9}" srcOrd="7" destOrd="0" presId="urn:microsoft.com/office/officeart/2009/3/layout/StepUpProcess"/>
    <dgm:cxn modelId="{74AFCD9B-0692-4C82-AC94-E1510B67CDC4}" type="presParOf" srcId="{45440390-D587-4976-A7C0-9E707330D7E9}" destId="{03515A0C-CE2D-4399-865C-0B9B88418BF3}" srcOrd="0" destOrd="0" presId="urn:microsoft.com/office/officeart/2009/3/layout/StepUpProcess"/>
    <dgm:cxn modelId="{C638416E-7245-48AE-9736-0C7D7976C2BB}" type="presParOf" srcId="{2FA28F82-4D93-4605-9E1F-F088FB07AE9A}" destId="{5C40416D-579E-44EB-A943-CC97E2008403}" srcOrd="8" destOrd="0" presId="urn:microsoft.com/office/officeart/2009/3/layout/StepUpProcess"/>
    <dgm:cxn modelId="{DCDACCD9-947B-4A50-8C53-65205F9BCB76}" type="presParOf" srcId="{5C40416D-579E-44EB-A943-CC97E2008403}" destId="{6936BB9A-DE93-45F4-A533-420AA33415C4}" srcOrd="0" destOrd="0" presId="urn:microsoft.com/office/officeart/2009/3/layout/StepUpProcess"/>
    <dgm:cxn modelId="{BCE05673-EA9C-4EDD-865C-323427989794}" type="presParOf" srcId="{5C40416D-579E-44EB-A943-CC97E2008403}" destId="{F249C281-FEF8-481D-B0F4-B8EF2414C01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9F5323-4B32-4F4B-AE55-A8146171E9C0}" type="doc">
      <dgm:prSet loTypeId="urn:microsoft.com/office/officeart/2005/8/layout/radial5" loCatId="cycle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s-MX"/>
        </a:p>
      </dgm:t>
    </dgm:pt>
    <dgm:pt modelId="{997EFAC7-763A-4754-8E49-321257C8214F}">
      <dgm:prSet phldrT="[Texto]" custT="1"/>
      <dgm:spPr/>
      <dgm:t>
        <a:bodyPr/>
        <a:lstStyle/>
        <a:p>
          <a:r>
            <a:rPr lang="es-MX" sz="1600" b="1" dirty="0" smtClean="0">
              <a:latin typeface="Calibri" pitchFamily="34" charset="0"/>
            </a:rPr>
            <a:t>Estrategias</a:t>
          </a:r>
          <a:endParaRPr lang="es-MX" sz="1600" b="1" dirty="0">
            <a:latin typeface="Calibri" pitchFamily="34" charset="0"/>
          </a:endParaRPr>
        </a:p>
      </dgm:t>
    </dgm:pt>
    <dgm:pt modelId="{0D742B22-2DE7-4D64-822C-0DDC78CC0F1B}" type="parTrans" cxnId="{57535CC8-FAF4-4CDA-AD24-31679DB86D3F}">
      <dgm:prSet/>
      <dgm:spPr/>
      <dgm:t>
        <a:bodyPr/>
        <a:lstStyle/>
        <a:p>
          <a:endParaRPr lang="es-MX"/>
        </a:p>
      </dgm:t>
    </dgm:pt>
    <dgm:pt modelId="{F5B55BB6-98DC-4B08-92FB-C08AAD11486F}" type="sibTrans" cxnId="{57535CC8-FAF4-4CDA-AD24-31679DB86D3F}">
      <dgm:prSet/>
      <dgm:spPr/>
      <dgm:t>
        <a:bodyPr/>
        <a:lstStyle/>
        <a:p>
          <a:endParaRPr lang="es-MX"/>
        </a:p>
      </dgm:t>
    </dgm:pt>
    <dgm:pt modelId="{AA977EBF-7116-4985-A7AC-3E761EC47830}">
      <dgm:prSet phldrT="[Texto]" custT="1"/>
      <dgm:spPr/>
      <dgm:t>
        <a:bodyPr/>
        <a:lstStyle/>
        <a:p>
          <a:r>
            <a:rPr lang="es-MX" sz="1600" b="1" dirty="0" smtClean="0">
              <a:latin typeface="Calibri" pitchFamily="34" charset="0"/>
            </a:rPr>
            <a:t>Nuevos procesos de mediación de transacciones</a:t>
          </a:r>
          <a:endParaRPr lang="es-MX" sz="1600" b="1" dirty="0">
            <a:latin typeface="Calibri" pitchFamily="34" charset="0"/>
          </a:endParaRPr>
        </a:p>
      </dgm:t>
    </dgm:pt>
    <dgm:pt modelId="{28A05BF5-C63C-4B5E-9158-178E1D529245}" type="parTrans" cxnId="{1823BF5C-E88A-4878-AF15-E6FB537B81BE}">
      <dgm:prSet/>
      <dgm:spPr/>
      <dgm:t>
        <a:bodyPr/>
        <a:lstStyle/>
        <a:p>
          <a:endParaRPr lang="es-MX"/>
        </a:p>
      </dgm:t>
    </dgm:pt>
    <dgm:pt modelId="{FC6BA3F2-6FAA-41F9-82D2-2E9BFDB3C387}" type="sibTrans" cxnId="{1823BF5C-E88A-4878-AF15-E6FB537B81BE}">
      <dgm:prSet/>
      <dgm:spPr/>
      <dgm:t>
        <a:bodyPr/>
        <a:lstStyle/>
        <a:p>
          <a:endParaRPr lang="es-MX"/>
        </a:p>
      </dgm:t>
    </dgm:pt>
    <dgm:pt modelId="{B77440BA-3A2E-405B-A3B8-D6211798DA32}">
      <dgm:prSet phldrT="[Texto]" custT="1"/>
      <dgm:spPr/>
      <dgm:t>
        <a:bodyPr/>
        <a:lstStyle/>
        <a:p>
          <a:r>
            <a:rPr lang="es-MX" sz="1600" b="1" dirty="0" smtClean="0">
              <a:latin typeface="Calibri" pitchFamily="34" charset="0"/>
            </a:rPr>
            <a:t>Fidelización y atracción de clientes</a:t>
          </a:r>
          <a:endParaRPr lang="es-MX" sz="1600" b="1" dirty="0">
            <a:latin typeface="Calibri" pitchFamily="34" charset="0"/>
          </a:endParaRPr>
        </a:p>
      </dgm:t>
    </dgm:pt>
    <dgm:pt modelId="{4F2F75BC-0E4C-41BC-BC48-F355F7205DEB}" type="parTrans" cxnId="{0E70D9E7-DE1E-4E6F-AB22-EAD35F2C518C}">
      <dgm:prSet/>
      <dgm:spPr/>
      <dgm:t>
        <a:bodyPr/>
        <a:lstStyle/>
        <a:p>
          <a:endParaRPr lang="es-MX"/>
        </a:p>
      </dgm:t>
    </dgm:pt>
    <dgm:pt modelId="{B41CDF05-B9BC-4B61-8D91-41834E7AE8F6}" type="sibTrans" cxnId="{0E70D9E7-DE1E-4E6F-AB22-EAD35F2C518C}">
      <dgm:prSet/>
      <dgm:spPr/>
      <dgm:t>
        <a:bodyPr/>
        <a:lstStyle/>
        <a:p>
          <a:endParaRPr lang="es-MX"/>
        </a:p>
      </dgm:t>
    </dgm:pt>
    <dgm:pt modelId="{5C793C5C-53EE-4E84-8036-D139C11823CB}">
      <dgm:prSet phldrT="[Texto]" custT="1"/>
      <dgm:spPr/>
      <dgm:t>
        <a:bodyPr/>
        <a:lstStyle/>
        <a:p>
          <a:r>
            <a:rPr lang="es-MX" sz="1400" b="1" dirty="0" smtClean="0">
              <a:latin typeface="Calibri" pitchFamily="34" charset="0"/>
            </a:rPr>
            <a:t>Medios de retroalimentación y reconocimiento de clientes y productos</a:t>
          </a:r>
          <a:endParaRPr lang="es-MX" sz="1400" b="1" dirty="0">
            <a:latin typeface="Calibri" pitchFamily="34" charset="0"/>
          </a:endParaRPr>
        </a:p>
      </dgm:t>
    </dgm:pt>
    <dgm:pt modelId="{C815EE5C-3F0E-4ED9-83D6-539D4DFD3399}" type="parTrans" cxnId="{2B0B0F54-8651-4DD8-9CAF-EE1282C029B6}">
      <dgm:prSet/>
      <dgm:spPr/>
      <dgm:t>
        <a:bodyPr/>
        <a:lstStyle/>
        <a:p>
          <a:endParaRPr lang="es-MX"/>
        </a:p>
      </dgm:t>
    </dgm:pt>
    <dgm:pt modelId="{D0A5E099-C21A-467A-B46A-15BF5E2DF56B}" type="sibTrans" cxnId="{2B0B0F54-8651-4DD8-9CAF-EE1282C029B6}">
      <dgm:prSet/>
      <dgm:spPr/>
      <dgm:t>
        <a:bodyPr/>
        <a:lstStyle/>
        <a:p>
          <a:endParaRPr lang="es-MX"/>
        </a:p>
      </dgm:t>
    </dgm:pt>
    <dgm:pt modelId="{C5E85A62-1799-4B1F-96B6-57649F0994A9}">
      <dgm:prSet phldrT="[Texto]" custT="1"/>
      <dgm:spPr/>
      <dgm:t>
        <a:bodyPr/>
        <a:lstStyle/>
        <a:p>
          <a:r>
            <a:rPr lang="es-MX" sz="1600" b="1" dirty="0" smtClean="0">
              <a:latin typeface="Calibri" pitchFamily="34" charset="0"/>
            </a:rPr>
            <a:t>Panel de control de manejo de transacciones activas</a:t>
          </a:r>
          <a:endParaRPr lang="es-MX" sz="1600" b="1" dirty="0">
            <a:latin typeface="Calibri" pitchFamily="34" charset="0"/>
          </a:endParaRPr>
        </a:p>
      </dgm:t>
    </dgm:pt>
    <dgm:pt modelId="{A34F066E-7208-472E-9463-83F5892B17C0}" type="parTrans" cxnId="{82253D22-59DD-40E6-91F1-2CD5B51F940A}">
      <dgm:prSet/>
      <dgm:spPr/>
      <dgm:t>
        <a:bodyPr/>
        <a:lstStyle/>
        <a:p>
          <a:endParaRPr lang="es-MX"/>
        </a:p>
      </dgm:t>
    </dgm:pt>
    <dgm:pt modelId="{655F6B01-DCDA-4226-BD78-D5943B045B67}" type="sibTrans" cxnId="{82253D22-59DD-40E6-91F1-2CD5B51F940A}">
      <dgm:prSet/>
      <dgm:spPr/>
      <dgm:t>
        <a:bodyPr/>
        <a:lstStyle/>
        <a:p>
          <a:endParaRPr lang="es-MX"/>
        </a:p>
      </dgm:t>
    </dgm:pt>
    <dgm:pt modelId="{BF04424F-BA14-499B-8952-9FC2F94C02E5}">
      <dgm:prSet custT="1"/>
      <dgm:spPr/>
      <dgm:t>
        <a:bodyPr/>
        <a:lstStyle/>
        <a:p>
          <a:r>
            <a:rPr lang="es-MX" sz="1600" b="1" dirty="0" smtClean="0">
              <a:latin typeface="Calibri" pitchFamily="34" charset="0"/>
            </a:rPr>
            <a:t>Gestión automática de acuerdos de servicio</a:t>
          </a:r>
          <a:endParaRPr lang="es-MX" sz="1600" b="1" dirty="0">
            <a:latin typeface="Calibri" pitchFamily="34" charset="0"/>
          </a:endParaRPr>
        </a:p>
      </dgm:t>
    </dgm:pt>
    <dgm:pt modelId="{F3E3E37C-85DC-47AF-BCA5-68F41279D704}" type="parTrans" cxnId="{22B29927-FDD3-429E-8CFC-5E0E1EFE0442}">
      <dgm:prSet/>
      <dgm:spPr/>
      <dgm:t>
        <a:bodyPr/>
        <a:lstStyle/>
        <a:p>
          <a:endParaRPr lang="es-MX"/>
        </a:p>
      </dgm:t>
    </dgm:pt>
    <dgm:pt modelId="{B1ECE0B0-B7F2-48EE-9ECB-4DD86E149442}" type="sibTrans" cxnId="{22B29927-FDD3-429E-8CFC-5E0E1EFE0442}">
      <dgm:prSet/>
      <dgm:spPr/>
      <dgm:t>
        <a:bodyPr/>
        <a:lstStyle/>
        <a:p>
          <a:endParaRPr lang="es-MX"/>
        </a:p>
      </dgm:t>
    </dgm:pt>
    <dgm:pt modelId="{8831E517-7442-4259-83C3-F143A5DABA21}" type="pres">
      <dgm:prSet presAssocID="{409F5323-4B32-4F4B-AE55-A8146171E9C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011E6EE-DA59-462A-955F-EFB87F698A57}" type="pres">
      <dgm:prSet presAssocID="{997EFAC7-763A-4754-8E49-321257C8214F}" presName="centerShape" presStyleLbl="node0" presStyleIdx="0" presStyleCnt="1" custScaleX="109276"/>
      <dgm:spPr/>
      <dgm:t>
        <a:bodyPr/>
        <a:lstStyle/>
        <a:p>
          <a:endParaRPr lang="es-CO"/>
        </a:p>
      </dgm:t>
    </dgm:pt>
    <dgm:pt modelId="{32296CC6-F759-49F0-8B9A-71F8F477E60F}" type="pres">
      <dgm:prSet presAssocID="{28A05BF5-C63C-4B5E-9158-178E1D529245}" presName="parTrans" presStyleLbl="sibTrans2D1" presStyleIdx="0" presStyleCnt="5"/>
      <dgm:spPr/>
      <dgm:t>
        <a:bodyPr/>
        <a:lstStyle/>
        <a:p>
          <a:endParaRPr lang="es-CO"/>
        </a:p>
      </dgm:t>
    </dgm:pt>
    <dgm:pt modelId="{546C7896-2A50-46CC-AC50-30C1AB303010}" type="pres">
      <dgm:prSet presAssocID="{28A05BF5-C63C-4B5E-9158-178E1D529245}" presName="connectorText" presStyleLbl="sibTrans2D1" presStyleIdx="0" presStyleCnt="5"/>
      <dgm:spPr/>
      <dgm:t>
        <a:bodyPr/>
        <a:lstStyle/>
        <a:p>
          <a:endParaRPr lang="es-CO"/>
        </a:p>
      </dgm:t>
    </dgm:pt>
    <dgm:pt modelId="{B452DAF4-D683-41F4-8200-37F93A7CE999}" type="pres">
      <dgm:prSet presAssocID="{AA977EBF-7116-4985-A7AC-3E761EC47830}" presName="node" presStyleLbl="node1" presStyleIdx="0" presStyleCnt="5" custScaleX="114050" custScaleY="11405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BF757C0-DA30-4BBA-8A3D-A657E1AF8EF3}" type="pres">
      <dgm:prSet presAssocID="{4F2F75BC-0E4C-41BC-BC48-F355F7205DEB}" presName="parTrans" presStyleLbl="sibTrans2D1" presStyleIdx="1" presStyleCnt="5"/>
      <dgm:spPr/>
      <dgm:t>
        <a:bodyPr/>
        <a:lstStyle/>
        <a:p>
          <a:endParaRPr lang="es-CO"/>
        </a:p>
      </dgm:t>
    </dgm:pt>
    <dgm:pt modelId="{C86C6830-2B53-4F28-8A18-F4570218615E}" type="pres">
      <dgm:prSet presAssocID="{4F2F75BC-0E4C-41BC-BC48-F355F7205DEB}" presName="connectorText" presStyleLbl="sibTrans2D1" presStyleIdx="1" presStyleCnt="5"/>
      <dgm:spPr/>
      <dgm:t>
        <a:bodyPr/>
        <a:lstStyle/>
        <a:p>
          <a:endParaRPr lang="es-CO"/>
        </a:p>
      </dgm:t>
    </dgm:pt>
    <dgm:pt modelId="{C868F3B3-1E68-4D62-9834-4FCC5ED1E381}" type="pres">
      <dgm:prSet presAssocID="{B77440BA-3A2E-405B-A3B8-D6211798DA32}" presName="node" presStyleLbl="node1" presStyleIdx="1" presStyleCnt="5" custScaleX="118496" custScaleY="11849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273920B-0C3F-4B02-BB12-6FF90FDFC127}" type="pres">
      <dgm:prSet presAssocID="{C815EE5C-3F0E-4ED9-83D6-539D4DFD3399}" presName="parTrans" presStyleLbl="sibTrans2D1" presStyleIdx="2" presStyleCnt="5"/>
      <dgm:spPr/>
      <dgm:t>
        <a:bodyPr/>
        <a:lstStyle/>
        <a:p>
          <a:endParaRPr lang="es-CO"/>
        </a:p>
      </dgm:t>
    </dgm:pt>
    <dgm:pt modelId="{9D0B3105-6A5F-4761-BCBD-162C58D4948E}" type="pres">
      <dgm:prSet presAssocID="{C815EE5C-3F0E-4ED9-83D6-539D4DFD3399}" presName="connectorText" presStyleLbl="sibTrans2D1" presStyleIdx="2" presStyleCnt="5"/>
      <dgm:spPr/>
      <dgm:t>
        <a:bodyPr/>
        <a:lstStyle/>
        <a:p>
          <a:endParaRPr lang="es-CO"/>
        </a:p>
      </dgm:t>
    </dgm:pt>
    <dgm:pt modelId="{8E70CDF1-3760-4E99-8F73-F685ED0023F5}" type="pres">
      <dgm:prSet presAssocID="{5C793C5C-53EE-4E84-8036-D139C11823CB}" presName="node" presStyleLbl="node1" presStyleIdx="2" presStyleCnt="5" custScaleX="124410" custScaleY="11748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8CC926B-2533-4038-871B-E94AD18D1C68}" type="pres">
      <dgm:prSet presAssocID="{A34F066E-7208-472E-9463-83F5892B17C0}" presName="parTrans" presStyleLbl="sibTrans2D1" presStyleIdx="3" presStyleCnt="5"/>
      <dgm:spPr/>
      <dgm:t>
        <a:bodyPr/>
        <a:lstStyle/>
        <a:p>
          <a:endParaRPr lang="es-CO"/>
        </a:p>
      </dgm:t>
    </dgm:pt>
    <dgm:pt modelId="{03CB581C-0162-44B6-8C24-AB8187E9EF80}" type="pres">
      <dgm:prSet presAssocID="{A34F066E-7208-472E-9463-83F5892B17C0}" presName="connectorText" presStyleLbl="sibTrans2D1" presStyleIdx="3" presStyleCnt="5"/>
      <dgm:spPr/>
      <dgm:t>
        <a:bodyPr/>
        <a:lstStyle/>
        <a:p>
          <a:endParaRPr lang="es-CO"/>
        </a:p>
      </dgm:t>
    </dgm:pt>
    <dgm:pt modelId="{2FD5B4D8-55DE-47B6-BB84-A7D108542BA6}" type="pres">
      <dgm:prSet presAssocID="{C5E85A62-1799-4B1F-96B6-57649F0994A9}" presName="node" presStyleLbl="node1" presStyleIdx="3" presStyleCnt="5" custScaleX="115409" custScaleY="11627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83F439F-3B93-4A7A-9E85-73E945FA600E}" type="pres">
      <dgm:prSet presAssocID="{F3E3E37C-85DC-47AF-BCA5-68F41279D704}" presName="parTrans" presStyleLbl="sibTrans2D1" presStyleIdx="4" presStyleCnt="5"/>
      <dgm:spPr/>
      <dgm:t>
        <a:bodyPr/>
        <a:lstStyle/>
        <a:p>
          <a:endParaRPr lang="es-CO"/>
        </a:p>
      </dgm:t>
    </dgm:pt>
    <dgm:pt modelId="{7A00B318-87D4-470E-9A70-EEE6383BB56D}" type="pres">
      <dgm:prSet presAssocID="{F3E3E37C-85DC-47AF-BCA5-68F41279D704}" presName="connectorText" presStyleLbl="sibTrans2D1" presStyleIdx="4" presStyleCnt="5"/>
      <dgm:spPr/>
      <dgm:t>
        <a:bodyPr/>
        <a:lstStyle/>
        <a:p>
          <a:endParaRPr lang="es-CO"/>
        </a:p>
      </dgm:t>
    </dgm:pt>
    <dgm:pt modelId="{E8DC3AD7-A98D-4A49-95A7-06B6A4753F02}" type="pres">
      <dgm:prSet presAssocID="{BF04424F-BA14-499B-8952-9FC2F94C02E5}" presName="node" presStyleLbl="node1" presStyleIdx="4" presStyleCnt="5" custScaleX="117878" custScaleY="11787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22B29927-FDD3-429E-8CFC-5E0E1EFE0442}" srcId="{997EFAC7-763A-4754-8E49-321257C8214F}" destId="{BF04424F-BA14-499B-8952-9FC2F94C02E5}" srcOrd="4" destOrd="0" parTransId="{F3E3E37C-85DC-47AF-BCA5-68F41279D704}" sibTransId="{B1ECE0B0-B7F2-48EE-9ECB-4DD86E149442}"/>
    <dgm:cxn modelId="{1823BF5C-E88A-4878-AF15-E6FB537B81BE}" srcId="{997EFAC7-763A-4754-8E49-321257C8214F}" destId="{AA977EBF-7116-4985-A7AC-3E761EC47830}" srcOrd="0" destOrd="0" parTransId="{28A05BF5-C63C-4B5E-9158-178E1D529245}" sibTransId="{FC6BA3F2-6FAA-41F9-82D2-2E9BFDB3C387}"/>
    <dgm:cxn modelId="{1EA8D5A9-66F8-4B19-9436-3145D5D81AFD}" type="presOf" srcId="{F3E3E37C-85DC-47AF-BCA5-68F41279D704}" destId="{083F439F-3B93-4A7A-9E85-73E945FA600E}" srcOrd="0" destOrd="0" presId="urn:microsoft.com/office/officeart/2005/8/layout/radial5"/>
    <dgm:cxn modelId="{C1F52B33-51B2-4BDF-BFC7-C829364A83D3}" type="presOf" srcId="{409F5323-4B32-4F4B-AE55-A8146171E9C0}" destId="{8831E517-7442-4259-83C3-F143A5DABA21}" srcOrd="0" destOrd="0" presId="urn:microsoft.com/office/officeart/2005/8/layout/radial5"/>
    <dgm:cxn modelId="{B8F81204-27EA-4ECD-B4A3-11F2EF9CC586}" type="presOf" srcId="{F3E3E37C-85DC-47AF-BCA5-68F41279D704}" destId="{7A00B318-87D4-470E-9A70-EEE6383BB56D}" srcOrd="1" destOrd="0" presId="urn:microsoft.com/office/officeart/2005/8/layout/radial5"/>
    <dgm:cxn modelId="{0E70D9E7-DE1E-4E6F-AB22-EAD35F2C518C}" srcId="{997EFAC7-763A-4754-8E49-321257C8214F}" destId="{B77440BA-3A2E-405B-A3B8-D6211798DA32}" srcOrd="1" destOrd="0" parTransId="{4F2F75BC-0E4C-41BC-BC48-F355F7205DEB}" sibTransId="{B41CDF05-B9BC-4B61-8D91-41834E7AE8F6}"/>
    <dgm:cxn modelId="{9CE55DB3-93AD-419C-B61E-50ACDD4493D0}" type="presOf" srcId="{A34F066E-7208-472E-9463-83F5892B17C0}" destId="{03CB581C-0162-44B6-8C24-AB8187E9EF80}" srcOrd="1" destOrd="0" presId="urn:microsoft.com/office/officeart/2005/8/layout/radial5"/>
    <dgm:cxn modelId="{82253D22-59DD-40E6-91F1-2CD5B51F940A}" srcId="{997EFAC7-763A-4754-8E49-321257C8214F}" destId="{C5E85A62-1799-4B1F-96B6-57649F0994A9}" srcOrd="3" destOrd="0" parTransId="{A34F066E-7208-472E-9463-83F5892B17C0}" sibTransId="{655F6B01-DCDA-4226-BD78-D5943B045B67}"/>
    <dgm:cxn modelId="{2495D47E-379F-4F11-B40B-D32D4E2E3F39}" type="presOf" srcId="{4F2F75BC-0E4C-41BC-BC48-F355F7205DEB}" destId="{C86C6830-2B53-4F28-8A18-F4570218615E}" srcOrd="1" destOrd="0" presId="urn:microsoft.com/office/officeart/2005/8/layout/radial5"/>
    <dgm:cxn modelId="{5C8623EE-79C4-449D-A928-164F1F93BF21}" type="presOf" srcId="{28A05BF5-C63C-4B5E-9158-178E1D529245}" destId="{32296CC6-F759-49F0-8B9A-71F8F477E60F}" srcOrd="0" destOrd="0" presId="urn:microsoft.com/office/officeart/2005/8/layout/radial5"/>
    <dgm:cxn modelId="{3DA492B2-5D1A-47F0-A2F5-8415E3B9BC8E}" type="presOf" srcId="{5C793C5C-53EE-4E84-8036-D139C11823CB}" destId="{8E70CDF1-3760-4E99-8F73-F685ED0023F5}" srcOrd="0" destOrd="0" presId="urn:microsoft.com/office/officeart/2005/8/layout/radial5"/>
    <dgm:cxn modelId="{2B0B0F54-8651-4DD8-9CAF-EE1282C029B6}" srcId="{997EFAC7-763A-4754-8E49-321257C8214F}" destId="{5C793C5C-53EE-4E84-8036-D139C11823CB}" srcOrd="2" destOrd="0" parTransId="{C815EE5C-3F0E-4ED9-83D6-539D4DFD3399}" sibTransId="{D0A5E099-C21A-467A-B46A-15BF5E2DF56B}"/>
    <dgm:cxn modelId="{62DEBD9E-6581-4B6B-8C89-72E557AE2DCF}" type="presOf" srcId="{A34F066E-7208-472E-9463-83F5892B17C0}" destId="{48CC926B-2533-4038-871B-E94AD18D1C68}" srcOrd="0" destOrd="0" presId="urn:microsoft.com/office/officeart/2005/8/layout/radial5"/>
    <dgm:cxn modelId="{556743C9-A3DC-4EC3-A36A-2CE89B95DA14}" type="presOf" srcId="{BF04424F-BA14-499B-8952-9FC2F94C02E5}" destId="{E8DC3AD7-A98D-4A49-95A7-06B6A4753F02}" srcOrd="0" destOrd="0" presId="urn:microsoft.com/office/officeart/2005/8/layout/radial5"/>
    <dgm:cxn modelId="{C80CED45-217B-4938-90C3-FC0233962F48}" type="presOf" srcId="{B77440BA-3A2E-405B-A3B8-D6211798DA32}" destId="{C868F3B3-1E68-4D62-9834-4FCC5ED1E381}" srcOrd="0" destOrd="0" presId="urn:microsoft.com/office/officeart/2005/8/layout/radial5"/>
    <dgm:cxn modelId="{92EF9511-28D0-415A-8AE2-DF4E83DC09F7}" type="presOf" srcId="{C815EE5C-3F0E-4ED9-83D6-539D4DFD3399}" destId="{0273920B-0C3F-4B02-BB12-6FF90FDFC127}" srcOrd="0" destOrd="0" presId="urn:microsoft.com/office/officeart/2005/8/layout/radial5"/>
    <dgm:cxn modelId="{C6929F0C-22F6-4E6A-9627-AD2770F8B0D9}" type="presOf" srcId="{C815EE5C-3F0E-4ED9-83D6-539D4DFD3399}" destId="{9D0B3105-6A5F-4761-BCBD-162C58D4948E}" srcOrd="1" destOrd="0" presId="urn:microsoft.com/office/officeart/2005/8/layout/radial5"/>
    <dgm:cxn modelId="{DE6B58DA-90F0-4F80-91A7-4020B615ABEA}" type="presOf" srcId="{AA977EBF-7116-4985-A7AC-3E761EC47830}" destId="{B452DAF4-D683-41F4-8200-37F93A7CE999}" srcOrd="0" destOrd="0" presId="urn:microsoft.com/office/officeart/2005/8/layout/radial5"/>
    <dgm:cxn modelId="{4C239EA7-0263-40EE-853C-A077F039251F}" type="presOf" srcId="{4F2F75BC-0E4C-41BC-BC48-F355F7205DEB}" destId="{7BF757C0-DA30-4BBA-8A3D-A657E1AF8EF3}" srcOrd="0" destOrd="0" presId="urn:microsoft.com/office/officeart/2005/8/layout/radial5"/>
    <dgm:cxn modelId="{2B6D5743-13DF-4BBB-9C3F-AD917F9510AE}" type="presOf" srcId="{28A05BF5-C63C-4B5E-9158-178E1D529245}" destId="{546C7896-2A50-46CC-AC50-30C1AB303010}" srcOrd="1" destOrd="0" presId="urn:microsoft.com/office/officeart/2005/8/layout/radial5"/>
    <dgm:cxn modelId="{0E08DCA8-C98C-4DAA-A26D-F8CB20EA0B21}" type="presOf" srcId="{997EFAC7-763A-4754-8E49-321257C8214F}" destId="{4011E6EE-DA59-462A-955F-EFB87F698A57}" srcOrd="0" destOrd="0" presId="urn:microsoft.com/office/officeart/2005/8/layout/radial5"/>
    <dgm:cxn modelId="{B866D4ED-B384-485E-A544-4B39E9D7F438}" type="presOf" srcId="{C5E85A62-1799-4B1F-96B6-57649F0994A9}" destId="{2FD5B4D8-55DE-47B6-BB84-A7D108542BA6}" srcOrd="0" destOrd="0" presId="urn:microsoft.com/office/officeart/2005/8/layout/radial5"/>
    <dgm:cxn modelId="{57535CC8-FAF4-4CDA-AD24-31679DB86D3F}" srcId="{409F5323-4B32-4F4B-AE55-A8146171E9C0}" destId="{997EFAC7-763A-4754-8E49-321257C8214F}" srcOrd="0" destOrd="0" parTransId="{0D742B22-2DE7-4D64-822C-0DDC78CC0F1B}" sibTransId="{F5B55BB6-98DC-4B08-92FB-C08AAD11486F}"/>
    <dgm:cxn modelId="{065EFD79-24F7-487F-9EED-B87D7DAAE02F}" type="presParOf" srcId="{8831E517-7442-4259-83C3-F143A5DABA21}" destId="{4011E6EE-DA59-462A-955F-EFB87F698A57}" srcOrd="0" destOrd="0" presId="urn:microsoft.com/office/officeart/2005/8/layout/radial5"/>
    <dgm:cxn modelId="{78604006-76F2-4420-A221-491D4FE3D36A}" type="presParOf" srcId="{8831E517-7442-4259-83C3-F143A5DABA21}" destId="{32296CC6-F759-49F0-8B9A-71F8F477E60F}" srcOrd="1" destOrd="0" presId="urn:microsoft.com/office/officeart/2005/8/layout/radial5"/>
    <dgm:cxn modelId="{D313BC81-ED05-45D6-80FD-E7BC87941880}" type="presParOf" srcId="{32296CC6-F759-49F0-8B9A-71F8F477E60F}" destId="{546C7896-2A50-46CC-AC50-30C1AB303010}" srcOrd="0" destOrd="0" presId="urn:microsoft.com/office/officeart/2005/8/layout/radial5"/>
    <dgm:cxn modelId="{8D9B84CF-6F4F-4D29-B6DC-2639E9171367}" type="presParOf" srcId="{8831E517-7442-4259-83C3-F143A5DABA21}" destId="{B452DAF4-D683-41F4-8200-37F93A7CE999}" srcOrd="2" destOrd="0" presId="urn:microsoft.com/office/officeart/2005/8/layout/radial5"/>
    <dgm:cxn modelId="{5D302CA7-68BA-42F2-A0B6-2B6B6B21A07B}" type="presParOf" srcId="{8831E517-7442-4259-83C3-F143A5DABA21}" destId="{7BF757C0-DA30-4BBA-8A3D-A657E1AF8EF3}" srcOrd="3" destOrd="0" presId="urn:microsoft.com/office/officeart/2005/8/layout/radial5"/>
    <dgm:cxn modelId="{85ABD16D-153F-46F4-9FAC-C96DDAB8EC2A}" type="presParOf" srcId="{7BF757C0-DA30-4BBA-8A3D-A657E1AF8EF3}" destId="{C86C6830-2B53-4F28-8A18-F4570218615E}" srcOrd="0" destOrd="0" presId="urn:microsoft.com/office/officeart/2005/8/layout/radial5"/>
    <dgm:cxn modelId="{90A4FC90-D8B8-4FE3-B340-F0C5D08781DB}" type="presParOf" srcId="{8831E517-7442-4259-83C3-F143A5DABA21}" destId="{C868F3B3-1E68-4D62-9834-4FCC5ED1E381}" srcOrd="4" destOrd="0" presId="urn:microsoft.com/office/officeart/2005/8/layout/radial5"/>
    <dgm:cxn modelId="{CC27F91F-2D48-47F9-817D-D25A170D24F8}" type="presParOf" srcId="{8831E517-7442-4259-83C3-F143A5DABA21}" destId="{0273920B-0C3F-4B02-BB12-6FF90FDFC127}" srcOrd="5" destOrd="0" presId="urn:microsoft.com/office/officeart/2005/8/layout/radial5"/>
    <dgm:cxn modelId="{5438227B-819F-4F13-8BE6-B3BAE5A71AA8}" type="presParOf" srcId="{0273920B-0C3F-4B02-BB12-6FF90FDFC127}" destId="{9D0B3105-6A5F-4761-BCBD-162C58D4948E}" srcOrd="0" destOrd="0" presId="urn:microsoft.com/office/officeart/2005/8/layout/radial5"/>
    <dgm:cxn modelId="{4B8B6B02-893B-4A54-920C-04196BC084D7}" type="presParOf" srcId="{8831E517-7442-4259-83C3-F143A5DABA21}" destId="{8E70CDF1-3760-4E99-8F73-F685ED0023F5}" srcOrd="6" destOrd="0" presId="urn:microsoft.com/office/officeart/2005/8/layout/radial5"/>
    <dgm:cxn modelId="{5D040E85-A822-4A45-AC6B-FF50CE14622C}" type="presParOf" srcId="{8831E517-7442-4259-83C3-F143A5DABA21}" destId="{48CC926B-2533-4038-871B-E94AD18D1C68}" srcOrd="7" destOrd="0" presId="urn:microsoft.com/office/officeart/2005/8/layout/radial5"/>
    <dgm:cxn modelId="{8E68300E-1855-4461-8B83-113F587E5081}" type="presParOf" srcId="{48CC926B-2533-4038-871B-E94AD18D1C68}" destId="{03CB581C-0162-44B6-8C24-AB8187E9EF80}" srcOrd="0" destOrd="0" presId="urn:microsoft.com/office/officeart/2005/8/layout/radial5"/>
    <dgm:cxn modelId="{153C7A07-79E8-4E16-B891-15CCA7AE1177}" type="presParOf" srcId="{8831E517-7442-4259-83C3-F143A5DABA21}" destId="{2FD5B4D8-55DE-47B6-BB84-A7D108542BA6}" srcOrd="8" destOrd="0" presId="urn:microsoft.com/office/officeart/2005/8/layout/radial5"/>
    <dgm:cxn modelId="{A4060735-B4A6-4CE3-9CF4-FBE3AD2F7C1E}" type="presParOf" srcId="{8831E517-7442-4259-83C3-F143A5DABA21}" destId="{083F439F-3B93-4A7A-9E85-73E945FA600E}" srcOrd="9" destOrd="0" presId="urn:microsoft.com/office/officeart/2005/8/layout/radial5"/>
    <dgm:cxn modelId="{3A048005-E49A-4273-B012-8442D5CE69F0}" type="presParOf" srcId="{083F439F-3B93-4A7A-9E85-73E945FA600E}" destId="{7A00B318-87D4-470E-9A70-EEE6383BB56D}" srcOrd="0" destOrd="0" presId="urn:microsoft.com/office/officeart/2005/8/layout/radial5"/>
    <dgm:cxn modelId="{BDD60106-66DE-418A-8F5D-911A2737F18A}" type="presParOf" srcId="{8831E517-7442-4259-83C3-F143A5DABA21}" destId="{E8DC3AD7-A98D-4A49-95A7-06B6A4753F02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173404-3200-4D89-8602-3D079F2196B5}" type="doc">
      <dgm:prSet loTypeId="urn:microsoft.com/office/officeart/2005/8/layout/bProcess3" loCatId="process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s-CO"/>
        </a:p>
      </dgm:t>
    </dgm:pt>
    <dgm:pt modelId="{980DC417-4553-4D8F-81D8-0AECAE4AA72A}">
      <dgm:prSet phldrT="[Texto]"/>
      <dgm:spPr/>
      <dgm:t>
        <a:bodyPr/>
        <a:lstStyle/>
        <a:p>
          <a:r>
            <a:rPr lang="es-ES" b="1" dirty="0" smtClean="0">
              <a:latin typeface="Calibri" pitchFamily="34" charset="0"/>
            </a:rPr>
            <a:t>Solicitudes Cotización</a:t>
          </a:r>
          <a:endParaRPr lang="es-CO" b="1" dirty="0">
            <a:latin typeface="Calibri" pitchFamily="34" charset="0"/>
          </a:endParaRPr>
        </a:p>
      </dgm:t>
    </dgm:pt>
    <dgm:pt modelId="{03E1EE82-ABBE-4F22-878D-448ACF1347CD}" type="parTrans" cxnId="{FDBDA4EA-D0B4-48CD-96BE-16DE1721971C}">
      <dgm:prSet/>
      <dgm:spPr/>
      <dgm:t>
        <a:bodyPr/>
        <a:lstStyle/>
        <a:p>
          <a:endParaRPr lang="es-CO"/>
        </a:p>
      </dgm:t>
    </dgm:pt>
    <dgm:pt modelId="{64DB8AC4-F2F4-4964-BF1E-149839778CA0}" type="sibTrans" cxnId="{FDBDA4EA-D0B4-48CD-96BE-16DE1721971C}">
      <dgm:prSet/>
      <dgm:spPr/>
      <dgm:t>
        <a:bodyPr/>
        <a:lstStyle/>
        <a:p>
          <a:endParaRPr lang="es-CO"/>
        </a:p>
      </dgm:t>
    </dgm:pt>
    <dgm:pt modelId="{F8E06C02-B1A5-4CFF-90EF-6BA89D884257}">
      <dgm:prSet/>
      <dgm:spPr/>
      <dgm:t>
        <a:bodyPr/>
        <a:lstStyle/>
        <a:p>
          <a:r>
            <a:rPr lang="es-ES" b="1" dirty="0" smtClean="0">
              <a:latin typeface="Calibri" pitchFamily="34" charset="0"/>
            </a:rPr>
            <a:t>Cantidad Compra vs venta</a:t>
          </a:r>
          <a:endParaRPr lang="es-CO" b="1" dirty="0">
            <a:latin typeface="Calibri" pitchFamily="34" charset="0"/>
          </a:endParaRPr>
        </a:p>
      </dgm:t>
    </dgm:pt>
    <dgm:pt modelId="{5073FE76-ABF0-4E70-8FC4-0A940C48CBAD}" type="parTrans" cxnId="{D6EE37D8-B95F-4CF2-9B41-FDA7DCF69134}">
      <dgm:prSet/>
      <dgm:spPr/>
      <dgm:t>
        <a:bodyPr/>
        <a:lstStyle/>
        <a:p>
          <a:endParaRPr lang="es-CO"/>
        </a:p>
      </dgm:t>
    </dgm:pt>
    <dgm:pt modelId="{E9F45098-5506-4658-83C6-65A28C831342}" type="sibTrans" cxnId="{D6EE37D8-B95F-4CF2-9B41-FDA7DCF69134}">
      <dgm:prSet/>
      <dgm:spPr/>
      <dgm:t>
        <a:bodyPr/>
        <a:lstStyle/>
        <a:p>
          <a:endParaRPr lang="es-CO"/>
        </a:p>
      </dgm:t>
    </dgm:pt>
    <dgm:pt modelId="{48175AEE-E69A-4932-BC73-1AF53B88F8C9}">
      <dgm:prSet/>
      <dgm:spPr/>
      <dgm:t>
        <a:bodyPr/>
        <a:lstStyle/>
        <a:p>
          <a:r>
            <a:rPr lang="es-ES" b="1" dirty="0" smtClean="0">
              <a:latin typeface="Calibri" pitchFamily="34" charset="0"/>
            </a:rPr>
            <a:t>Subastas</a:t>
          </a:r>
          <a:endParaRPr lang="es-CO" b="1" dirty="0">
            <a:latin typeface="Calibri" pitchFamily="34" charset="0"/>
          </a:endParaRPr>
        </a:p>
      </dgm:t>
    </dgm:pt>
    <dgm:pt modelId="{51CDC069-DE6E-41D3-92EC-C767F5D004CB}" type="parTrans" cxnId="{BE2C040C-89DA-4693-ADB4-16B787E77FE3}">
      <dgm:prSet/>
      <dgm:spPr/>
      <dgm:t>
        <a:bodyPr/>
        <a:lstStyle/>
        <a:p>
          <a:endParaRPr lang="es-CO"/>
        </a:p>
      </dgm:t>
    </dgm:pt>
    <dgm:pt modelId="{B1305F0A-8AFD-4480-A1DF-A35B73593359}" type="sibTrans" cxnId="{BE2C040C-89DA-4693-ADB4-16B787E77FE3}">
      <dgm:prSet/>
      <dgm:spPr/>
      <dgm:t>
        <a:bodyPr/>
        <a:lstStyle/>
        <a:p>
          <a:endParaRPr lang="es-CO"/>
        </a:p>
      </dgm:t>
    </dgm:pt>
    <dgm:pt modelId="{780F0993-D991-4253-A7CA-5A7A41F8ED35}">
      <dgm:prSet/>
      <dgm:spPr/>
      <dgm:t>
        <a:bodyPr/>
        <a:lstStyle/>
        <a:p>
          <a:r>
            <a:rPr lang="es-MX" b="1" dirty="0" smtClean="0">
              <a:latin typeface="Calibri" pitchFamily="34" charset="0"/>
            </a:rPr>
            <a:t>Porcentaje transacciones campaña</a:t>
          </a:r>
          <a:endParaRPr lang="es-CO" b="1" dirty="0">
            <a:latin typeface="Calibri" pitchFamily="34" charset="0"/>
          </a:endParaRPr>
        </a:p>
      </dgm:t>
    </dgm:pt>
    <dgm:pt modelId="{D2DA1105-CF77-4432-8E4E-1E8D72000953}" type="parTrans" cxnId="{1AB6A270-FB1B-4B50-9344-327370F1A6A3}">
      <dgm:prSet/>
      <dgm:spPr/>
      <dgm:t>
        <a:bodyPr/>
        <a:lstStyle/>
        <a:p>
          <a:endParaRPr lang="es-CO"/>
        </a:p>
      </dgm:t>
    </dgm:pt>
    <dgm:pt modelId="{B3DC507C-FA25-41A3-9CDE-B5324AF1FCEC}" type="sibTrans" cxnId="{1AB6A270-FB1B-4B50-9344-327370F1A6A3}">
      <dgm:prSet/>
      <dgm:spPr/>
      <dgm:t>
        <a:bodyPr/>
        <a:lstStyle/>
        <a:p>
          <a:endParaRPr lang="es-CO"/>
        </a:p>
      </dgm:t>
    </dgm:pt>
    <dgm:pt modelId="{00EB21A1-4A4C-4164-AB10-8A595E8360CD}">
      <dgm:prSet/>
      <dgm:spPr/>
      <dgm:t>
        <a:bodyPr/>
        <a:lstStyle/>
        <a:p>
          <a:r>
            <a:rPr lang="es-ES" b="1" dirty="0" smtClean="0">
              <a:latin typeface="Calibri" pitchFamily="34" charset="0"/>
            </a:rPr>
            <a:t>Retroalimentaciones</a:t>
          </a:r>
          <a:endParaRPr lang="es-CO" b="1" dirty="0">
            <a:latin typeface="Calibri" pitchFamily="34" charset="0"/>
          </a:endParaRPr>
        </a:p>
      </dgm:t>
    </dgm:pt>
    <dgm:pt modelId="{106F80F9-AC2F-4519-AB45-980B9FEBC047}" type="parTrans" cxnId="{14FF06CF-9A88-49E7-9A78-B7A6F6953115}">
      <dgm:prSet/>
      <dgm:spPr/>
      <dgm:t>
        <a:bodyPr/>
        <a:lstStyle/>
        <a:p>
          <a:endParaRPr lang="es-CO"/>
        </a:p>
      </dgm:t>
    </dgm:pt>
    <dgm:pt modelId="{4EFDCCC3-3BA0-4C8B-AE9A-0112CCBC8C46}" type="sibTrans" cxnId="{14FF06CF-9A88-49E7-9A78-B7A6F6953115}">
      <dgm:prSet/>
      <dgm:spPr/>
      <dgm:t>
        <a:bodyPr/>
        <a:lstStyle/>
        <a:p>
          <a:endParaRPr lang="es-CO"/>
        </a:p>
      </dgm:t>
    </dgm:pt>
    <dgm:pt modelId="{051B04D5-5C47-42EE-9A81-2C15EFB8EDBC}">
      <dgm:prSet/>
      <dgm:spPr/>
      <dgm:t>
        <a:bodyPr/>
        <a:lstStyle/>
        <a:p>
          <a:r>
            <a:rPr lang="es-ES" b="1" dirty="0" smtClean="0">
              <a:latin typeface="Calibri" pitchFamily="34" charset="0"/>
            </a:rPr>
            <a:t>Evaluaciones Negativas</a:t>
          </a:r>
          <a:endParaRPr lang="es-CO" b="1" dirty="0">
            <a:latin typeface="Calibri" pitchFamily="34" charset="0"/>
          </a:endParaRPr>
        </a:p>
      </dgm:t>
    </dgm:pt>
    <dgm:pt modelId="{AB40A33C-46A3-467C-889A-464D433FBB2C}" type="parTrans" cxnId="{BCDFCF5B-91A6-4812-8196-A9E008682FDF}">
      <dgm:prSet/>
      <dgm:spPr/>
      <dgm:t>
        <a:bodyPr/>
        <a:lstStyle/>
        <a:p>
          <a:endParaRPr lang="es-CO"/>
        </a:p>
      </dgm:t>
    </dgm:pt>
    <dgm:pt modelId="{A0247901-337B-45E9-ABDF-FFA9A8099429}" type="sibTrans" cxnId="{BCDFCF5B-91A6-4812-8196-A9E008682FDF}">
      <dgm:prSet/>
      <dgm:spPr/>
      <dgm:t>
        <a:bodyPr/>
        <a:lstStyle/>
        <a:p>
          <a:endParaRPr lang="es-CO"/>
        </a:p>
      </dgm:t>
    </dgm:pt>
    <dgm:pt modelId="{E5C79A8F-16D9-4406-BF3B-CB05FFFCEC50}">
      <dgm:prSet/>
      <dgm:spPr/>
      <dgm:t>
        <a:bodyPr/>
        <a:lstStyle/>
        <a:p>
          <a:r>
            <a:rPr lang="es-ES" b="1" dirty="0" smtClean="0">
              <a:latin typeface="Calibri" pitchFamily="34" charset="0"/>
            </a:rPr>
            <a:t>Productos Evaluados</a:t>
          </a:r>
          <a:endParaRPr lang="es-CO" b="1" dirty="0">
            <a:latin typeface="Calibri" pitchFamily="34" charset="0"/>
          </a:endParaRPr>
        </a:p>
      </dgm:t>
    </dgm:pt>
    <dgm:pt modelId="{2105947B-5BC5-4007-A50F-AA65C5664328}" type="parTrans" cxnId="{05BDCAC0-492A-4B9F-A53B-7F74F48CD560}">
      <dgm:prSet/>
      <dgm:spPr/>
      <dgm:t>
        <a:bodyPr/>
        <a:lstStyle/>
        <a:p>
          <a:endParaRPr lang="es-CO"/>
        </a:p>
      </dgm:t>
    </dgm:pt>
    <dgm:pt modelId="{36753BED-1225-47A3-A898-F01C4C1D4B82}" type="sibTrans" cxnId="{05BDCAC0-492A-4B9F-A53B-7F74F48CD560}">
      <dgm:prSet/>
      <dgm:spPr/>
      <dgm:t>
        <a:bodyPr/>
        <a:lstStyle/>
        <a:p>
          <a:endParaRPr lang="es-CO"/>
        </a:p>
      </dgm:t>
    </dgm:pt>
    <dgm:pt modelId="{B9DC1DF4-4AF4-4915-9B21-36C4795CC9FF}" type="pres">
      <dgm:prSet presAssocID="{2B173404-3200-4D89-8602-3D079F2196B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6510398C-C384-41F1-8E35-B4AE0AA2E5FB}" type="pres">
      <dgm:prSet presAssocID="{980DC417-4553-4D8F-81D8-0AECAE4AA72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78CAC3E-1F3D-4CFD-AE65-69267EC55DE4}" type="pres">
      <dgm:prSet presAssocID="{64DB8AC4-F2F4-4964-BF1E-149839778CA0}" presName="sibTrans" presStyleLbl="sibTrans1D1" presStyleIdx="0" presStyleCnt="6"/>
      <dgm:spPr/>
      <dgm:t>
        <a:bodyPr/>
        <a:lstStyle/>
        <a:p>
          <a:endParaRPr lang="es-CO"/>
        </a:p>
      </dgm:t>
    </dgm:pt>
    <dgm:pt modelId="{E8E6B5FF-5FE7-41F3-9076-D189B92FD604}" type="pres">
      <dgm:prSet presAssocID="{64DB8AC4-F2F4-4964-BF1E-149839778CA0}" presName="connectorText" presStyleLbl="sibTrans1D1" presStyleIdx="0" presStyleCnt="6"/>
      <dgm:spPr/>
      <dgm:t>
        <a:bodyPr/>
        <a:lstStyle/>
        <a:p>
          <a:endParaRPr lang="es-CO"/>
        </a:p>
      </dgm:t>
    </dgm:pt>
    <dgm:pt modelId="{EEFBDDCB-84E5-4FBD-B22D-7780DBBD4CD6}" type="pres">
      <dgm:prSet presAssocID="{F8E06C02-B1A5-4CFF-90EF-6BA89D88425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E878B84-F675-4EDE-9DFE-BA4B62A371CA}" type="pres">
      <dgm:prSet presAssocID="{E9F45098-5506-4658-83C6-65A28C831342}" presName="sibTrans" presStyleLbl="sibTrans1D1" presStyleIdx="1" presStyleCnt="6"/>
      <dgm:spPr/>
      <dgm:t>
        <a:bodyPr/>
        <a:lstStyle/>
        <a:p>
          <a:endParaRPr lang="es-CO"/>
        </a:p>
      </dgm:t>
    </dgm:pt>
    <dgm:pt modelId="{CBB6F11F-A1AD-457A-A19C-9FE625F51D09}" type="pres">
      <dgm:prSet presAssocID="{E9F45098-5506-4658-83C6-65A28C831342}" presName="connectorText" presStyleLbl="sibTrans1D1" presStyleIdx="1" presStyleCnt="6"/>
      <dgm:spPr/>
      <dgm:t>
        <a:bodyPr/>
        <a:lstStyle/>
        <a:p>
          <a:endParaRPr lang="es-CO"/>
        </a:p>
      </dgm:t>
    </dgm:pt>
    <dgm:pt modelId="{4F25B712-9FF1-4AA8-9D65-ACAF7A4A0BD4}" type="pres">
      <dgm:prSet presAssocID="{48175AEE-E69A-4932-BC73-1AF53B88F8C9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FD54B9D-EECF-40B6-834D-14DD75190266}" type="pres">
      <dgm:prSet presAssocID="{B1305F0A-8AFD-4480-A1DF-A35B73593359}" presName="sibTrans" presStyleLbl="sibTrans1D1" presStyleIdx="2" presStyleCnt="6"/>
      <dgm:spPr/>
      <dgm:t>
        <a:bodyPr/>
        <a:lstStyle/>
        <a:p>
          <a:endParaRPr lang="es-CO"/>
        </a:p>
      </dgm:t>
    </dgm:pt>
    <dgm:pt modelId="{55262A6A-5675-45CD-8C60-E4F712AE2EC7}" type="pres">
      <dgm:prSet presAssocID="{B1305F0A-8AFD-4480-A1DF-A35B73593359}" presName="connectorText" presStyleLbl="sibTrans1D1" presStyleIdx="2" presStyleCnt="6"/>
      <dgm:spPr/>
      <dgm:t>
        <a:bodyPr/>
        <a:lstStyle/>
        <a:p>
          <a:endParaRPr lang="es-CO"/>
        </a:p>
      </dgm:t>
    </dgm:pt>
    <dgm:pt modelId="{1D7B041B-7312-4C26-A071-90B8BC3C6D16}" type="pres">
      <dgm:prSet presAssocID="{780F0993-D991-4253-A7CA-5A7A41F8ED3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9E4E270-E07A-43F8-B201-16B17F1C14B7}" type="pres">
      <dgm:prSet presAssocID="{B3DC507C-FA25-41A3-9CDE-B5324AF1FCEC}" presName="sibTrans" presStyleLbl="sibTrans1D1" presStyleIdx="3" presStyleCnt="6"/>
      <dgm:spPr/>
      <dgm:t>
        <a:bodyPr/>
        <a:lstStyle/>
        <a:p>
          <a:endParaRPr lang="es-CO"/>
        </a:p>
      </dgm:t>
    </dgm:pt>
    <dgm:pt modelId="{CB976A60-9BB7-42A6-AED1-293B8AA2125C}" type="pres">
      <dgm:prSet presAssocID="{B3DC507C-FA25-41A3-9CDE-B5324AF1FCEC}" presName="connectorText" presStyleLbl="sibTrans1D1" presStyleIdx="3" presStyleCnt="6"/>
      <dgm:spPr/>
      <dgm:t>
        <a:bodyPr/>
        <a:lstStyle/>
        <a:p>
          <a:endParaRPr lang="es-CO"/>
        </a:p>
      </dgm:t>
    </dgm:pt>
    <dgm:pt modelId="{5767C035-9960-45CF-A940-00CA50CF6755}" type="pres">
      <dgm:prSet presAssocID="{00EB21A1-4A4C-4164-AB10-8A595E8360CD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3AEAEAE-0D7F-4FDD-BEF0-43BF61945376}" type="pres">
      <dgm:prSet presAssocID="{4EFDCCC3-3BA0-4C8B-AE9A-0112CCBC8C46}" presName="sibTrans" presStyleLbl="sibTrans1D1" presStyleIdx="4" presStyleCnt="6"/>
      <dgm:spPr/>
      <dgm:t>
        <a:bodyPr/>
        <a:lstStyle/>
        <a:p>
          <a:endParaRPr lang="es-CO"/>
        </a:p>
      </dgm:t>
    </dgm:pt>
    <dgm:pt modelId="{6374216F-1716-49A4-A887-26D34E91D91C}" type="pres">
      <dgm:prSet presAssocID="{4EFDCCC3-3BA0-4C8B-AE9A-0112CCBC8C46}" presName="connectorText" presStyleLbl="sibTrans1D1" presStyleIdx="4" presStyleCnt="6"/>
      <dgm:spPr/>
      <dgm:t>
        <a:bodyPr/>
        <a:lstStyle/>
        <a:p>
          <a:endParaRPr lang="es-CO"/>
        </a:p>
      </dgm:t>
    </dgm:pt>
    <dgm:pt modelId="{AFDDBB38-DEAE-4076-BAEA-3A748BDC47DE}" type="pres">
      <dgm:prSet presAssocID="{051B04D5-5C47-42EE-9A81-2C15EFB8EDB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4BB81D2-E9A0-42DF-B1F3-202D999B6F4E}" type="pres">
      <dgm:prSet presAssocID="{A0247901-337B-45E9-ABDF-FFA9A8099429}" presName="sibTrans" presStyleLbl="sibTrans1D1" presStyleIdx="5" presStyleCnt="6"/>
      <dgm:spPr/>
      <dgm:t>
        <a:bodyPr/>
        <a:lstStyle/>
        <a:p>
          <a:endParaRPr lang="es-CO"/>
        </a:p>
      </dgm:t>
    </dgm:pt>
    <dgm:pt modelId="{FD611060-D09B-43BB-A294-C7F6D352B856}" type="pres">
      <dgm:prSet presAssocID="{A0247901-337B-45E9-ABDF-FFA9A8099429}" presName="connectorText" presStyleLbl="sibTrans1D1" presStyleIdx="5" presStyleCnt="6"/>
      <dgm:spPr/>
      <dgm:t>
        <a:bodyPr/>
        <a:lstStyle/>
        <a:p>
          <a:endParaRPr lang="es-CO"/>
        </a:p>
      </dgm:t>
    </dgm:pt>
    <dgm:pt modelId="{B99A191C-93EF-4F28-9E5B-AE47570B95FA}" type="pres">
      <dgm:prSet presAssocID="{E5C79A8F-16D9-4406-BF3B-CB05FFFCEC50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1D0FF52-F8C6-4D7D-BF1B-C6E3D183A893}" type="presOf" srcId="{64DB8AC4-F2F4-4964-BF1E-149839778CA0}" destId="{E8E6B5FF-5FE7-41F3-9076-D189B92FD604}" srcOrd="1" destOrd="0" presId="urn:microsoft.com/office/officeart/2005/8/layout/bProcess3"/>
    <dgm:cxn modelId="{05BDCAC0-492A-4B9F-A53B-7F74F48CD560}" srcId="{2B173404-3200-4D89-8602-3D079F2196B5}" destId="{E5C79A8F-16D9-4406-BF3B-CB05FFFCEC50}" srcOrd="6" destOrd="0" parTransId="{2105947B-5BC5-4007-A50F-AA65C5664328}" sibTransId="{36753BED-1225-47A3-A898-F01C4C1D4B82}"/>
    <dgm:cxn modelId="{965F81AD-9440-47FA-A7D9-D477C051ADE4}" type="presOf" srcId="{980DC417-4553-4D8F-81D8-0AECAE4AA72A}" destId="{6510398C-C384-41F1-8E35-B4AE0AA2E5FB}" srcOrd="0" destOrd="0" presId="urn:microsoft.com/office/officeart/2005/8/layout/bProcess3"/>
    <dgm:cxn modelId="{37289E82-39E6-40A0-903C-050E09379CFB}" type="presOf" srcId="{B1305F0A-8AFD-4480-A1DF-A35B73593359}" destId="{7FD54B9D-EECF-40B6-834D-14DD75190266}" srcOrd="0" destOrd="0" presId="urn:microsoft.com/office/officeart/2005/8/layout/bProcess3"/>
    <dgm:cxn modelId="{D6EE37D8-B95F-4CF2-9B41-FDA7DCF69134}" srcId="{2B173404-3200-4D89-8602-3D079F2196B5}" destId="{F8E06C02-B1A5-4CFF-90EF-6BA89D884257}" srcOrd="1" destOrd="0" parTransId="{5073FE76-ABF0-4E70-8FC4-0A940C48CBAD}" sibTransId="{E9F45098-5506-4658-83C6-65A28C831342}"/>
    <dgm:cxn modelId="{FDBDA4EA-D0B4-48CD-96BE-16DE1721971C}" srcId="{2B173404-3200-4D89-8602-3D079F2196B5}" destId="{980DC417-4553-4D8F-81D8-0AECAE4AA72A}" srcOrd="0" destOrd="0" parTransId="{03E1EE82-ABBE-4F22-878D-448ACF1347CD}" sibTransId="{64DB8AC4-F2F4-4964-BF1E-149839778CA0}"/>
    <dgm:cxn modelId="{133C6124-A91A-4DE3-83BF-EDB9ED052C5A}" type="presOf" srcId="{A0247901-337B-45E9-ABDF-FFA9A8099429}" destId="{E4BB81D2-E9A0-42DF-B1F3-202D999B6F4E}" srcOrd="0" destOrd="0" presId="urn:microsoft.com/office/officeart/2005/8/layout/bProcess3"/>
    <dgm:cxn modelId="{54F9BD36-18F0-4BEF-9FEB-6F0D8EFB4372}" type="presOf" srcId="{64DB8AC4-F2F4-4964-BF1E-149839778CA0}" destId="{C78CAC3E-1F3D-4CFD-AE65-69267EC55DE4}" srcOrd="0" destOrd="0" presId="urn:microsoft.com/office/officeart/2005/8/layout/bProcess3"/>
    <dgm:cxn modelId="{CFC4ACCE-D9E6-48C4-B01B-759681831DF8}" type="presOf" srcId="{780F0993-D991-4253-A7CA-5A7A41F8ED35}" destId="{1D7B041B-7312-4C26-A071-90B8BC3C6D16}" srcOrd="0" destOrd="0" presId="urn:microsoft.com/office/officeart/2005/8/layout/bProcess3"/>
    <dgm:cxn modelId="{AC6216F7-7EA5-4CF4-90A5-F936F34CDA5C}" type="presOf" srcId="{B3DC507C-FA25-41A3-9CDE-B5324AF1FCEC}" destId="{79E4E270-E07A-43F8-B201-16B17F1C14B7}" srcOrd="0" destOrd="0" presId="urn:microsoft.com/office/officeart/2005/8/layout/bProcess3"/>
    <dgm:cxn modelId="{C185CA85-7370-4E21-BC75-2811D6927DA2}" type="presOf" srcId="{4EFDCCC3-3BA0-4C8B-AE9A-0112CCBC8C46}" destId="{6374216F-1716-49A4-A887-26D34E91D91C}" srcOrd="1" destOrd="0" presId="urn:microsoft.com/office/officeart/2005/8/layout/bProcess3"/>
    <dgm:cxn modelId="{8D87FCD7-9779-4156-A5D5-C334B0F8B93C}" type="presOf" srcId="{F8E06C02-B1A5-4CFF-90EF-6BA89D884257}" destId="{EEFBDDCB-84E5-4FBD-B22D-7780DBBD4CD6}" srcOrd="0" destOrd="0" presId="urn:microsoft.com/office/officeart/2005/8/layout/bProcess3"/>
    <dgm:cxn modelId="{7F01E124-1A2D-4F85-86E0-15AFCA7806E3}" type="presOf" srcId="{B1305F0A-8AFD-4480-A1DF-A35B73593359}" destId="{55262A6A-5675-45CD-8C60-E4F712AE2EC7}" srcOrd="1" destOrd="0" presId="urn:microsoft.com/office/officeart/2005/8/layout/bProcess3"/>
    <dgm:cxn modelId="{1AB6A270-FB1B-4B50-9344-327370F1A6A3}" srcId="{2B173404-3200-4D89-8602-3D079F2196B5}" destId="{780F0993-D991-4253-A7CA-5A7A41F8ED35}" srcOrd="3" destOrd="0" parTransId="{D2DA1105-CF77-4432-8E4E-1E8D72000953}" sibTransId="{B3DC507C-FA25-41A3-9CDE-B5324AF1FCEC}"/>
    <dgm:cxn modelId="{6D91E19B-1008-4FFF-BB79-DD998AD2B0FD}" type="presOf" srcId="{E5C79A8F-16D9-4406-BF3B-CB05FFFCEC50}" destId="{B99A191C-93EF-4F28-9E5B-AE47570B95FA}" srcOrd="0" destOrd="0" presId="urn:microsoft.com/office/officeart/2005/8/layout/bProcess3"/>
    <dgm:cxn modelId="{BCDFCF5B-91A6-4812-8196-A9E008682FDF}" srcId="{2B173404-3200-4D89-8602-3D079F2196B5}" destId="{051B04D5-5C47-42EE-9A81-2C15EFB8EDBC}" srcOrd="5" destOrd="0" parTransId="{AB40A33C-46A3-467C-889A-464D433FBB2C}" sibTransId="{A0247901-337B-45E9-ABDF-FFA9A8099429}"/>
    <dgm:cxn modelId="{14FF06CF-9A88-49E7-9A78-B7A6F6953115}" srcId="{2B173404-3200-4D89-8602-3D079F2196B5}" destId="{00EB21A1-4A4C-4164-AB10-8A595E8360CD}" srcOrd="4" destOrd="0" parTransId="{106F80F9-AC2F-4519-AB45-980B9FEBC047}" sibTransId="{4EFDCCC3-3BA0-4C8B-AE9A-0112CCBC8C46}"/>
    <dgm:cxn modelId="{BE2C040C-89DA-4693-ADB4-16B787E77FE3}" srcId="{2B173404-3200-4D89-8602-3D079F2196B5}" destId="{48175AEE-E69A-4932-BC73-1AF53B88F8C9}" srcOrd="2" destOrd="0" parTransId="{51CDC069-DE6E-41D3-92EC-C767F5D004CB}" sibTransId="{B1305F0A-8AFD-4480-A1DF-A35B73593359}"/>
    <dgm:cxn modelId="{4D194FD0-AE54-407A-AB79-47749C759A9F}" type="presOf" srcId="{E9F45098-5506-4658-83C6-65A28C831342}" destId="{6E878B84-F675-4EDE-9DFE-BA4B62A371CA}" srcOrd="0" destOrd="0" presId="urn:microsoft.com/office/officeart/2005/8/layout/bProcess3"/>
    <dgm:cxn modelId="{D13C624F-B64A-4490-92C9-6B6B377142FD}" type="presOf" srcId="{2B173404-3200-4D89-8602-3D079F2196B5}" destId="{B9DC1DF4-4AF4-4915-9B21-36C4795CC9FF}" srcOrd="0" destOrd="0" presId="urn:microsoft.com/office/officeart/2005/8/layout/bProcess3"/>
    <dgm:cxn modelId="{69F963B2-0F8A-4A4E-BE8C-D74CFA6BEE2F}" type="presOf" srcId="{A0247901-337B-45E9-ABDF-FFA9A8099429}" destId="{FD611060-D09B-43BB-A294-C7F6D352B856}" srcOrd="1" destOrd="0" presId="urn:microsoft.com/office/officeart/2005/8/layout/bProcess3"/>
    <dgm:cxn modelId="{12846AA2-4902-4312-9F85-FE98B066557E}" type="presOf" srcId="{051B04D5-5C47-42EE-9A81-2C15EFB8EDBC}" destId="{AFDDBB38-DEAE-4076-BAEA-3A748BDC47DE}" srcOrd="0" destOrd="0" presId="urn:microsoft.com/office/officeart/2005/8/layout/bProcess3"/>
    <dgm:cxn modelId="{C9C79541-4C56-4B21-B735-249FA85AD672}" type="presOf" srcId="{B3DC507C-FA25-41A3-9CDE-B5324AF1FCEC}" destId="{CB976A60-9BB7-42A6-AED1-293B8AA2125C}" srcOrd="1" destOrd="0" presId="urn:microsoft.com/office/officeart/2005/8/layout/bProcess3"/>
    <dgm:cxn modelId="{3790B50B-A978-4ABC-9A30-0C54DFBCBE75}" type="presOf" srcId="{E9F45098-5506-4658-83C6-65A28C831342}" destId="{CBB6F11F-A1AD-457A-A19C-9FE625F51D09}" srcOrd="1" destOrd="0" presId="urn:microsoft.com/office/officeart/2005/8/layout/bProcess3"/>
    <dgm:cxn modelId="{A067AB9C-3269-4C36-A828-D181622B4CED}" type="presOf" srcId="{00EB21A1-4A4C-4164-AB10-8A595E8360CD}" destId="{5767C035-9960-45CF-A940-00CA50CF6755}" srcOrd="0" destOrd="0" presId="urn:microsoft.com/office/officeart/2005/8/layout/bProcess3"/>
    <dgm:cxn modelId="{18E7E72A-ADCB-4A82-BB4C-0E11607C7BBE}" type="presOf" srcId="{48175AEE-E69A-4932-BC73-1AF53B88F8C9}" destId="{4F25B712-9FF1-4AA8-9D65-ACAF7A4A0BD4}" srcOrd="0" destOrd="0" presId="urn:microsoft.com/office/officeart/2005/8/layout/bProcess3"/>
    <dgm:cxn modelId="{22472F31-FAC3-49EB-889C-AC16123D9EDF}" type="presOf" srcId="{4EFDCCC3-3BA0-4C8B-AE9A-0112CCBC8C46}" destId="{D3AEAEAE-0D7F-4FDD-BEF0-43BF61945376}" srcOrd="0" destOrd="0" presId="urn:microsoft.com/office/officeart/2005/8/layout/bProcess3"/>
    <dgm:cxn modelId="{A6DC13DE-C516-409B-AA05-69A36CAD83BE}" type="presParOf" srcId="{B9DC1DF4-4AF4-4915-9B21-36C4795CC9FF}" destId="{6510398C-C384-41F1-8E35-B4AE0AA2E5FB}" srcOrd="0" destOrd="0" presId="urn:microsoft.com/office/officeart/2005/8/layout/bProcess3"/>
    <dgm:cxn modelId="{B6E6ECDC-CE0F-48B5-8FF3-E9607E59467B}" type="presParOf" srcId="{B9DC1DF4-4AF4-4915-9B21-36C4795CC9FF}" destId="{C78CAC3E-1F3D-4CFD-AE65-69267EC55DE4}" srcOrd="1" destOrd="0" presId="urn:microsoft.com/office/officeart/2005/8/layout/bProcess3"/>
    <dgm:cxn modelId="{A98B0C8E-3474-435D-86A4-6BC1E1C6E0FD}" type="presParOf" srcId="{C78CAC3E-1F3D-4CFD-AE65-69267EC55DE4}" destId="{E8E6B5FF-5FE7-41F3-9076-D189B92FD604}" srcOrd="0" destOrd="0" presId="urn:microsoft.com/office/officeart/2005/8/layout/bProcess3"/>
    <dgm:cxn modelId="{B65FFB69-4F64-4A23-932A-F57A3514B6DA}" type="presParOf" srcId="{B9DC1DF4-4AF4-4915-9B21-36C4795CC9FF}" destId="{EEFBDDCB-84E5-4FBD-B22D-7780DBBD4CD6}" srcOrd="2" destOrd="0" presId="urn:microsoft.com/office/officeart/2005/8/layout/bProcess3"/>
    <dgm:cxn modelId="{C15B95A3-AF9B-4DAA-A283-0730F573268C}" type="presParOf" srcId="{B9DC1DF4-4AF4-4915-9B21-36C4795CC9FF}" destId="{6E878B84-F675-4EDE-9DFE-BA4B62A371CA}" srcOrd="3" destOrd="0" presId="urn:microsoft.com/office/officeart/2005/8/layout/bProcess3"/>
    <dgm:cxn modelId="{2F411867-B068-4F63-9504-2E96E8983011}" type="presParOf" srcId="{6E878B84-F675-4EDE-9DFE-BA4B62A371CA}" destId="{CBB6F11F-A1AD-457A-A19C-9FE625F51D09}" srcOrd="0" destOrd="0" presId="urn:microsoft.com/office/officeart/2005/8/layout/bProcess3"/>
    <dgm:cxn modelId="{B918B902-3479-4CF5-A5D4-A750BD20CE31}" type="presParOf" srcId="{B9DC1DF4-4AF4-4915-9B21-36C4795CC9FF}" destId="{4F25B712-9FF1-4AA8-9D65-ACAF7A4A0BD4}" srcOrd="4" destOrd="0" presId="urn:microsoft.com/office/officeart/2005/8/layout/bProcess3"/>
    <dgm:cxn modelId="{D7F1F517-461A-46BA-9AEE-A1B295D9F2CF}" type="presParOf" srcId="{B9DC1DF4-4AF4-4915-9B21-36C4795CC9FF}" destId="{7FD54B9D-EECF-40B6-834D-14DD75190266}" srcOrd="5" destOrd="0" presId="urn:microsoft.com/office/officeart/2005/8/layout/bProcess3"/>
    <dgm:cxn modelId="{5D6DF736-B486-43C5-BAAA-7919F484F566}" type="presParOf" srcId="{7FD54B9D-EECF-40B6-834D-14DD75190266}" destId="{55262A6A-5675-45CD-8C60-E4F712AE2EC7}" srcOrd="0" destOrd="0" presId="urn:microsoft.com/office/officeart/2005/8/layout/bProcess3"/>
    <dgm:cxn modelId="{50F0A6DB-5B0D-4BE0-BAB8-58B4676BA517}" type="presParOf" srcId="{B9DC1DF4-4AF4-4915-9B21-36C4795CC9FF}" destId="{1D7B041B-7312-4C26-A071-90B8BC3C6D16}" srcOrd="6" destOrd="0" presId="urn:microsoft.com/office/officeart/2005/8/layout/bProcess3"/>
    <dgm:cxn modelId="{2A629292-4E08-4974-A5D3-8D31A24C0F1D}" type="presParOf" srcId="{B9DC1DF4-4AF4-4915-9B21-36C4795CC9FF}" destId="{79E4E270-E07A-43F8-B201-16B17F1C14B7}" srcOrd="7" destOrd="0" presId="urn:microsoft.com/office/officeart/2005/8/layout/bProcess3"/>
    <dgm:cxn modelId="{DD172F9C-4C87-4A04-9927-80F1870AD233}" type="presParOf" srcId="{79E4E270-E07A-43F8-B201-16B17F1C14B7}" destId="{CB976A60-9BB7-42A6-AED1-293B8AA2125C}" srcOrd="0" destOrd="0" presId="urn:microsoft.com/office/officeart/2005/8/layout/bProcess3"/>
    <dgm:cxn modelId="{AD7F53DC-E280-4586-BCBF-209EF18FA75C}" type="presParOf" srcId="{B9DC1DF4-4AF4-4915-9B21-36C4795CC9FF}" destId="{5767C035-9960-45CF-A940-00CA50CF6755}" srcOrd="8" destOrd="0" presId="urn:microsoft.com/office/officeart/2005/8/layout/bProcess3"/>
    <dgm:cxn modelId="{32937AD3-5E4A-4CEB-A91A-008AAEAE04A9}" type="presParOf" srcId="{B9DC1DF4-4AF4-4915-9B21-36C4795CC9FF}" destId="{D3AEAEAE-0D7F-4FDD-BEF0-43BF61945376}" srcOrd="9" destOrd="0" presId="urn:microsoft.com/office/officeart/2005/8/layout/bProcess3"/>
    <dgm:cxn modelId="{568049CB-79CB-447C-A0BE-F754B221E74E}" type="presParOf" srcId="{D3AEAEAE-0D7F-4FDD-BEF0-43BF61945376}" destId="{6374216F-1716-49A4-A887-26D34E91D91C}" srcOrd="0" destOrd="0" presId="urn:microsoft.com/office/officeart/2005/8/layout/bProcess3"/>
    <dgm:cxn modelId="{98BB04B4-17CF-40B7-B846-C2C4FB6FF6F2}" type="presParOf" srcId="{B9DC1DF4-4AF4-4915-9B21-36C4795CC9FF}" destId="{AFDDBB38-DEAE-4076-BAEA-3A748BDC47DE}" srcOrd="10" destOrd="0" presId="urn:microsoft.com/office/officeart/2005/8/layout/bProcess3"/>
    <dgm:cxn modelId="{5A5AF589-9440-4B42-88AB-BD973F9CA67A}" type="presParOf" srcId="{B9DC1DF4-4AF4-4915-9B21-36C4795CC9FF}" destId="{E4BB81D2-E9A0-42DF-B1F3-202D999B6F4E}" srcOrd="11" destOrd="0" presId="urn:microsoft.com/office/officeart/2005/8/layout/bProcess3"/>
    <dgm:cxn modelId="{A207498B-AA60-4E1B-9282-CB6D1960C2FE}" type="presParOf" srcId="{E4BB81D2-E9A0-42DF-B1F3-202D999B6F4E}" destId="{FD611060-D09B-43BB-A294-C7F6D352B856}" srcOrd="0" destOrd="0" presId="urn:microsoft.com/office/officeart/2005/8/layout/bProcess3"/>
    <dgm:cxn modelId="{C57ADA60-8427-4CEA-B3C5-79401C93F6C6}" type="presParOf" srcId="{B9DC1DF4-4AF4-4915-9B21-36C4795CC9FF}" destId="{B99A191C-93EF-4F28-9E5B-AE47570B95FA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21073D-E966-4543-8A79-CD3EA5089D6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83E6E081-ECAF-4BC1-BB09-D5FFE6DF5754}">
      <dgm:prSet phldrT="[Texto]"/>
      <dgm:spPr/>
      <dgm:t>
        <a:bodyPr/>
        <a:lstStyle/>
        <a:p>
          <a:r>
            <a:rPr lang="es-CO" b="1" dirty="0" smtClean="0"/>
            <a:t>Seguridad</a:t>
          </a:r>
          <a:endParaRPr lang="es-CO" dirty="0"/>
        </a:p>
      </dgm:t>
    </dgm:pt>
    <dgm:pt modelId="{973DF947-1941-486E-8252-E37064F52B41}" type="parTrans" cxnId="{700F29FA-29E2-4257-B56B-911039821CAF}">
      <dgm:prSet/>
      <dgm:spPr/>
      <dgm:t>
        <a:bodyPr/>
        <a:lstStyle/>
        <a:p>
          <a:endParaRPr lang="es-CO"/>
        </a:p>
      </dgm:t>
    </dgm:pt>
    <dgm:pt modelId="{1EFACF1C-20A6-42B6-A572-8E0E18D4DFCE}" type="sibTrans" cxnId="{700F29FA-29E2-4257-B56B-911039821CAF}">
      <dgm:prSet/>
      <dgm:spPr/>
      <dgm:t>
        <a:bodyPr/>
        <a:lstStyle/>
        <a:p>
          <a:endParaRPr lang="es-CO"/>
        </a:p>
      </dgm:t>
    </dgm:pt>
    <dgm:pt modelId="{3FB3E875-98EA-4787-B691-74BE8B7CF86C}">
      <dgm:prSet/>
      <dgm:spPr/>
      <dgm:t>
        <a:bodyPr/>
        <a:lstStyle/>
        <a:p>
          <a:r>
            <a:rPr lang="es-CO" b="1" dirty="0" smtClean="0"/>
            <a:t>Confiabilidad</a:t>
          </a:r>
          <a:endParaRPr lang="es-CO" dirty="0"/>
        </a:p>
      </dgm:t>
    </dgm:pt>
    <dgm:pt modelId="{D89929BE-E3F0-4B37-B688-9B8A954A163C}" type="parTrans" cxnId="{11926B22-C2AB-46A4-8545-2A06BBB00472}">
      <dgm:prSet/>
      <dgm:spPr/>
      <dgm:t>
        <a:bodyPr/>
        <a:lstStyle/>
        <a:p>
          <a:endParaRPr lang="es-CO"/>
        </a:p>
      </dgm:t>
    </dgm:pt>
    <dgm:pt modelId="{4EA97B6F-84BF-4C2F-8166-30533A30E7BD}" type="sibTrans" cxnId="{11926B22-C2AB-46A4-8545-2A06BBB00472}">
      <dgm:prSet/>
      <dgm:spPr/>
      <dgm:t>
        <a:bodyPr/>
        <a:lstStyle/>
        <a:p>
          <a:endParaRPr lang="es-CO"/>
        </a:p>
      </dgm:t>
    </dgm:pt>
    <dgm:pt modelId="{2CB34885-F274-4575-BB3A-ED6942D5BC71}">
      <dgm:prSet/>
      <dgm:spPr/>
      <dgm:t>
        <a:bodyPr/>
        <a:lstStyle/>
        <a:p>
          <a:r>
            <a:rPr lang="es-CO" b="1" dirty="0" smtClean="0"/>
            <a:t>Manejo de errores</a:t>
          </a:r>
          <a:endParaRPr lang="es-CO" dirty="0"/>
        </a:p>
      </dgm:t>
    </dgm:pt>
    <dgm:pt modelId="{A0D45F76-0709-481E-9848-CD5D5E570730}" type="parTrans" cxnId="{EDCC665D-4D7D-44F7-ABB6-0AB67C11F99E}">
      <dgm:prSet/>
      <dgm:spPr/>
      <dgm:t>
        <a:bodyPr/>
        <a:lstStyle/>
        <a:p>
          <a:endParaRPr lang="es-CO"/>
        </a:p>
      </dgm:t>
    </dgm:pt>
    <dgm:pt modelId="{8FC0323F-04D0-4AA1-ACB4-5089714A0B1E}" type="sibTrans" cxnId="{EDCC665D-4D7D-44F7-ABB6-0AB67C11F99E}">
      <dgm:prSet/>
      <dgm:spPr/>
      <dgm:t>
        <a:bodyPr/>
        <a:lstStyle/>
        <a:p>
          <a:endParaRPr lang="es-CO"/>
        </a:p>
      </dgm:t>
    </dgm:pt>
    <dgm:pt modelId="{EA49A1E8-43B4-4C29-A030-CE2998EDED46}">
      <dgm:prSet/>
      <dgm:spPr/>
      <dgm:t>
        <a:bodyPr/>
        <a:lstStyle/>
        <a:p>
          <a:r>
            <a:rPr lang="es-CO" b="1" dirty="0" smtClean="0"/>
            <a:t>Multiplataforma</a:t>
          </a:r>
          <a:endParaRPr lang="es-CO" dirty="0"/>
        </a:p>
      </dgm:t>
    </dgm:pt>
    <dgm:pt modelId="{3B0936FB-A810-4BA2-BDA6-2E6FE96A3C01}" type="parTrans" cxnId="{AD31979C-086A-45B6-9A6B-591A6FA41D7E}">
      <dgm:prSet/>
      <dgm:spPr/>
      <dgm:t>
        <a:bodyPr/>
        <a:lstStyle/>
        <a:p>
          <a:endParaRPr lang="es-CO"/>
        </a:p>
      </dgm:t>
    </dgm:pt>
    <dgm:pt modelId="{BA3A7124-5248-4A1A-B8C1-C06E564557E5}" type="sibTrans" cxnId="{AD31979C-086A-45B6-9A6B-591A6FA41D7E}">
      <dgm:prSet/>
      <dgm:spPr/>
      <dgm:t>
        <a:bodyPr/>
        <a:lstStyle/>
        <a:p>
          <a:endParaRPr lang="es-CO"/>
        </a:p>
      </dgm:t>
    </dgm:pt>
    <dgm:pt modelId="{76FCBD18-6138-4EC3-8B59-C436E51C68EF}">
      <dgm:prSet/>
      <dgm:spPr/>
      <dgm:t>
        <a:bodyPr/>
        <a:lstStyle/>
        <a:p>
          <a:r>
            <a:rPr lang="es-CO" b="1" dirty="0" smtClean="0"/>
            <a:t>Interoperabilidad</a:t>
          </a:r>
          <a:endParaRPr lang="es-CO" dirty="0"/>
        </a:p>
      </dgm:t>
    </dgm:pt>
    <dgm:pt modelId="{D27DB750-5549-4A6D-A1EE-143C85A776FA}" type="parTrans" cxnId="{B1BC8BA0-B906-460A-9F19-3C02789FD992}">
      <dgm:prSet/>
      <dgm:spPr/>
      <dgm:t>
        <a:bodyPr/>
        <a:lstStyle/>
        <a:p>
          <a:endParaRPr lang="es-CO"/>
        </a:p>
      </dgm:t>
    </dgm:pt>
    <dgm:pt modelId="{5D57262C-969D-4C92-B17C-254504E2836B}" type="sibTrans" cxnId="{B1BC8BA0-B906-460A-9F19-3C02789FD992}">
      <dgm:prSet/>
      <dgm:spPr/>
      <dgm:t>
        <a:bodyPr/>
        <a:lstStyle/>
        <a:p>
          <a:endParaRPr lang="es-CO"/>
        </a:p>
      </dgm:t>
    </dgm:pt>
    <dgm:pt modelId="{0B62A7FA-463B-4540-A0C1-5D015F5C64F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1" dirty="0" smtClean="0"/>
            <a:t>Integración</a:t>
          </a:r>
          <a:endParaRPr lang="es-CO" dirty="0"/>
        </a:p>
      </dgm:t>
    </dgm:pt>
    <dgm:pt modelId="{E76DF79D-2177-44AD-A556-DB86E999B134}" type="parTrans" cxnId="{DFEBBBCA-0FCF-47BE-AF97-25BD615722D2}">
      <dgm:prSet/>
      <dgm:spPr/>
      <dgm:t>
        <a:bodyPr/>
        <a:lstStyle/>
        <a:p>
          <a:endParaRPr lang="es-CO"/>
        </a:p>
      </dgm:t>
    </dgm:pt>
    <dgm:pt modelId="{CE55D52D-C0B3-49F3-AB77-E518E5A9FFD9}" type="sibTrans" cxnId="{DFEBBBCA-0FCF-47BE-AF97-25BD615722D2}">
      <dgm:prSet/>
      <dgm:spPr/>
      <dgm:t>
        <a:bodyPr/>
        <a:lstStyle/>
        <a:p>
          <a:endParaRPr lang="es-CO"/>
        </a:p>
      </dgm:t>
    </dgm:pt>
    <dgm:pt modelId="{E61ADA3C-4C22-4C10-B8FC-757F38DE52A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b="1" dirty="0" smtClean="0"/>
            <a:t>Usabilidad</a:t>
          </a:r>
          <a:endParaRPr lang="es-CO" dirty="0"/>
        </a:p>
      </dgm:t>
    </dgm:pt>
    <dgm:pt modelId="{E4E5946A-4D7A-4FE6-A0CA-8140FDAF52CD}" type="parTrans" cxnId="{610C7EE6-C6DD-4E43-BC85-A4F3C80D189A}">
      <dgm:prSet/>
      <dgm:spPr/>
      <dgm:t>
        <a:bodyPr/>
        <a:lstStyle/>
        <a:p>
          <a:endParaRPr lang="es-CO"/>
        </a:p>
      </dgm:t>
    </dgm:pt>
    <dgm:pt modelId="{DF419A4C-CB83-412B-A30D-FC2C19CDF9FA}" type="sibTrans" cxnId="{610C7EE6-C6DD-4E43-BC85-A4F3C80D189A}">
      <dgm:prSet/>
      <dgm:spPr/>
      <dgm:t>
        <a:bodyPr/>
        <a:lstStyle/>
        <a:p>
          <a:endParaRPr lang="es-CO"/>
        </a:p>
      </dgm:t>
    </dgm:pt>
    <dgm:pt modelId="{AE5B1A00-C2A8-4301-BE66-3B445877CB98}" type="pres">
      <dgm:prSet presAssocID="{E721073D-E966-4543-8A79-CD3EA5089D6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A09FA37D-D273-4C30-95C6-FDD8A5C7DBCE}" type="pres">
      <dgm:prSet presAssocID="{83E6E081-ECAF-4BC1-BB09-D5FFE6DF5754}" presName="parentLin" presStyleCnt="0"/>
      <dgm:spPr/>
      <dgm:t>
        <a:bodyPr/>
        <a:lstStyle/>
        <a:p>
          <a:endParaRPr lang="es-CO"/>
        </a:p>
      </dgm:t>
    </dgm:pt>
    <dgm:pt modelId="{0A936616-6663-4068-B192-CAC6B33779EA}" type="pres">
      <dgm:prSet presAssocID="{83E6E081-ECAF-4BC1-BB09-D5FFE6DF5754}" presName="parentLeftMargin" presStyleLbl="node1" presStyleIdx="0" presStyleCnt="7"/>
      <dgm:spPr/>
      <dgm:t>
        <a:bodyPr/>
        <a:lstStyle/>
        <a:p>
          <a:endParaRPr lang="es-CO"/>
        </a:p>
      </dgm:t>
    </dgm:pt>
    <dgm:pt modelId="{4D2FF85C-8DE1-4A3B-A3AD-31E2F2B01967}" type="pres">
      <dgm:prSet presAssocID="{83E6E081-ECAF-4BC1-BB09-D5FFE6DF5754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79DB702-B5D2-4E48-B536-3C22A0A65765}" type="pres">
      <dgm:prSet presAssocID="{83E6E081-ECAF-4BC1-BB09-D5FFE6DF5754}" presName="negativeSpace" presStyleCnt="0"/>
      <dgm:spPr/>
      <dgm:t>
        <a:bodyPr/>
        <a:lstStyle/>
        <a:p>
          <a:endParaRPr lang="es-CO"/>
        </a:p>
      </dgm:t>
    </dgm:pt>
    <dgm:pt modelId="{08657ECF-32BD-4118-827D-ABDD07145D23}" type="pres">
      <dgm:prSet presAssocID="{83E6E081-ECAF-4BC1-BB09-D5FFE6DF5754}" presName="childText" presStyleLbl="conFgAcc1" presStyleIdx="0" presStyleCnt="7" custLinFactY="-77085" custLinFactNeighborX="-5048" custLinFactNeighborY="-100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A9DB3C9-751C-40BA-85B8-E9310BDE0C26}" type="pres">
      <dgm:prSet presAssocID="{1EFACF1C-20A6-42B6-A572-8E0E18D4DFCE}" presName="spaceBetweenRectangles" presStyleCnt="0"/>
      <dgm:spPr/>
      <dgm:t>
        <a:bodyPr/>
        <a:lstStyle/>
        <a:p>
          <a:endParaRPr lang="es-CO"/>
        </a:p>
      </dgm:t>
    </dgm:pt>
    <dgm:pt modelId="{30149B91-8AE7-4C54-8CF0-46CA5BCBEAFA}" type="pres">
      <dgm:prSet presAssocID="{3FB3E875-98EA-4787-B691-74BE8B7CF86C}" presName="parentLin" presStyleCnt="0"/>
      <dgm:spPr/>
      <dgm:t>
        <a:bodyPr/>
        <a:lstStyle/>
        <a:p>
          <a:endParaRPr lang="es-CO"/>
        </a:p>
      </dgm:t>
    </dgm:pt>
    <dgm:pt modelId="{9FC82B1D-9E74-45A7-BC0A-C13531C10F71}" type="pres">
      <dgm:prSet presAssocID="{3FB3E875-98EA-4787-B691-74BE8B7CF86C}" presName="parentLeftMargin" presStyleLbl="node1" presStyleIdx="0" presStyleCnt="7"/>
      <dgm:spPr/>
      <dgm:t>
        <a:bodyPr/>
        <a:lstStyle/>
        <a:p>
          <a:endParaRPr lang="es-CO"/>
        </a:p>
      </dgm:t>
    </dgm:pt>
    <dgm:pt modelId="{763EE1E1-BEC5-4157-80AE-AD36AC09F505}" type="pres">
      <dgm:prSet presAssocID="{3FB3E875-98EA-4787-B691-74BE8B7CF86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BF5ED52-567D-4A70-95F5-FA9AE67E2EA9}" type="pres">
      <dgm:prSet presAssocID="{3FB3E875-98EA-4787-B691-74BE8B7CF86C}" presName="negativeSpace" presStyleCnt="0"/>
      <dgm:spPr/>
      <dgm:t>
        <a:bodyPr/>
        <a:lstStyle/>
        <a:p>
          <a:endParaRPr lang="es-CO"/>
        </a:p>
      </dgm:t>
    </dgm:pt>
    <dgm:pt modelId="{759E7ABB-BAD6-44FA-9F03-2A62CA9C6F20}" type="pres">
      <dgm:prSet presAssocID="{3FB3E875-98EA-4787-B691-74BE8B7CF86C}" presName="childText" presStyleLbl="conFgAcc1" presStyleIdx="1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F008ECF-03C7-4BD4-93C0-FC9D85C8F4E8}" type="pres">
      <dgm:prSet presAssocID="{4EA97B6F-84BF-4C2F-8166-30533A30E7BD}" presName="spaceBetweenRectangles" presStyleCnt="0"/>
      <dgm:spPr/>
      <dgm:t>
        <a:bodyPr/>
        <a:lstStyle/>
        <a:p>
          <a:endParaRPr lang="es-CO"/>
        </a:p>
      </dgm:t>
    </dgm:pt>
    <dgm:pt modelId="{5492C99C-F6F7-410E-8A82-94C492D6EAF1}" type="pres">
      <dgm:prSet presAssocID="{2CB34885-F274-4575-BB3A-ED6942D5BC71}" presName="parentLin" presStyleCnt="0"/>
      <dgm:spPr/>
      <dgm:t>
        <a:bodyPr/>
        <a:lstStyle/>
        <a:p>
          <a:endParaRPr lang="es-CO"/>
        </a:p>
      </dgm:t>
    </dgm:pt>
    <dgm:pt modelId="{0C40B7AC-378A-4E33-84F6-0CC97D9EABCD}" type="pres">
      <dgm:prSet presAssocID="{2CB34885-F274-4575-BB3A-ED6942D5BC71}" presName="parentLeftMargin" presStyleLbl="node1" presStyleIdx="1" presStyleCnt="7"/>
      <dgm:spPr/>
      <dgm:t>
        <a:bodyPr/>
        <a:lstStyle/>
        <a:p>
          <a:endParaRPr lang="es-CO"/>
        </a:p>
      </dgm:t>
    </dgm:pt>
    <dgm:pt modelId="{835C4722-8584-4D6D-BD50-8F93B76390C0}" type="pres">
      <dgm:prSet presAssocID="{2CB34885-F274-4575-BB3A-ED6942D5BC71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0561DEA-9F4A-4227-8134-41991DC8FB16}" type="pres">
      <dgm:prSet presAssocID="{2CB34885-F274-4575-BB3A-ED6942D5BC71}" presName="negativeSpace" presStyleCnt="0"/>
      <dgm:spPr/>
      <dgm:t>
        <a:bodyPr/>
        <a:lstStyle/>
        <a:p>
          <a:endParaRPr lang="es-CO"/>
        </a:p>
      </dgm:t>
    </dgm:pt>
    <dgm:pt modelId="{DFCDB830-5FC4-42C3-B6BC-4B8A05DF873A}" type="pres">
      <dgm:prSet presAssocID="{2CB34885-F274-4575-BB3A-ED6942D5BC71}" presName="childText" presStyleLbl="conFgAcc1" presStyleIdx="2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0493846-B364-47EA-AFD8-B3DF1C2C4B1E}" type="pres">
      <dgm:prSet presAssocID="{8FC0323F-04D0-4AA1-ACB4-5089714A0B1E}" presName="spaceBetweenRectangles" presStyleCnt="0"/>
      <dgm:spPr/>
      <dgm:t>
        <a:bodyPr/>
        <a:lstStyle/>
        <a:p>
          <a:endParaRPr lang="es-CO"/>
        </a:p>
      </dgm:t>
    </dgm:pt>
    <dgm:pt modelId="{96721EA6-26B4-4F22-AAE3-95D079A03EC3}" type="pres">
      <dgm:prSet presAssocID="{EA49A1E8-43B4-4C29-A030-CE2998EDED46}" presName="parentLin" presStyleCnt="0"/>
      <dgm:spPr/>
      <dgm:t>
        <a:bodyPr/>
        <a:lstStyle/>
        <a:p>
          <a:endParaRPr lang="es-CO"/>
        </a:p>
      </dgm:t>
    </dgm:pt>
    <dgm:pt modelId="{A45B422B-5E8A-47FE-A2CA-37BDC0CF5B7A}" type="pres">
      <dgm:prSet presAssocID="{EA49A1E8-43B4-4C29-A030-CE2998EDED46}" presName="parentLeftMargin" presStyleLbl="node1" presStyleIdx="2" presStyleCnt="7"/>
      <dgm:spPr/>
      <dgm:t>
        <a:bodyPr/>
        <a:lstStyle/>
        <a:p>
          <a:endParaRPr lang="es-CO"/>
        </a:p>
      </dgm:t>
    </dgm:pt>
    <dgm:pt modelId="{D00FFEE7-174D-46A7-AB90-3878887DC6E7}" type="pres">
      <dgm:prSet presAssocID="{EA49A1E8-43B4-4C29-A030-CE2998EDED46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E5EB672-580E-4DF2-B5D4-ED06A07ED4B7}" type="pres">
      <dgm:prSet presAssocID="{EA49A1E8-43B4-4C29-A030-CE2998EDED46}" presName="negativeSpace" presStyleCnt="0"/>
      <dgm:spPr/>
      <dgm:t>
        <a:bodyPr/>
        <a:lstStyle/>
        <a:p>
          <a:endParaRPr lang="es-CO"/>
        </a:p>
      </dgm:t>
    </dgm:pt>
    <dgm:pt modelId="{D019BDAB-2385-4646-AD65-F416B565E5B0}" type="pres">
      <dgm:prSet presAssocID="{EA49A1E8-43B4-4C29-A030-CE2998EDED46}" presName="childText" presStyleLbl="conFgAcc1" presStyleIdx="3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918C74D-784F-4A2C-80DB-29083507059F}" type="pres">
      <dgm:prSet presAssocID="{BA3A7124-5248-4A1A-B8C1-C06E564557E5}" presName="spaceBetweenRectangles" presStyleCnt="0"/>
      <dgm:spPr/>
      <dgm:t>
        <a:bodyPr/>
        <a:lstStyle/>
        <a:p>
          <a:endParaRPr lang="es-CO"/>
        </a:p>
      </dgm:t>
    </dgm:pt>
    <dgm:pt modelId="{B9302FC1-EB9A-4900-AF08-343024B2E881}" type="pres">
      <dgm:prSet presAssocID="{76FCBD18-6138-4EC3-8B59-C436E51C68EF}" presName="parentLin" presStyleCnt="0"/>
      <dgm:spPr/>
      <dgm:t>
        <a:bodyPr/>
        <a:lstStyle/>
        <a:p>
          <a:endParaRPr lang="es-CO"/>
        </a:p>
      </dgm:t>
    </dgm:pt>
    <dgm:pt modelId="{AD0EC609-B612-4ABE-A41A-4DEDB7BA8875}" type="pres">
      <dgm:prSet presAssocID="{76FCBD18-6138-4EC3-8B59-C436E51C68EF}" presName="parentLeftMargin" presStyleLbl="node1" presStyleIdx="3" presStyleCnt="7"/>
      <dgm:spPr/>
      <dgm:t>
        <a:bodyPr/>
        <a:lstStyle/>
        <a:p>
          <a:endParaRPr lang="es-CO"/>
        </a:p>
      </dgm:t>
    </dgm:pt>
    <dgm:pt modelId="{DAA915C5-62CE-4737-80C5-DCA0E0067CCA}" type="pres">
      <dgm:prSet presAssocID="{76FCBD18-6138-4EC3-8B59-C436E51C68E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CEF3480-B9D4-4B31-80B8-F6A00A846870}" type="pres">
      <dgm:prSet presAssocID="{76FCBD18-6138-4EC3-8B59-C436E51C68EF}" presName="negativeSpace" presStyleCnt="0"/>
      <dgm:spPr/>
      <dgm:t>
        <a:bodyPr/>
        <a:lstStyle/>
        <a:p>
          <a:endParaRPr lang="es-CO"/>
        </a:p>
      </dgm:t>
    </dgm:pt>
    <dgm:pt modelId="{17A8F7D8-9E2B-41A5-A6D6-A052C1A2F211}" type="pres">
      <dgm:prSet presAssocID="{76FCBD18-6138-4EC3-8B59-C436E51C68EF}" presName="childText" presStyleLbl="conFgAcc1" presStyleIdx="4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241DB96-8ED0-48D0-8312-68FCAFF07F8B}" type="pres">
      <dgm:prSet presAssocID="{5D57262C-969D-4C92-B17C-254504E2836B}" presName="spaceBetweenRectangles" presStyleCnt="0"/>
      <dgm:spPr/>
      <dgm:t>
        <a:bodyPr/>
        <a:lstStyle/>
        <a:p>
          <a:endParaRPr lang="es-CO"/>
        </a:p>
      </dgm:t>
    </dgm:pt>
    <dgm:pt modelId="{2510770F-8B9E-4712-A29A-AE1AC1E9B577}" type="pres">
      <dgm:prSet presAssocID="{0B62A7FA-463B-4540-A0C1-5D015F5C64F8}" presName="parentLin" presStyleCnt="0"/>
      <dgm:spPr/>
      <dgm:t>
        <a:bodyPr/>
        <a:lstStyle/>
        <a:p>
          <a:endParaRPr lang="es-CO"/>
        </a:p>
      </dgm:t>
    </dgm:pt>
    <dgm:pt modelId="{492D5CC4-9425-45F0-B19C-6AECFA6E337F}" type="pres">
      <dgm:prSet presAssocID="{0B62A7FA-463B-4540-A0C1-5D015F5C64F8}" presName="parentLeftMargin" presStyleLbl="node1" presStyleIdx="4" presStyleCnt="7"/>
      <dgm:spPr/>
      <dgm:t>
        <a:bodyPr/>
        <a:lstStyle/>
        <a:p>
          <a:endParaRPr lang="es-CO"/>
        </a:p>
      </dgm:t>
    </dgm:pt>
    <dgm:pt modelId="{F90EB9A8-F9E0-493F-8254-4EC19B850E62}" type="pres">
      <dgm:prSet presAssocID="{0B62A7FA-463B-4540-A0C1-5D015F5C64F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9974441-1E7C-4E29-A8DB-0FF3AFB960CB}" type="pres">
      <dgm:prSet presAssocID="{0B62A7FA-463B-4540-A0C1-5D015F5C64F8}" presName="negativeSpace" presStyleCnt="0"/>
      <dgm:spPr/>
      <dgm:t>
        <a:bodyPr/>
        <a:lstStyle/>
        <a:p>
          <a:endParaRPr lang="es-CO"/>
        </a:p>
      </dgm:t>
    </dgm:pt>
    <dgm:pt modelId="{6C879FAD-3C6C-4517-B33D-CDE860A0D14F}" type="pres">
      <dgm:prSet presAssocID="{0B62A7FA-463B-4540-A0C1-5D015F5C64F8}" presName="childText" presStyleLbl="conFgAcc1" presStyleIdx="5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378AE09-26CC-4506-A9C9-4744706DB95E}" type="pres">
      <dgm:prSet presAssocID="{CE55D52D-C0B3-49F3-AB77-E518E5A9FFD9}" presName="spaceBetweenRectangles" presStyleCnt="0"/>
      <dgm:spPr/>
      <dgm:t>
        <a:bodyPr/>
        <a:lstStyle/>
        <a:p>
          <a:endParaRPr lang="es-CO"/>
        </a:p>
      </dgm:t>
    </dgm:pt>
    <dgm:pt modelId="{66ED2D7C-7EDD-487B-A997-91F5840F71B2}" type="pres">
      <dgm:prSet presAssocID="{E61ADA3C-4C22-4C10-B8FC-757F38DE52A8}" presName="parentLin" presStyleCnt="0"/>
      <dgm:spPr/>
      <dgm:t>
        <a:bodyPr/>
        <a:lstStyle/>
        <a:p>
          <a:endParaRPr lang="es-CO"/>
        </a:p>
      </dgm:t>
    </dgm:pt>
    <dgm:pt modelId="{83436172-BFF2-4FB4-B1E7-9CCE779E0CD5}" type="pres">
      <dgm:prSet presAssocID="{E61ADA3C-4C22-4C10-B8FC-757F38DE52A8}" presName="parentLeftMargin" presStyleLbl="node1" presStyleIdx="5" presStyleCnt="7"/>
      <dgm:spPr/>
      <dgm:t>
        <a:bodyPr/>
        <a:lstStyle/>
        <a:p>
          <a:endParaRPr lang="es-CO"/>
        </a:p>
      </dgm:t>
    </dgm:pt>
    <dgm:pt modelId="{F8A22EE0-D616-4EC2-B8F8-D5D793D6F654}" type="pres">
      <dgm:prSet presAssocID="{E61ADA3C-4C22-4C10-B8FC-757F38DE52A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BD8E2D5-6709-4D1F-BCAE-203E8528F8D9}" type="pres">
      <dgm:prSet presAssocID="{E61ADA3C-4C22-4C10-B8FC-757F38DE52A8}" presName="negativeSpace" presStyleCnt="0"/>
      <dgm:spPr/>
      <dgm:t>
        <a:bodyPr/>
        <a:lstStyle/>
        <a:p>
          <a:endParaRPr lang="es-CO"/>
        </a:p>
      </dgm:t>
    </dgm:pt>
    <dgm:pt modelId="{5E882933-21CA-4A64-9324-C5D40137F8CD}" type="pres">
      <dgm:prSet presAssocID="{E61ADA3C-4C22-4C10-B8FC-757F38DE52A8}" presName="childText" presStyleLbl="conFgAcc1" presStyleIdx="6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D569B853-4DD4-4BBF-A764-59A5BDAC9E1D}" type="presOf" srcId="{76FCBD18-6138-4EC3-8B59-C436E51C68EF}" destId="{AD0EC609-B612-4ABE-A41A-4DEDB7BA8875}" srcOrd="0" destOrd="0" presId="urn:microsoft.com/office/officeart/2005/8/layout/list1"/>
    <dgm:cxn modelId="{AD31979C-086A-45B6-9A6B-591A6FA41D7E}" srcId="{E721073D-E966-4543-8A79-CD3EA5089D64}" destId="{EA49A1E8-43B4-4C29-A030-CE2998EDED46}" srcOrd="3" destOrd="0" parTransId="{3B0936FB-A810-4BA2-BDA6-2E6FE96A3C01}" sibTransId="{BA3A7124-5248-4A1A-B8C1-C06E564557E5}"/>
    <dgm:cxn modelId="{3C1DEB23-6BC5-46FB-931B-B086E6414432}" type="presOf" srcId="{E721073D-E966-4543-8A79-CD3EA5089D64}" destId="{AE5B1A00-C2A8-4301-BE66-3B445877CB98}" srcOrd="0" destOrd="0" presId="urn:microsoft.com/office/officeart/2005/8/layout/list1"/>
    <dgm:cxn modelId="{DFEBBBCA-0FCF-47BE-AF97-25BD615722D2}" srcId="{E721073D-E966-4543-8A79-CD3EA5089D64}" destId="{0B62A7FA-463B-4540-A0C1-5D015F5C64F8}" srcOrd="5" destOrd="0" parTransId="{E76DF79D-2177-44AD-A556-DB86E999B134}" sibTransId="{CE55D52D-C0B3-49F3-AB77-E518E5A9FFD9}"/>
    <dgm:cxn modelId="{203907AD-2BE0-47D3-B654-8D2B336FB95B}" type="presOf" srcId="{2CB34885-F274-4575-BB3A-ED6942D5BC71}" destId="{835C4722-8584-4D6D-BD50-8F93B76390C0}" srcOrd="1" destOrd="0" presId="urn:microsoft.com/office/officeart/2005/8/layout/list1"/>
    <dgm:cxn modelId="{A6109A30-02EC-46A6-AB23-28E53FFD2825}" type="presOf" srcId="{76FCBD18-6138-4EC3-8B59-C436E51C68EF}" destId="{DAA915C5-62CE-4737-80C5-DCA0E0067CCA}" srcOrd="1" destOrd="0" presId="urn:microsoft.com/office/officeart/2005/8/layout/list1"/>
    <dgm:cxn modelId="{610C7EE6-C6DD-4E43-BC85-A4F3C80D189A}" srcId="{E721073D-E966-4543-8A79-CD3EA5089D64}" destId="{E61ADA3C-4C22-4C10-B8FC-757F38DE52A8}" srcOrd="6" destOrd="0" parTransId="{E4E5946A-4D7A-4FE6-A0CA-8140FDAF52CD}" sibTransId="{DF419A4C-CB83-412B-A30D-FC2C19CDF9FA}"/>
    <dgm:cxn modelId="{EDCC665D-4D7D-44F7-ABB6-0AB67C11F99E}" srcId="{E721073D-E966-4543-8A79-CD3EA5089D64}" destId="{2CB34885-F274-4575-BB3A-ED6942D5BC71}" srcOrd="2" destOrd="0" parTransId="{A0D45F76-0709-481E-9848-CD5D5E570730}" sibTransId="{8FC0323F-04D0-4AA1-ACB4-5089714A0B1E}"/>
    <dgm:cxn modelId="{7BA0C7B5-72F4-4F69-948F-606F9E616112}" type="presOf" srcId="{EA49A1E8-43B4-4C29-A030-CE2998EDED46}" destId="{D00FFEE7-174D-46A7-AB90-3878887DC6E7}" srcOrd="1" destOrd="0" presId="urn:microsoft.com/office/officeart/2005/8/layout/list1"/>
    <dgm:cxn modelId="{D7577EBF-3CB1-4559-A3F0-E3E8983D251F}" type="presOf" srcId="{0B62A7FA-463B-4540-A0C1-5D015F5C64F8}" destId="{F90EB9A8-F9E0-493F-8254-4EC19B850E62}" srcOrd="1" destOrd="0" presId="urn:microsoft.com/office/officeart/2005/8/layout/list1"/>
    <dgm:cxn modelId="{11926B22-C2AB-46A4-8545-2A06BBB00472}" srcId="{E721073D-E966-4543-8A79-CD3EA5089D64}" destId="{3FB3E875-98EA-4787-B691-74BE8B7CF86C}" srcOrd="1" destOrd="0" parTransId="{D89929BE-E3F0-4B37-B688-9B8A954A163C}" sibTransId="{4EA97B6F-84BF-4C2F-8166-30533A30E7BD}"/>
    <dgm:cxn modelId="{F8EEF79E-EBBE-415C-B6CE-BD746D5EE628}" type="presOf" srcId="{83E6E081-ECAF-4BC1-BB09-D5FFE6DF5754}" destId="{4D2FF85C-8DE1-4A3B-A3AD-31E2F2B01967}" srcOrd="1" destOrd="0" presId="urn:microsoft.com/office/officeart/2005/8/layout/list1"/>
    <dgm:cxn modelId="{7246C6B0-9D8B-4058-BBEF-2E64578D05F7}" type="presOf" srcId="{E61ADA3C-4C22-4C10-B8FC-757F38DE52A8}" destId="{83436172-BFF2-4FB4-B1E7-9CCE779E0CD5}" srcOrd="0" destOrd="0" presId="urn:microsoft.com/office/officeart/2005/8/layout/list1"/>
    <dgm:cxn modelId="{700F29FA-29E2-4257-B56B-911039821CAF}" srcId="{E721073D-E966-4543-8A79-CD3EA5089D64}" destId="{83E6E081-ECAF-4BC1-BB09-D5FFE6DF5754}" srcOrd="0" destOrd="0" parTransId="{973DF947-1941-486E-8252-E37064F52B41}" sibTransId="{1EFACF1C-20A6-42B6-A572-8E0E18D4DFCE}"/>
    <dgm:cxn modelId="{011E38B2-14D2-48EB-8BCF-BB2208EA8C31}" type="presOf" srcId="{E61ADA3C-4C22-4C10-B8FC-757F38DE52A8}" destId="{F8A22EE0-D616-4EC2-B8F8-D5D793D6F654}" srcOrd="1" destOrd="0" presId="urn:microsoft.com/office/officeart/2005/8/layout/list1"/>
    <dgm:cxn modelId="{D8BF0C33-C573-4CE4-AE48-65BA2DEF6261}" type="presOf" srcId="{2CB34885-F274-4575-BB3A-ED6942D5BC71}" destId="{0C40B7AC-378A-4E33-84F6-0CC97D9EABCD}" srcOrd="0" destOrd="0" presId="urn:microsoft.com/office/officeart/2005/8/layout/list1"/>
    <dgm:cxn modelId="{7D872D21-2C3B-419F-972F-B797F9F764DA}" type="presOf" srcId="{3FB3E875-98EA-4787-B691-74BE8B7CF86C}" destId="{9FC82B1D-9E74-45A7-BC0A-C13531C10F71}" srcOrd="0" destOrd="0" presId="urn:microsoft.com/office/officeart/2005/8/layout/list1"/>
    <dgm:cxn modelId="{A65742EC-B258-47F0-AE6A-AAA5B21A7DE2}" type="presOf" srcId="{3FB3E875-98EA-4787-B691-74BE8B7CF86C}" destId="{763EE1E1-BEC5-4157-80AE-AD36AC09F505}" srcOrd="1" destOrd="0" presId="urn:microsoft.com/office/officeart/2005/8/layout/list1"/>
    <dgm:cxn modelId="{E73A0FAB-610F-41B0-9B16-E49FA071DD85}" type="presOf" srcId="{0B62A7FA-463B-4540-A0C1-5D015F5C64F8}" destId="{492D5CC4-9425-45F0-B19C-6AECFA6E337F}" srcOrd="0" destOrd="0" presId="urn:microsoft.com/office/officeart/2005/8/layout/list1"/>
    <dgm:cxn modelId="{AEB18D31-0E2D-4C5E-AE58-269C66B232D3}" type="presOf" srcId="{83E6E081-ECAF-4BC1-BB09-D5FFE6DF5754}" destId="{0A936616-6663-4068-B192-CAC6B33779EA}" srcOrd="0" destOrd="0" presId="urn:microsoft.com/office/officeart/2005/8/layout/list1"/>
    <dgm:cxn modelId="{B1FF985E-8EE4-41D7-ABBA-82A4D7F9FFA3}" type="presOf" srcId="{EA49A1E8-43B4-4C29-A030-CE2998EDED46}" destId="{A45B422B-5E8A-47FE-A2CA-37BDC0CF5B7A}" srcOrd="0" destOrd="0" presId="urn:microsoft.com/office/officeart/2005/8/layout/list1"/>
    <dgm:cxn modelId="{B1BC8BA0-B906-460A-9F19-3C02789FD992}" srcId="{E721073D-E966-4543-8A79-CD3EA5089D64}" destId="{76FCBD18-6138-4EC3-8B59-C436E51C68EF}" srcOrd="4" destOrd="0" parTransId="{D27DB750-5549-4A6D-A1EE-143C85A776FA}" sibTransId="{5D57262C-969D-4C92-B17C-254504E2836B}"/>
    <dgm:cxn modelId="{62713DC6-E469-416E-8DF4-0CBF4191549E}" type="presParOf" srcId="{AE5B1A00-C2A8-4301-BE66-3B445877CB98}" destId="{A09FA37D-D273-4C30-95C6-FDD8A5C7DBCE}" srcOrd="0" destOrd="0" presId="urn:microsoft.com/office/officeart/2005/8/layout/list1"/>
    <dgm:cxn modelId="{DBFD6FF1-89CB-4F93-B287-AFBD108B3996}" type="presParOf" srcId="{A09FA37D-D273-4C30-95C6-FDD8A5C7DBCE}" destId="{0A936616-6663-4068-B192-CAC6B33779EA}" srcOrd="0" destOrd="0" presId="urn:microsoft.com/office/officeart/2005/8/layout/list1"/>
    <dgm:cxn modelId="{A017AFC4-473E-4DFE-9493-0C54A52BD27F}" type="presParOf" srcId="{A09FA37D-D273-4C30-95C6-FDD8A5C7DBCE}" destId="{4D2FF85C-8DE1-4A3B-A3AD-31E2F2B01967}" srcOrd="1" destOrd="0" presId="urn:microsoft.com/office/officeart/2005/8/layout/list1"/>
    <dgm:cxn modelId="{99A71862-17BC-4474-8FA9-D5ECF09EDF1B}" type="presParOf" srcId="{AE5B1A00-C2A8-4301-BE66-3B445877CB98}" destId="{F79DB702-B5D2-4E48-B536-3C22A0A65765}" srcOrd="1" destOrd="0" presId="urn:microsoft.com/office/officeart/2005/8/layout/list1"/>
    <dgm:cxn modelId="{057487FA-D078-4572-9F59-CF8DE3D8B235}" type="presParOf" srcId="{AE5B1A00-C2A8-4301-BE66-3B445877CB98}" destId="{08657ECF-32BD-4118-827D-ABDD07145D23}" srcOrd="2" destOrd="0" presId="urn:microsoft.com/office/officeart/2005/8/layout/list1"/>
    <dgm:cxn modelId="{C6F8EB78-ED7C-455F-8CFA-6D65F00487C8}" type="presParOf" srcId="{AE5B1A00-C2A8-4301-BE66-3B445877CB98}" destId="{0A9DB3C9-751C-40BA-85B8-E9310BDE0C26}" srcOrd="3" destOrd="0" presId="urn:microsoft.com/office/officeart/2005/8/layout/list1"/>
    <dgm:cxn modelId="{A6CA084A-0209-4983-B1B4-269B58DF09FC}" type="presParOf" srcId="{AE5B1A00-C2A8-4301-BE66-3B445877CB98}" destId="{30149B91-8AE7-4C54-8CF0-46CA5BCBEAFA}" srcOrd="4" destOrd="0" presId="urn:microsoft.com/office/officeart/2005/8/layout/list1"/>
    <dgm:cxn modelId="{3D3D2AFC-7496-43D8-A755-5A6D4B3524FB}" type="presParOf" srcId="{30149B91-8AE7-4C54-8CF0-46CA5BCBEAFA}" destId="{9FC82B1D-9E74-45A7-BC0A-C13531C10F71}" srcOrd="0" destOrd="0" presId="urn:microsoft.com/office/officeart/2005/8/layout/list1"/>
    <dgm:cxn modelId="{643F6768-3558-42E7-A83D-3D7EC53E3740}" type="presParOf" srcId="{30149B91-8AE7-4C54-8CF0-46CA5BCBEAFA}" destId="{763EE1E1-BEC5-4157-80AE-AD36AC09F505}" srcOrd="1" destOrd="0" presId="urn:microsoft.com/office/officeart/2005/8/layout/list1"/>
    <dgm:cxn modelId="{661EF44A-9C4A-4C76-A17C-D4585D4CBC2C}" type="presParOf" srcId="{AE5B1A00-C2A8-4301-BE66-3B445877CB98}" destId="{3BF5ED52-567D-4A70-95F5-FA9AE67E2EA9}" srcOrd="5" destOrd="0" presId="urn:microsoft.com/office/officeart/2005/8/layout/list1"/>
    <dgm:cxn modelId="{2E9AC038-186E-4906-8E12-BEBD67A541D6}" type="presParOf" srcId="{AE5B1A00-C2A8-4301-BE66-3B445877CB98}" destId="{759E7ABB-BAD6-44FA-9F03-2A62CA9C6F20}" srcOrd="6" destOrd="0" presId="urn:microsoft.com/office/officeart/2005/8/layout/list1"/>
    <dgm:cxn modelId="{100A7BA6-4DA8-4881-A880-BC978BF18DF7}" type="presParOf" srcId="{AE5B1A00-C2A8-4301-BE66-3B445877CB98}" destId="{BF008ECF-03C7-4BD4-93C0-FC9D85C8F4E8}" srcOrd="7" destOrd="0" presId="urn:microsoft.com/office/officeart/2005/8/layout/list1"/>
    <dgm:cxn modelId="{CA86FDF3-F5F8-4975-BA6A-3E212C1CCB43}" type="presParOf" srcId="{AE5B1A00-C2A8-4301-BE66-3B445877CB98}" destId="{5492C99C-F6F7-410E-8A82-94C492D6EAF1}" srcOrd="8" destOrd="0" presId="urn:microsoft.com/office/officeart/2005/8/layout/list1"/>
    <dgm:cxn modelId="{FD5C52CE-C3B2-4DFB-A42B-BC919B1A7FB5}" type="presParOf" srcId="{5492C99C-F6F7-410E-8A82-94C492D6EAF1}" destId="{0C40B7AC-378A-4E33-84F6-0CC97D9EABCD}" srcOrd="0" destOrd="0" presId="urn:microsoft.com/office/officeart/2005/8/layout/list1"/>
    <dgm:cxn modelId="{A860073E-04EF-4C5F-A448-F2B6AF7A6165}" type="presParOf" srcId="{5492C99C-F6F7-410E-8A82-94C492D6EAF1}" destId="{835C4722-8584-4D6D-BD50-8F93B76390C0}" srcOrd="1" destOrd="0" presId="urn:microsoft.com/office/officeart/2005/8/layout/list1"/>
    <dgm:cxn modelId="{AD997AED-8446-4760-A4B6-8150609EA5B4}" type="presParOf" srcId="{AE5B1A00-C2A8-4301-BE66-3B445877CB98}" destId="{90561DEA-9F4A-4227-8134-41991DC8FB16}" srcOrd="9" destOrd="0" presId="urn:microsoft.com/office/officeart/2005/8/layout/list1"/>
    <dgm:cxn modelId="{C647023A-7ADB-46AE-8A29-58D641B8C5EF}" type="presParOf" srcId="{AE5B1A00-C2A8-4301-BE66-3B445877CB98}" destId="{DFCDB830-5FC4-42C3-B6BC-4B8A05DF873A}" srcOrd="10" destOrd="0" presId="urn:microsoft.com/office/officeart/2005/8/layout/list1"/>
    <dgm:cxn modelId="{B7E62C0A-2D9E-451B-AFBE-88815A565F0F}" type="presParOf" srcId="{AE5B1A00-C2A8-4301-BE66-3B445877CB98}" destId="{E0493846-B364-47EA-AFD8-B3DF1C2C4B1E}" srcOrd="11" destOrd="0" presId="urn:microsoft.com/office/officeart/2005/8/layout/list1"/>
    <dgm:cxn modelId="{5BADD062-B03B-4E1F-B642-01A1E4571312}" type="presParOf" srcId="{AE5B1A00-C2A8-4301-BE66-3B445877CB98}" destId="{96721EA6-26B4-4F22-AAE3-95D079A03EC3}" srcOrd="12" destOrd="0" presId="urn:microsoft.com/office/officeart/2005/8/layout/list1"/>
    <dgm:cxn modelId="{7503C303-C4EE-47EF-9BE0-442EA32DE115}" type="presParOf" srcId="{96721EA6-26B4-4F22-AAE3-95D079A03EC3}" destId="{A45B422B-5E8A-47FE-A2CA-37BDC0CF5B7A}" srcOrd="0" destOrd="0" presId="urn:microsoft.com/office/officeart/2005/8/layout/list1"/>
    <dgm:cxn modelId="{BB231DA2-2A6E-4153-864F-61455B5A5379}" type="presParOf" srcId="{96721EA6-26B4-4F22-AAE3-95D079A03EC3}" destId="{D00FFEE7-174D-46A7-AB90-3878887DC6E7}" srcOrd="1" destOrd="0" presId="urn:microsoft.com/office/officeart/2005/8/layout/list1"/>
    <dgm:cxn modelId="{140D3BC3-9950-4FFE-B91B-B1B271BBB1A2}" type="presParOf" srcId="{AE5B1A00-C2A8-4301-BE66-3B445877CB98}" destId="{8E5EB672-580E-4DF2-B5D4-ED06A07ED4B7}" srcOrd="13" destOrd="0" presId="urn:microsoft.com/office/officeart/2005/8/layout/list1"/>
    <dgm:cxn modelId="{7A1378B0-52BC-46CE-892C-3BAC1C8375E4}" type="presParOf" srcId="{AE5B1A00-C2A8-4301-BE66-3B445877CB98}" destId="{D019BDAB-2385-4646-AD65-F416B565E5B0}" srcOrd="14" destOrd="0" presId="urn:microsoft.com/office/officeart/2005/8/layout/list1"/>
    <dgm:cxn modelId="{CCC59C35-CCF4-48BF-A02A-D31E900196AB}" type="presParOf" srcId="{AE5B1A00-C2A8-4301-BE66-3B445877CB98}" destId="{4918C74D-784F-4A2C-80DB-29083507059F}" srcOrd="15" destOrd="0" presId="urn:microsoft.com/office/officeart/2005/8/layout/list1"/>
    <dgm:cxn modelId="{3F2A0F03-CD1A-4C52-BBAE-3369B555920A}" type="presParOf" srcId="{AE5B1A00-C2A8-4301-BE66-3B445877CB98}" destId="{B9302FC1-EB9A-4900-AF08-343024B2E881}" srcOrd="16" destOrd="0" presId="urn:microsoft.com/office/officeart/2005/8/layout/list1"/>
    <dgm:cxn modelId="{A9A7FBCE-8225-4572-9BF1-448CAF898D1F}" type="presParOf" srcId="{B9302FC1-EB9A-4900-AF08-343024B2E881}" destId="{AD0EC609-B612-4ABE-A41A-4DEDB7BA8875}" srcOrd="0" destOrd="0" presId="urn:microsoft.com/office/officeart/2005/8/layout/list1"/>
    <dgm:cxn modelId="{5D1A12A5-8314-446F-B147-06E25F87C19B}" type="presParOf" srcId="{B9302FC1-EB9A-4900-AF08-343024B2E881}" destId="{DAA915C5-62CE-4737-80C5-DCA0E0067CCA}" srcOrd="1" destOrd="0" presId="urn:microsoft.com/office/officeart/2005/8/layout/list1"/>
    <dgm:cxn modelId="{304C44A0-8089-4AAF-9D98-A97770515F53}" type="presParOf" srcId="{AE5B1A00-C2A8-4301-BE66-3B445877CB98}" destId="{6CEF3480-B9D4-4B31-80B8-F6A00A846870}" srcOrd="17" destOrd="0" presId="urn:microsoft.com/office/officeart/2005/8/layout/list1"/>
    <dgm:cxn modelId="{A9DDF295-530F-4EE6-8F1C-EF4258A9A35E}" type="presParOf" srcId="{AE5B1A00-C2A8-4301-BE66-3B445877CB98}" destId="{17A8F7D8-9E2B-41A5-A6D6-A052C1A2F211}" srcOrd="18" destOrd="0" presId="urn:microsoft.com/office/officeart/2005/8/layout/list1"/>
    <dgm:cxn modelId="{6A5C8812-68EB-47C2-A039-9B4A56F84F33}" type="presParOf" srcId="{AE5B1A00-C2A8-4301-BE66-3B445877CB98}" destId="{1241DB96-8ED0-48D0-8312-68FCAFF07F8B}" srcOrd="19" destOrd="0" presId="urn:microsoft.com/office/officeart/2005/8/layout/list1"/>
    <dgm:cxn modelId="{92C75F01-906B-4B7F-AF28-D3EFCBABA7E8}" type="presParOf" srcId="{AE5B1A00-C2A8-4301-BE66-3B445877CB98}" destId="{2510770F-8B9E-4712-A29A-AE1AC1E9B577}" srcOrd="20" destOrd="0" presId="urn:microsoft.com/office/officeart/2005/8/layout/list1"/>
    <dgm:cxn modelId="{5838D668-6EC1-4F56-B2F3-0B6B7FE0F77A}" type="presParOf" srcId="{2510770F-8B9E-4712-A29A-AE1AC1E9B577}" destId="{492D5CC4-9425-45F0-B19C-6AECFA6E337F}" srcOrd="0" destOrd="0" presId="urn:microsoft.com/office/officeart/2005/8/layout/list1"/>
    <dgm:cxn modelId="{85B36050-FFE5-43AB-A9B7-2BC54CFE13BE}" type="presParOf" srcId="{2510770F-8B9E-4712-A29A-AE1AC1E9B577}" destId="{F90EB9A8-F9E0-493F-8254-4EC19B850E62}" srcOrd="1" destOrd="0" presId="urn:microsoft.com/office/officeart/2005/8/layout/list1"/>
    <dgm:cxn modelId="{C8AC92EB-5CB3-4934-9716-1BB9709FF976}" type="presParOf" srcId="{AE5B1A00-C2A8-4301-BE66-3B445877CB98}" destId="{39974441-1E7C-4E29-A8DB-0FF3AFB960CB}" srcOrd="21" destOrd="0" presId="urn:microsoft.com/office/officeart/2005/8/layout/list1"/>
    <dgm:cxn modelId="{5433A27F-005E-438F-9D2E-9768D9948209}" type="presParOf" srcId="{AE5B1A00-C2A8-4301-BE66-3B445877CB98}" destId="{6C879FAD-3C6C-4517-B33D-CDE860A0D14F}" srcOrd="22" destOrd="0" presId="urn:microsoft.com/office/officeart/2005/8/layout/list1"/>
    <dgm:cxn modelId="{4490D5ED-BF9B-4D03-854E-4D4005F62C60}" type="presParOf" srcId="{AE5B1A00-C2A8-4301-BE66-3B445877CB98}" destId="{4378AE09-26CC-4506-A9C9-4744706DB95E}" srcOrd="23" destOrd="0" presId="urn:microsoft.com/office/officeart/2005/8/layout/list1"/>
    <dgm:cxn modelId="{9855474C-3F9A-4B78-8281-CB223B493EAA}" type="presParOf" srcId="{AE5B1A00-C2A8-4301-BE66-3B445877CB98}" destId="{66ED2D7C-7EDD-487B-A997-91F5840F71B2}" srcOrd="24" destOrd="0" presId="urn:microsoft.com/office/officeart/2005/8/layout/list1"/>
    <dgm:cxn modelId="{86662040-6B6B-4992-8838-7800E787D141}" type="presParOf" srcId="{66ED2D7C-7EDD-487B-A997-91F5840F71B2}" destId="{83436172-BFF2-4FB4-B1E7-9CCE779E0CD5}" srcOrd="0" destOrd="0" presId="urn:microsoft.com/office/officeart/2005/8/layout/list1"/>
    <dgm:cxn modelId="{F686600A-3599-40E6-8AB3-1F415572A252}" type="presParOf" srcId="{66ED2D7C-7EDD-487B-A997-91F5840F71B2}" destId="{F8A22EE0-D616-4EC2-B8F8-D5D793D6F654}" srcOrd="1" destOrd="0" presId="urn:microsoft.com/office/officeart/2005/8/layout/list1"/>
    <dgm:cxn modelId="{001A68E5-9DB5-4D9C-A14B-AE784EB00620}" type="presParOf" srcId="{AE5B1A00-C2A8-4301-BE66-3B445877CB98}" destId="{2BD8E2D5-6709-4D1F-BCAE-203E8528F8D9}" srcOrd="25" destOrd="0" presId="urn:microsoft.com/office/officeart/2005/8/layout/list1"/>
    <dgm:cxn modelId="{EF259408-372C-4D4B-972A-8717C9AA3F19}" type="presParOf" srcId="{AE5B1A00-C2A8-4301-BE66-3B445877CB98}" destId="{5E882933-21CA-4A64-9324-C5D40137F8CD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143741-D1EF-4B8F-84B9-4BE4D842BDB4}" type="doc">
      <dgm:prSet loTypeId="urn:microsoft.com/office/officeart/2009/3/layout/SubStepProcess" loCatId="process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s-CO"/>
        </a:p>
      </dgm:t>
    </dgm:pt>
    <dgm:pt modelId="{FC05253B-2647-4DE6-8EC9-2FE0F44DB3D8}">
      <dgm:prSet phldrT="[Texto]" custT="1"/>
      <dgm:spPr/>
      <dgm:t>
        <a:bodyPr/>
        <a:lstStyle/>
        <a:p>
          <a:r>
            <a:rPr lang="es-CO" sz="2400" dirty="0" smtClean="0"/>
            <a:t>26 Julio 2013</a:t>
          </a:r>
          <a:endParaRPr lang="es-CO" sz="2400" dirty="0"/>
        </a:p>
      </dgm:t>
    </dgm:pt>
    <dgm:pt modelId="{5CEFD719-1801-456D-924F-0ED50BA8BD89}" type="parTrans" cxnId="{2372648F-D1F9-43B1-B078-D2F002A34FE9}">
      <dgm:prSet/>
      <dgm:spPr/>
      <dgm:t>
        <a:bodyPr/>
        <a:lstStyle/>
        <a:p>
          <a:endParaRPr lang="es-CO"/>
        </a:p>
      </dgm:t>
    </dgm:pt>
    <dgm:pt modelId="{47C7625F-C8BA-4624-B850-F58ADCA56D32}" type="sibTrans" cxnId="{2372648F-D1F9-43B1-B078-D2F002A34FE9}">
      <dgm:prSet/>
      <dgm:spPr/>
      <dgm:t>
        <a:bodyPr/>
        <a:lstStyle/>
        <a:p>
          <a:endParaRPr lang="es-CO"/>
        </a:p>
      </dgm:t>
    </dgm:pt>
    <dgm:pt modelId="{729D14DA-2EE9-4DC8-8298-E6BABB83FBCF}">
      <dgm:prSet phldrT="[Texto]" custT="1"/>
      <dgm:spPr/>
      <dgm:t>
        <a:bodyPr/>
        <a:lstStyle/>
        <a:p>
          <a:r>
            <a:rPr lang="es-CO" sz="2000" dirty="0" smtClean="0"/>
            <a:t>16 Semanas</a:t>
          </a:r>
          <a:endParaRPr lang="es-CO" sz="2000" dirty="0"/>
        </a:p>
      </dgm:t>
    </dgm:pt>
    <dgm:pt modelId="{864EC61C-23F1-4467-8C7C-7956678B6C20}" type="parTrans" cxnId="{4193B145-6D77-4799-B9A2-E39F2CF6D8B5}">
      <dgm:prSet/>
      <dgm:spPr/>
      <dgm:t>
        <a:bodyPr/>
        <a:lstStyle/>
        <a:p>
          <a:endParaRPr lang="es-CO"/>
        </a:p>
      </dgm:t>
    </dgm:pt>
    <dgm:pt modelId="{C8739C4E-A6BE-4EC5-8D86-E0F002D6943E}" type="sibTrans" cxnId="{4193B145-6D77-4799-B9A2-E39F2CF6D8B5}">
      <dgm:prSet/>
      <dgm:spPr/>
      <dgm:t>
        <a:bodyPr/>
        <a:lstStyle/>
        <a:p>
          <a:endParaRPr lang="es-CO"/>
        </a:p>
      </dgm:t>
    </dgm:pt>
    <dgm:pt modelId="{E6C264B0-03B5-4925-B134-D77C54F0E3BF}">
      <dgm:prSet phldrT="[Texto]" custT="1"/>
      <dgm:spPr/>
      <dgm:t>
        <a:bodyPr/>
        <a:lstStyle/>
        <a:p>
          <a:r>
            <a:rPr lang="es-CO" sz="2400" dirty="0" smtClean="0"/>
            <a:t>480 horas</a:t>
          </a:r>
          <a:endParaRPr lang="es-CO" sz="2400" dirty="0"/>
        </a:p>
      </dgm:t>
    </dgm:pt>
    <dgm:pt modelId="{ABB023C5-EE86-4693-B931-C3424C3F619D}" type="parTrans" cxnId="{ED360A38-FFD1-4D31-9951-A532AD2C10D4}">
      <dgm:prSet/>
      <dgm:spPr/>
      <dgm:t>
        <a:bodyPr/>
        <a:lstStyle/>
        <a:p>
          <a:endParaRPr lang="es-CO"/>
        </a:p>
      </dgm:t>
    </dgm:pt>
    <dgm:pt modelId="{8C445827-6237-4C89-8748-8B2ADAE2D3AD}" type="sibTrans" cxnId="{ED360A38-FFD1-4D31-9951-A532AD2C10D4}">
      <dgm:prSet/>
      <dgm:spPr/>
      <dgm:t>
        <a:bodyPr/>
        <a:lstStyle/>
        <a:p>
          <a:endParaRPr lang="es-CO"/>
        </a:p>
      </dgm:t>
    </dgm:pt>
    <dgm:pt modelId="{B99F95D8-BE06-44AE-B377-4CB91A382BE2}">
      <dgm:prSet phldrT="[Texto]" custT="1"/>
      <dgm:spPr/>
      <dgm:t>
        <a:bodyPr/>
        <a:lstStyle/>
        <a:p>
          <a:r>
            <a:rPr lang="es-CO" sz="2400" dirty="0" smtClean="0"/>
            <a:t>16 Noviembre 2013</a:t>
          </a:r>
          <a:endParaRPr lang="es-CO" sz="2400" dirty="0"/>
        </a:p>
      </dgm:t>
    </dgm:pt>
    <dgm:pt modelId="{B512BB5C-362C-4D38-8405-54F1965DDE98}" type="parTrans" cxnId="{D22F653F-CCD4-4A3D-A2F3-30D35E305745}">
      <dgm:prSet/>
      <dgm:spPr/>
      <dgm:t>
        <a:bodyPr/>
        <a:lstStyle/>
        <a:p>
          <a:endParaRPr lang="es-CO"/>
        </a:p>
      </dgm:t>
    </dgm:pt>
    <dgm:pt modelId="{C43F1B5F-BE51-4CA3-9BF6-3B3C2EEBFBEA}" type="sibTrans" cxnId="{D22F653F-CCD4-4A3D-A2F3-30D35E305745}">
      <dgm:prSet/>
      <dgm:spPr/>
      <dgm:t>
        <a:bodyPr/>
        <a:lstStyle/>
        <a:p>
          <a:endParaRPr lang="es-CO"/>
        </a:p>
      </dgm:t>
    </dgm:pt>
    <dgm:pt modelId="{A9072A1E-8422-4ABA-9092-8F0FF83EEEDB}" type="pres">
      <dgm:prSet presAssocID="{CF143741-D1EF-4B8F-84B9-4BE4D842BDB4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s-CO"/>
        </a:p>
      </dgm:t>
    </dgm:pt>
    <dgm:pt modelId="{6F4682A5-B8F7-4411-9B73-DACB1C355921}" type="pres">
      <dgm:prSet presAssocID="{FC05253B-2647-4DE6-8EC9-2FE0F44DB3D8}" presName="parTx1" presStyleLbl="node1" presStyleIdx="0" presStyleCnt="2"/>
      <dgm:spPr/>
      <dgm:t>
        <a:bodyPr/>
        <a:lstStyle/>
        <a:p>
          <a:endParaRPr lang="es-CO"/>
        </a:p>
      </dgm:t>
    </dgm:pt>
    <dgm:pt modelId="{41B76D58-E3DD-480B-AC9F-ED92B89A8944}" type="pres">
      <dgm:prSet presAssocID="{FC05253B-2647-4DE6-8EC9-2FE0F44DB3D8}" presName="spPre1" presStyleCnt="0"/>
      <dgm:spPr/>
      <dgm:t>
        <a:bodyPr/>
        <a:lstStyle/>
        <a:p>
          <a:endParaRPr lang="es-CO"/>
        </a:p>
      </dgm:t>
    </dgm:pt>
    <dgm:pt modelId="{B1DE086B-4711-46DA-B267-4E47274548CC}" type="pres">
      <dgm:prSet presAssocID="{FC05253B-2647-4DE6-8EC9-2FE0F44DB3D8}" presName="chLin1" presStyleCnt="0"/>
      <dgm:spPr/>
      <dgm:t>
        <a:bodyPr/>
        <a:lstStyle/>
        <a:p>
          <a:endParaRPr lang="es-CO"/>
        </a:p>
      </dgm:t>
    </dgm:pt>
    <dgm:pt modelId="{8C3DBE77-D28F-4132-88F8-243576FC6A82}" type="pres">
      <dgm:prSet presAssocID="{864EC61C-23F1-4467-8C7C-7956678B6C20}" presName="Name11" presStyleLbl="parChTrans1D1" presStyleIdx="0" presStyleCnt="8"/>
      <dgm:spPr/>
      <dgm:t>
        <a:bodyPr/>
        <a:lstStyle/>
        <a:p>
          <a:endParaRPr lang="es-CO"/>
        </a:p>
      </dgm:t>
    </dgm:pt>
    <dgm:pt modelId="{6E915F3A-9932-4C82-84E9-44E2E07E5E57}" type="pres">
      <dgm:prSet presAssocID="{864EC61C-23F1-4467-8C7C-7956678B6C20}" presName="Name31" presStyleLbl="parChTrans1D1" presStyleIdx="1" presStyleCnt="8"/>
      <dgm:spPr/>
      <dgm:t>
        <a:bodyPr/>
        <a:lstStyle/>
        <a:p>
          <a:endParaRPr lang="es-CO"/>
        </a:p>
      </dgm:t>
    </dgm:pt>
    <dgm:pt modelId="{48E37D3E-9DE1-4A48-A5BE-5F1CFCC646F2}" type="pres">
      <dgm:prSet presAssocID="{729D14DA-2EE9-4DC8-8298-E6BABB83FBCF}" presName="txAndLines1" presStyleCnt="0"/>
      <dgm:spPr/>
      <dgm:t>
        <a:bodyPr/>
        <a:lstStyle/>
        <a:p>
          <a:endParaRPr lang="es-CO"/>
        </a:p>
      </dgm:t>
    </dgm:pt>
    <dgm:pt modelId="{25636DF4-C2F1-4FA6-9542-B01F029DCD91}" type="pres">
      <dgm:prSet presAssocID="{729D14DA-2EE9-4DC8-8298-E6BABB83FBCF}" presName="anchor1" presStyleCnt="0"/>
      <dgm:spPr/>
      <dgm:t>
        <a:bodyPr/>
        <a:lstStyle/>
        <a:p>
          <a:endParaRPr lang="es-CO"/>
        </a:p>
      </dgm:t>
    </dgm:pt>
    <dgm:pt modelId="{B7256A2B-60C9-4C91-B641-1789A992BE6B}" type="pres">
      <dgm:prSet presAssocID="{729D14DA-2EE9-4DC8-8298-E6BABB83FBCF}" presName="backup1" presStyleCnt="0"/>
      <dgm:spPr/>
      <dgm:t>
        <a:bodyPr/>
        <a:lstStyle/>
        <a:p>
          <a:endParaRPr lang="es-CO"/>
        </a:p>
      </dgm:t>
    </dgm:pt>
    <dgm:pt modelId="{016929F5-5673-4D8A-B1B0-346AFB07A549}" type="pres">
      <dgm:prSet presAssocID="{729D14DA-2EE9-4DC8-8298-E6BABB83FBCF}" presName="preLine1" presStyleLbl="parChTrans1D1" presStyleIdx="2" presStyleCnt="8"/>
      <dgm:spPr/>
      <dgm:t>
        <a:bodyPr/>
        <a:lstStyle/>
        <a:p>
          <a:endParaRPr lang="es-CO"/>
        </a:p>
      </dgm:t>
    </dgm:pt>
    <dgm:pt modelId="{EA358223-F369-434C-8501-B84AF4F8CC4C}" type="pres">
      <dgm:prSet presAssocID="{729D14DA-2EE9-4DC8-8298-E6BABB83FBCF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993E89C-029D-461F-901A-483ABE123AC0}" type="pres">
      <dgm:prSet presAssocID="{729D14DA-2EE9-4DC8-8298-E6BABB83FBCF}" presName="postLine1" presStyleLbl="parChTrans1D1" presStyleIdx="3" presStyleCnt="8"/>
      <dgm:spPr/>
      <dgm:t>
        <a:bodyPr/>
        <a:lstStyle/>
        <a:p>
          <a:endParaRPr lang="es-CO"/>
        </a:p>
      </dgm:t>
    </dgm:pt>
    <dgm:pt modelId="{FD6D15E5-8CF2-4F55-B4A4-D6320A9B2B0B}" type="pres">
      <dgm:prSet presAssocID="{ABB023C5-EE86-4693-B931-C3424C3F619D}" presName="Name11" presStyleLbl="parChTrans1D1" presStyleIdx="4" presStyleCnt="8"/>
      <dgm:spPr/>
      <dgm:t>
        <a:bodyPr/>
        <a:lstStyle/>
        <a:p>
          <a:endParaRPr lang="es-CO"/>
        </a:p>
      </dgm:t>
    </dgm:pt>
    <dgm:pt modelId="{0FACE124-BDC0-4A31-9062-748FE925239C}" type="pres">
      <dgm:prSet presAssocID="{ABB023C5-EE86-4693-B931-C3424C3F619D}" presName="Name31" presStyleLbl="parChTrans1D1" presStyleIdx="5" presStyleCnt="8"/>
      <dgm:spPr/>
      <dgm:t>
        <a:bodyPr/>
        <a:lstStyle/>
        <a:p>
          <a:endParaRPr lang="es-CO"/>
        </a:p>
      </dgm:t>
    </dgm:pt>
    <dgm:pt modelId="{CC3DF856-1A6A-4AF4-B656-80335786E0BC}" type="pres">
      <dgm:prSet presAssocID="{E6C264B0-03B5-4925-B134-D77C54F0E3BF}" presName="txAndLines1" presStyleCnt="0"/>
      <dgm:spPr/>
      <dgm:t>
        <a:bodyPr/>
        <a:lstStyle/>
        <a:p>
          <a:endParaRPr lang="es-CO"/>
        </a:p>
      </dgm:t>
    </dgm:pt>
    <dgm:pt modelId="{6D807AF2-6023-429F-A2C1-9C499309AE86}" type="pres">
      <dgm:prSet presAssocID="{E6C264B0-03B5-4925-B134-D77C54F0E3BF}" presName="anchor1" presStyleCnt="0"/>
      <dgm:spPr/>
      <dgm:t>
        <a:bodyPr/>
        <a:lstStyle/>
        <a:p>
          <a:endParaRPr lang="es-CO"/>
        </a:p>
      </dgm:t>
    </dgm:pt>
    <dgm:pt modelId="{28BB5397-A646-4133-B85B-87409507AE04}" type="pres">
      <dgm:prSet presAssocID="{E6C264B0-03B5-4925-B134-D77C54F0E3BF}" presName="backup1" presStyleCnt="0"/>
      <dgm:spPr/>
      <dgm:t>
        <a:bodyPr/>
        <a:lstStyle/>
        <a:p>
          <a:endParaRPr lang="es-CO"/>
        </a:p>
      </dgm:t>
    </dgm:pt>
    <dgm:pt modelId="{65332780-4B04-46D9-8F8D-1680C6D1BE42}" type="pres">
      <dgm:prSet presAssocID="{E6C264B0-03B5-4925-B134-D77C54F0E3BF}" presName="preLine1" presStyleLbl="parChTrans1D1" presStyleIdx="6" presStyleCnt="8"/>
      <dgm:spPr/>
      <dgm:t>
        <a:bodyPr/>
        <a:lstStyle/>
        <a:p>
          <a:endParaRPr lang="es-CO"/>
        </a:p>
      </dgm:t>
    </dgm:pt>
    <dgm:pt modelId="{D62892A0-567F-4EA5-AF0F-2AABDE5C3F6A}" type="pres">
      <dgm:prSet presAssocID="{E6C264B0-03B5-4925-B134-D77C54F0E3BF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6BB70E5-197E-49F2-9DE8-3283294BA52D}" type="pres">
      <dgm:prSet presAssocID="{E6C264B0-03B5-4925-B134-D77C54F0E3BF}" presName="postLine1" presStyleLbl="parChTrans1D1" presStyleIdx="7" presStyleCnt="8"/>
      <dgm:spPr/>
      <dgm:t>
        <a:bodyPr/>
        <a:lstStyle/>
        <a:p>
          <a:endParaRPr lang="es-CO"/>
        </a:p>
      </dgm:t>
    </dgm:pt>
    <dgm:pt modelId="{00E36C33-E834-4F38-9888-FBCE9A18111C}" type="pres">
      <dgm:prSet presAssocID="{FC05253B-2647-4DE6-8EC9-2FE0F44DB3D8}" presName="spPost1" presStyleCnt="0"/>
      <dgm:spPr/>
      <dgm:t>
        <a:bodyPr/>
        <a:lstStyle/>
        <a:p>
          <a:endParaRPr lang="es-CO"/>
        </a:p>
      </dgm:t>
    </dgm:pt>
    <dgm:pt modelId="{67AA979E-5978-49B4-B087-5317CE24E042}" type="pres">
      <dgm:prSet presAssocID="{B99F95D8-BE06-44AE-B377-4CB91A382BE2}" presName="parTx2" presStyleLbl="node1" presStyleIdx="1" presStyleCnt="2"/>
      <dgm:spPr/>
      <dgm:t>
        <a:bodyPr/>
        <a:lstStyle/>
        <a:p>
          <a:endParaRPr lang="es-CO"/>
        </a:p>
      </dgm:t>
    </dgm:pt>
  </dgm:ptLst>
  <dgm:cxnLst>
    <dgm:cxn modelId="{D22F653F-CCD4-4A3D-A2F3-30D35E305745}" srcId="{CF143741-D1EF-4B8F-84B9-4BE4D842BDB4}" destId="{B99F95D8-BE06-44AE-B377-4CB91A382BE2}" srcOrd="1" destOrd="0" parTransId="{B512BB5C-362C-4D38-8405-54F1965DDE98}" sibTransId="{C43F1B5F-BE51-4CA3-9BF6-3B3C2EEBFBEA}"/>
    <dgm:cxn modelId="{59BE5E77-C5F1-46F7-9F4C-2BBB7F82B7C6}" type="presOf" srcId="{CF143741-D1EF-4B8F-84B9-4BE4D842BDB4}" destId="{A9072A1E-8422-4ABA-9092-8F0FF83EEEDB}" srcOrd="0" destOrd="0" presId="urn:microsoft.com/office/officeart/2009/3/layout/SubStepProcess"/>
    <dgm:cxn modelId="{3C9A8C50-37E9-4938-9A63-97D01E3ADE09}" type="presOf" srcId="{FC05253B-2647-4DE6-8EC9-2FE0F44DB3D8}" destId="{6F4682A5-B8F7-4411-9B73-DACB1C355921}" srcOrd="0" destOrd="0" presId="urn:microsoft.com/office/officeart/2009/3/layout/SubStepProcess"/>
    <dgm:cxn modelId="{D3E397F9-D3FF-4EAD-9CF6-DAC6DE4BAF75}" type="presOf" srcId="{729D14DA-2EE9-4DC8-8298-E6BABB83FBCF}" destId="{EA358223-F369-434C-8501-B84AF4F8CC4C}" srcOrd="0" destOrd="0" presId="urn:microsoft.com/office/officeart/2009/3/layout/SubStepProcess"/>
    <dgm:cxn modelId="{2372648F-D1F9-43B1-B078-D2F002A34FE9}" srcId="{CF143741-D1EF-4B8F-84B9-4BE4D842BDB4}" destId="{FC05253B-2647-4DE6-8EC9-2FE0F44DB3D8}" srcOrd="0" destOrd="0" parTransId="{5CEFD719-1801-456D-924F-0ED50BA8BD89}" sibTransId="{47C7625F-C8BA-4624-B850-F58ADCA56D32}"/>
    <dgm:cxn modelId="{80BEE645-67C7-4A54-AA71-60866C0D8E9E}" type="presOf" srcId="{E6C264B0-03B5-4925-B134-D77C54F0E3BF}" destId="{D62892A0-567F-4EA5-AF0F-2AABDE5C3F6A}" srcOrd="0" destOrd="0" presId="urn:microsoft.com/office/officeart/2009/3/layout/SubStepProcess"/>
    <dgm:cxn modelId="{ED360A38-FFD1-4D31-9951-A532AD2C10D4}" srcId="{FC05253B-2647-4DE6-8EC9-2FE0F44DB3D8}" destId="{E6C264B0-03B5-4925-B134-D77C54F0E3BF}" srcOrd="1" destOrd="0" parTransId="{ABB023C5-EE86-4693-B931-C3424C3F619D}" sibTransId="{8C445827-6237-4C89-8748-8B2ADAE2D3AD}"/>
    <dgm:cxn modelId="{80C598BB-E6B2-4168-99BA-B6726FB58746}" type="presOf" srcId="{B99F95D8-BE06-44AE-B377-4CB91A382BE2}" destId="{67AA979E-5978-49B4-B087-5317CE24E042}" srcOrd="0" destOrd="0" presId="urn:microsoft.com/office/officeart/2009/3/layout/SubStepProcess"/>
    <dgm:cxn modelId="{4193B145-6D77-4799-B9A2-E39F2CF6D8B5}" srcId="{FC05253B-2647-4DE6-8EC9-2FE0F44DB3D8}" destId="{729D14DA-2EE9-4DC8-8298-E6BABB83FBCF}" srcOrd="0" destOrd="0" parTransId="{864EC61C-23F1-4467-8C7C-7956678B6C20}" sibTransId="{C8739C4E-A6BE-4EC5-8D86-E0F002D6943E}"/>
    <dgm:cxn modelId="{F0EC1905-4C30-4A56-9839-C822B948F6DD}" type="presParOf" srcId="{A9072A1E-8422-4ABA-9092-8F0FF83EEEDB}" destId="{6F4682A5-B8F7-4411-9B73-DACB1C355921}" srcOrd="0" destOrd="0" presId="urn:microsoft.com/office/officeart/2009/3/layout/SubStepProcess"/>
    <dgm:cxn modelId="{FDC6021E-75C6-4C22-B5EB-9550083DB65E}" type="presParOf" srcId="{A9072A1E-8422-4ABA-9092-8F0FF83EEEDB}" destId="{41B76D58-E3DD-480B-AC9F-ED92B89A8944}" srcOrd="1" destOrd="0" presId="urn:microsoft.com/office/officeart/2009/3/layout/SubStepProcess"/>
    <dgm:cxn modelId="{1DF68B66-EF09-4254-9A98-50EF76F8FF0E}" type="presParOf" srcId="{A9072A1E-8422-4ABA-9092-8F0FF83EEEDB}" destId="{B1DE086B-4711-46DA-B267-4E47274548CC}" srcOrd="2" destOrd="0" presId="urn:microsoft.com/office/officeart/2009/3/layout/SubStepProcess"/>
    <dgm:cxn modelId="{1FDA8DDC-70BA-4407-BF3E-F84FFCA07A79}" type="presParOf" srcId="{B1DE086B-4711-46DA-B267-4E47274548CC}" destId="{8C3DBE77-D28F-4132-88F8-243576FC6A82}" srcOrd="0" destOrd="0" presId="urn:microsoft.com/office/officeart/2009/3/layout/SubStepProcess"/>
    <dgm:cxn modelId="{BD838800-92B2-4BCC-84FC-C84F69AE6EA9}" type="presParOf" srcId="{B1DE086B-4711-46DA-B267-4E47274548CC}" destId="{6E915F3A-9932-4C82-84E9-44E2E07E5E57}" srcOrd="1" destOrd="0" presId="urn:microsoft.com/office/officeart/2009/3/layout/SubStepProcess"/>
    <dgm:cxn modelId="{921D60C6-F285-4B07-8261-3201FE38022E}" type="presParOf" srcId="{B1DE086B-4711-46DA-B267-4E47274548CC}" destId="{48E37D3E-9DE1-4A48-A5BE-5F1CFCC646F2}" srcOrd="2" destOrd="0" presId="urn:microsoft.com/office/officeart/2009/3/layout/SubStepProcess"/>
    <dgm:cxn modelId="{23D16542-A25C-4BE2-8237-DBAD3F473DFF}" type="presParOf" srcId="{48E37D3E-9DE1-4A48-A5BE-5F1CFCC646F2}" destId="{25636DF4-C2F1-4FA6-9542-B01F029DCD91}" srcOrd="0" destOrd="0" presId="urn:microsoft.com/office/officeart/2009/3/layout/SubStepProcess"/>
    <dgm:cxn modelId="{2FECEDC9-98DF-4D8A-AC72-0096EB5EDE50}" type="presParOf" srcId="{48E37D3E-9DE1-4A48-A5BE-5F1CFCC646F2}" destId="{B7256A2B-60C9-4C91-B641-1789A992BE6B}" srcOrd="1" destOrd="0" presId="urn:microsoft.com/office/officeart/2009/3/layout/SubStepProcess"/>
    <dgm:cxn modelId="{1A862B1D-2CE4-4246-843C-476FA5745A23}" type="presParOf" srcId="{48E37D3E-9DE1-4A48-A5BE-5F1CFCC646F2}" destId="{016929F5-5673-4D8A-B1B0-346AFB07A549}" srcOrd="2" destOrd="0" presId="urn:microsoft.com/office/officeart/2009/3/layout/SubStepProcess"/>
    <dgm:cxn modelId="{DEB70761-139A-4474-81F1-9A0536BEE471}" type="presParOf" srcId="{48E37D3E-9DE1-4A48-A5BE-5F1CFCC646F2}" destId="{EA358223-F369-434C-8501-B84AF4F8CC4C}" srcOrd="3" destOrd="0" presId="urn:microsoft.com/office/officeart/2009/3/layout/SubStepProcess"/>
    <dgm:cxn modelId="{91E3342C-8D9F-41E2-B5A7-2567AADCD84B}" type="presParOf" srcId="{48E37D3E-9DE1-4A48-A5BE-5F1CFCC646F2}" destId="{0993E89C-029D-461F-901A-483ABE123AC0}" srcOrd="4" destOrd="0" presId="urn:microsoft.com/office/officeart/2009/3/layout/SubStepProcess"/>
    <dgm:cxn modelId="{10917D4E-920A-4EC8-A45F-874621D1E0B1}" type="presParOf" srcId="{B1DE086B-4711-46DA-B267-4E47274548CC}" destId="{FD6D15E5-8CF2-4F55-B4A4-D6320A9B2B0B}" srcOrd="3" destOrd="0" presId="urn:microsoft.com/office/officeart/2009/3/layout/SubStepProcess"/>
    <dgm:cxn modelId="{AC98D505-B51B-4960-8E79-4B223516DC7B}" type="presParOf" srcId="{B1DE086B-4711-46DA-B267-4E47274548CC}" destId="{0FACE124-BDC0-4A31-9062-748FE925239C}" srcOrd="4" destOrd="0" presId="urn:microsoft.com/office/officeart/2009/3/layout/SubStepProcess"/>
    <dgm:cxn modelId="{3BAA9FD4-F22A-426F-BD59-D190FE3F09CB}" type="presParOf" srcId="{B1DE086B-4711-46DA-B267-4E47274548CC}" destId="{CC3DF856-1A6A-4AF4-B656-80335786E0BC}" srcOrd="5" destOrd="0" presId="urn:microsoft.com/office/officeart/2009/3/layout/SubStepProcess"/>
    <dgm:cxn modelId="{42F2BDB8-07B7-40A8-A7A5-25C95F460D81}" type="presParOf" srcId="{CC3DF856-1A6A-4AF4-B656-80335786E0BC}" destId="{6D807AF2-6023-429F-A2C1-9C499309AE86}" srcOrd="0" destOrd="0" presId="urn:microsoft.com/office/officeart/2009/3/layout/SubStepProcess"/>
    <dgm:cxn modelId="{A366FB82-219F-4E19-B99F-3CE565CC9177}" type="presParOf" srcId="{CC3DF856-1A6A-4AF4-B656-80335786E0BC}" destId="{28BB5397-A646-4133-B85B-87409507AE04}" srcOrd="1" destOrd="0" presId="urn:microsoft.com/office/officeart/2009/3/layout/SubStepProcess"/>
    <dgm:cxn modelId="{BD7D0D2F-CDDE-45A6-9077-030B04B1E41A}" type="presParOf" srcId="{CC3DF856-1A6A-4AF4-B656-80335786E0BC}" destId="{65332780-4B04-46D9-8F8D-1680C6D1BE42}" srcOrd="2" destOrd="0" presId="urn:microsoft.com/office/officeart/2009/3/layout/SubStepProcess"/>
    <dgm:cxn modelId="{8F3B47AB-A052-4DCF-A154-40DAF5D0296A}" type="presParOf" srcId="{CC3DF856-1A6A-4AF4-B656-80335786E0BC}" destId="{D62892A0-567F-4EA5-AF0F-2AABDE5C3F6A}" srcOrd="3" destOrd="0" presId="urn:microsoft.com/office/officeart/2009/3/layout/SubStepProcess"/>
    <dgm:cxn modelId="{0780D420-4E6D-43B3-B1B9-7F829CB41170}" type="presParOf" srcId="{CC3DF856-1A6A-4AF4-B656-80335786E0BC}" destId="{C6BB70E5-197E-49F2-9DE8-3283294BA52D}" srcOrd="4" destOrd="0" presId="urn:microsoft.com/office/officeart/2009/3/layout/SubStepProcess"/>
    <dgm:cxn modelId="{2670DC07-2D72-42CC-AB80-21DCCCF087C2}" type="presParOf" srcId="{A9072A1E-8422-4ABA-9092-8F0FF83EEEDB}" destId="{00E36C33-E834-4F38-9888-FBCE9A18111C}" srcOrd="3" destOrd="0" presId="urn:microsoft.com/office/officeart/2009/3/layout/SubStepProcess"/>
    <dgm:cxn modelId="{1E32B1E7-E41B-44E8-ADA9-047B13D3E78D}" type="presParOf" srcId="{A9072A1E-8422-4ABA-9092-8F0FF83EEEDB}" destId="{67AA979E-5978-49B4-B087-5317CE24E042}" srcOrd="4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1D85E0-453E-49F5-B5ED-A55C9211E86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2FB1239-BF21-47DA-B226-D4FAA456CF40}">
      <dgm:prSet phldrT="[Texto]"/>
      <dgm:spPr/>
      <dgm:t>
        <a:bodyPr/>
        <a:lstStyle/>
        <a:p>
          <a:r>
            <a:rPr lang="es-CO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Alcance</a:t>
          </a:r>
          <a:endParaRPr lang="es-CO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gm:t>
    </dgm:pt>
    <dgm:pt modelId="{D9C83326-3B91-41A2-B189-CE0B327774DF}" type="parTrans" cxnId="{8D641D6B-8C64-4E38-B81E-07DBB8164160}">
      <dgm:prSet/>
      <dgm:spPr/>
      <dgm:t>
        <a:bodyPr/>
        <a:lstStyle/>
        <a:p>
          <a:endParaRPr lang="es-CO"/>
        </a:p>
      </dgm:t>
    </dgm:pt>
    <dgm:pt modelId="{8109FAAF-B913-45ED-84A8-66C6B82B4DFA}" type="sibTrans" cxnId="{8D641D6B-8C64-4E38-B81E-07DBB8164160}">
      <dgm:prSet/>
      <dgm:spPr/>
      <dgm:t>
        <a:bodyPr/>
        <a:lstStyle/>
        <a:p>
          <a:endParaRPr lang="es-CO"/>
        </a:p>
      </dgm:t>
    </dgm:pt>
    <dgm:pt modelId="{9674C109-8E91-47EE-8295-C03D8FAE5BDE}">
      <dgm:prSet phldrT="[Texto]" custT="1"/>
      <dgm:spPr/>
      <dgm:t>
        <a:bodyPr/>
        <a:lstStyle/>
        <a:p>
          <a:pPr algn="just"/>
          <a:r>
            <a:rPr lang="es-ES" sz="2400" dirty="0" smtClean="0">
              <a:latin typeface="Calibri" pitchFamily="34" charset="0"/>
            </a:rPr>
            <a:t>Una solución del proyecto fue considerada como la "mejor" con muy pocos detalles del trabajo</a:t>
          </a:r>
          <a:endParaRPr lang="es-CO" sz="2400" dirty="0">
            <a:latin typeface="Calibri" pitchFamily="34" charset="0"/>
          </a:endParaRPr>
        </a:p>
      </dgm:t>
    </dgm:pt>
    <dgm:pt modelId="{7E9D585E-08CB-4B26-904D-F2D009FDCF0E}" type="parTrans" cxnId="{D6765938-45A9-4D4A-A129-215349B458F1}">
      <dgm:prSet/>
      <dgm:spPr/>
      <dgm:t>
        <a:bodyPr/>
        <a:lstStyle/>
        <a:p>
          <a:endParaRPr lang="es-CO"/>
        </a:p>
      </dgm:t>
    </dgm:pt>
    <dgm:pt modelId="{907A69EE-086D-4581-A737-A8AEB2E72C50}" type="sibTrans" cxnId="{D6765938-45A9-4D4A-A129-215349B458F1}">
      <dgm:prSet/>
      <dgm:spPr/>
      <dgm:t>
        <a:bodyPr/>
        <a:lstStyle/>
        <a:p>
          <a:endParaRPr lang="es-CO"/>
        </a:p>
      </dgm:t>
    </dgm:pt>
    <dgm:pt modelId="{6C6C69B2-552A-4570-9CC8-D835512F57A6}">
      <dgm:prSet phldrT="[Texto]" custT="1"/>
      <dgm:spPr/>
      <dgm:t>
        <a:bodyPr/>
        <a:lstStyle/>
        <a:p>
          <a:pPr algn="just"/>
          <a:r>
            <a:rPr lang="es-ES" sz="2400" dirty="0" smtClean="0">
              <a:latin typeface="Calibri" pitchFamily="34" charset="0"/>
            </a:rPr>
            <a:t>Se requirieron muchos cambios antes de recibir la aprobación del cliente aún cuando el proyecto se había “completado”</a:t>
          </a:r>
          <a:endParaRPr lang="es-CO" sz="2400" dirty="0">
            <a:latin typeface="Calibri" pitchFamily="34" charset="0"/>
          </a:endParaRPr>
        </a:p>
      </dgm:t>
    </dgm:pt>
    <dgm:pt modelId="{3F54AB07-88E7-4315-A871-5C3F325ACC8C}" type="parTrans" cxnId="{B5B050AB-B5AA-4587-8E96-E36D02D16584}">
      <dgm:prSet/>
      <dgm:spPr/>
      <dgm:t>
        <a:bodyPr/>
        <a:lstStyle/>
        <a:p>
          <a:endParaRPr lang="es-CO"/>
        </a:p>
      </dgm:t>
    </dgm:pt>
    <dgm:pt modelId="{789C2E41-B72D-415E-A1FF-010BF26998CE}" type="sibTrans" cxnId="{B5B050AB-B5AA-4587-8E96-E36D02D16584}">
      <dgm:prSet/>
      <dgm:spPr/>
      <dgm:t>
        <a:bodyPr/>
        <a:lstStyle/>
        <a:p>
          <a:endParaRPr lang="es-CO"/>
        </a:p>
      </dgm:t>
    </dgm:pt>
    <dgm:pt modelId="{3045BF75-62F6-4C34-AAD7-4E7C5863EC77}">
      <dgm:prSet phldrT="[Texto]" custT="1"/>
      <dgm:spPr/>
      <dgm:t>
        <a:bodyPr/>
        <a:lstStyle/>
        <a:p>
          <a:pPr algn="just"/>
          <a:r>
            <a:rPr lang="es-ES" sz="2400" dirty="0" smtClean="0">
              <a:latin typeface="Calibri" pitchFamily="34" charset="0"/>
            </a:rPr>
            <a:t>Cambios "menores" fueron agregados y aceptados tarde en el proyecto. Esto duplico el trabajo en la etapa final y retraso la entrega</a:t>
          </a:r>
          <a:endParaRPr lang="es-CO" sz="2400" dirty="0">
            <a:latin typeface="Calibri" pitchFamily="34" charset="0"/>
          </a:endParaRPr>
        </a:p>
      </dgm:t>
    </dgm:pt>
    <dgm:pt modelId="{8F3495BB-F249-492E-BD7F-5E35AA68B033}" type="parTrans" cxnId="{616561C8-E2ED-4301-A147-A35B149A2C8B}">
      <dgm:prSet/>
      <dgm:spPr/>
      <dgm:t>
        <a:bodyPr/>
        <a:lstStyle/>
        <a:p>
          <a:endParaRPr lang="es-CO"/>
        </a:p>
      </dgm:t>
    </dgm:pt>
    <dgm:pt modelId="{D80C83A1-1458-4E40-8807-20BDC571C1FD}" type="sibTrans" cxnId="{616561C8-E2ED-4301-A147-A35B149A2C8B}">
      <dgm:prSet/>
      <dgm:spPr/>
      <dgm:t>
        <a:bodyPr/>
        <a:lstStyle/>
        <a:p>
          <a:endParaRPr lang="es-CO"/>
        </a:p>
      </dgm:t>
    </dgm:pt>
    <dgm:pt modelId="{E668F321-9E06-4795-9778-40BD37C936D6}">
      <dgm:prSet phldrT="[Texto]" custT="1"/>
      <dgm:spPr/>
      <dgm:t>
        <a:bodyPr/>
        <a:lstStyle/>
        <a:p>
          <a:pPr algn="just"/>
          <a:r>
            <a:rPr lang="es-CO" sz="2400" dirty="0" smtClean="0">
              <a:latin typeface="Calibri" pitchFamily="34" charset="0"/>
            </a:rPr>
            <a:t>La integración de un sistema complejo falla pues sus partes no fueron diseñadas adecuadamente.</a:t>
          </a:r>
          <a:endParaRPr lang="es-CO" sz="2400" dirty="0">
            <a:latin typeface="Calibri" pitchFamily="34" charset="0"/>
          </a:endParaRPr>
        </a:p>
      </dgm:t>
    </dgm:pt>
    <dgm:pt modelId="{5115CB4E-730A-4447-8B14-B33527B37F23}" type="parTrans" cxnId="{81992C24-7532-4327-8A39-910FA21D3F51}">
      <dgm:prSet/>
      <dgm:spPr/>
      <dgm:t>
        <a:bodyPr/>
        <a:lstStyle/>
        <a:p>
          <a:endParaRPr lang="es-CO"/>
        </a:p>
      </dgm:t>
    </dgm:pt>
    <dgm:pt modelId="{14F3DF84-C448-4375-8049-A1D1FB1AB4F9}" type="sibTrans" cxnId="{81992C24-7532-4327-8A39-910FA21D3F51}">
      <dgm:prSet/>
      <dgm:spPr/>
      <dgm:t>
        <a:bodyPr/>
        <a:lstStyle/>
        <a:p>
          <a:endParaRPr lang="es-CO"/>
        </a:p>
      </dgm:t>
    </dgm:pt>
    <dgm:pt modelId="{18E4FC94-F811-45F3-856B-97FF3CFB20DF}" type="pres">
      <dgm:prSet presAssocID="{751D85E0-453E-49F5-B5ED-A55C9211E86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550D8F94-AD4C-4CB8-AF48-AC8EA3E28689}" type="pres">
      <dgm:prSet presAssocID="{F2FB1239-BF21-47DA-B226-D4FAA456CF40}" presName="thickLine" presStyleLbl="alignNode1" presStyleIdx="0" presStyleCnt="1"/>
      <dgm:spPr/>
    </dgm:pt>
    <dgm:pt modelId="{A2FE52B0-FBB6-4628-BC51-5116AC5762BF}" type="pres">
      <dgm:prSet presAssocID="{F2FB1239-BF21-47DA-B226-D4FAA456CF40}" presName="horz1" presStyleCnt="0"/>
      <dgm:spPr/>
    </dgm:pt>
    <dgm:pt modelId="{D0F40364-50C0-47B1-A8C2-A4C4CDB26002}" type="pres">
      <dgm:prSet presAssocID="{F2FB1239-BF21-47DA-B226-D4FAA456CF40}" presName="tx1" presStyleLbl="revTx" presStyleIdx="0" presStyleCnt="5" custScaleY="21603"/>
      <dgm:spPr/>
      <dgm:t>
        <a:bodyPr/>
        <a:lstStyle/>
        <a:p>
          <a:endParaRPr lang="es-CO"/>
        </a:p>
      </dgm:t>
    </dgm:pt>
    <dgm:pt modelId="{54EB680A-3B98-46D3-87BB-4D87E750EA70}" type="pres">
      <dgm:prSet presAssocID="{F2FB1239-BF21-47DA-B226-D4FAA456CF40}" presName="vert1" presStyleCnt="0"/>
      <dgm:spPr/>
    </dgm:pt>
    <dgm:pt modelId="{AA7438A7-A6AF-4E21-A6AB-BF00CC79402E}" type="pres">
      <dgm:prSet presAssocID="{6C6C69B2-552A-4570-9CC8-D835512F57A6}" presName="vertSpace2a" presStyleCnt="0"/>
      <dgm:spPr/>
    </dgm:pt>
    <dgm:pt modelId="{FF229CCE-F3B9-40F6-B340-F0061D08078A}" type="pres">
      <dgm:prSet presAssocID="{6C6C69B2-552A-4570-9CC8-D835512F57A6}" presName="horz2" presStyleCnt="0"/>
      <dgm:spPr/>
    </dgm:pt>
    <dgm:pt modelId="{1E5C0E07-EF6C-472E-BE2F-60527275E9F8}" type="pres">
      <dgm:prSet presAssocID="{6C6C69B2-552A-4570-9CC8-D835512F57A6}" presName="horzSpace2" presStyleCnt="0"/>
      <dgm:spPr/>
    </dgm:pt>
    <dgm:pt modelId="{0B9978B4-C064-4BBD-96FD-DEAA51A88282}" type="pres">
      <dgm:prSet presAssocID="{6C6C69B2-552A-4570-9CC8-D835512F57A6}" presName="tx2" presStyleLbl="revTx" presStyleIdx="1" presStyleCnt="5"/>
      <dgm:spPr/>
      <dgm:t>
        <a:bodyPr/>
        <a:lstStyle/>
        <a:p>
          <a:endParaRPr lang="es-CO"/>
        </a:p>
      </dgm:t>
    </dgm:pt>
    <dgm:pt modelId="{4D0E22C5-CF4B-4B02-99D5-52030DC4B03D}" type="pres">
      <dgm:prSet presAssocID="{6C6C69B2-552A-4570-9CC8-D835512F57A6}" presName="vert2" presStyleCnt="0"/>
      <dgm:spPr/>
    </dgm:pt>
    <dgm:pt modelId="{280076F7-8D64-44B1-86E3-7FDD590A0E16}" type="pres">
      <dgm:prSet presAssocID="{6C6C69B2-552A-4570-9CC8-D835512F57A6}" presName="thinLine2b" presStyleLbl="callout" presStyleIdx="0" presStyleCnt="4"/>
      <dgm:spPr/>
    </dgm:pt>
    <dgm:pt modelId="{4BFA12F9-9D12-405D-8E63-CAD650F750FE}" type="pres">
      <dgm:prSet presAssocID="{6C6C69B2-552A-4570-9CC8-D835512F57A6}" presName="vertSpace2b" presStyleCnt="0"/>
      <dgm:spPr/>
    </dgm:pt>
    <dgm:pt modelId="{2E003B28-BD5E-4603-B95D-7340E8E5F414}" type="pres">
      <dgm:prSet presAssocID="{3045BF75-62F6-4C34-AAD7-4E7C5863EC77}" presName="horz2" presStyleCnt="0"/>
      <dgm:spPr/>
    </dgm:pt>
    <dgm:pt modelId="{20BA4A9A-1AC1-4404-8D39-60958CED1C40}" type="pres">
      <dgm:prSet presAssocID="{3045BF75-62F6-4C34-AAD7-4E7C5863EC77}" presName="horzSpace2" presStyleCnt="0"/>
      <dgm:spPr/>
    </dgm:pt>
    <dgm:pt modelId="{5F4F0852-FA09-43AA-BE7E-63763EF64986}" type="pres">
      <dgm:prSet presAssocID="{3045BF75-62F6-4C34-AAD7-4E7C5863EC77}" presName="tx2" presStyleLbl="revTx" presStyleIdx="2" presStyleCnt="5"/>
      <dgm:spPr/>
      <dgm:t>
        <a:bodyPr/>
        <a:lstStyle/>
        <a:p>
          <a:endParaRPr lang="es-CO"/>
        </a:p>
      </dgm:t>
    </dgm:pt>
    <dgm:pt modelId="{E5F033C4-207E-4E62-8EA1-74612028187B}" type="pres">
      <dgm:prSet presAssocID="{3045BF75-62F6-4C34-AAD7-4E7C5863EC77}" presName="vert2" presStyleCnt="0"/>
      <dgm:spPr/>
    </dgm:pt>
    <dgm:pt modelId="{A693DB3D-B400-4C38-B5FF-0F78B66CE70C}" type="pres">
      <dgm:prSet presAssocID="{3045BF75-62F6-4C34-AAD7-4E7C5863EC77}" presName="thinLine2b" presStyleLbl="callout" presStyleIdx="1" presStyleCnt="4"/>
      <dgm:spPr/>
    </dgm:pt>
    <dgm:pt modelId="{0B9BC4E3-3A4F-4032-9ECC-C8200C66F900}" type="pres">
      <dgm:prSet presAssocID="{3045BF75-62F6-4C34-AAD7-4E7C5863EC77}" presName="vertSpace2b" presStyleCnt="0"/>
      <dgm:spPr/>
    </dgm:pt>
    <dgm:pt modelId="{059165AE-BD03-47D6-A5EC-65B4B410B1D7}" type="pres">
      <dgm:prSet presAssocID="{E668F321-9E06-4795-9778-40BD37C936D6}" presName="horz2" presStyleCnt="0"/>
      <dgm:spPr/>
    </dgm:pt>
    <dgm:pt modelId="{FE3022A7-D9D3-4BA2-8A21-08A05F8A5D47}" type="pres">
      <dgm:prSet presAssocID="{E668F321-9E06-4795-9778-40BD37C936D6}" presName="horzSpace2" presStyleCnt="0"/>
      <dgm:spPr/>
    </dgm:pt>
    <dgm:pt modelId="{40B08250-9FD8-4D6A-ABB0-D3CF0ADC69FA}" type="pres">
      <dgm:prSet presAssocID="{E668F321-9E06-4795-9778-40BD37C936D6}" presName="tx2" presStyleLbl="revTx" presStyleIdx="3" presStyleCnt="5"/>
      <dgm:spPr/>
      <dgm:t>
        <a:bodyPr/>
        <a:lstStyle/>
        <a:p>
          <a:endParaRPr lang="es-CO"/>
        </a:p>
      </dgm:t>
    </dgm:pt>
    <dgm:pt modelId="{A5B709FA-BD2A-4EEF-879F-10F46411C1FF}" type="pres">
      <dgm:prSet presAssocID="{E668F321-9E06-4795-9778-40BD37C936D6}" presName="vert2" presStyleCnt="0"/>
      <dgm:spPr/>
    </dgm:pt>
    <dgm:pt modelId="{3CBBE6F8-7980-4757-A332-9C1CACD54C41}" type="pres">
      <dgm:prSet presAssocID="{E668F321-9E06-4795-9778-40BD37C936D6}" presName="thinLine2b" presStyleLbl="callout" presStyleIdx="2" presStyleCnt="4"/>
      <dgm:spPr/>
    </dgm:pt>
    <dgm:pt modelId="{7F28B214-9184-4B62-A5DD-3F9D444DD933}" type="pres">
      <dgm:prSet presAssocID="{E668F321-9E06-4795-9778-40BD37C936D6}" presName="vertSpace2b" presStyleCnt="0"/>
      <dgm:spPr/>
    </dgm:pt>
    <dgm:pt modelId="{6888CCDE-7072-44DA-BF63-DDCD44C71820}" type="pres">
      <dgm:prSet presAssocID="{9674C109-8E91-47EE-8295-C03D8FAE5BDE}" presName="horz2" presStyleCnt="0"/>
      <dgm:spPr/>
    </dgm:pt>
    <dgm:pt modelId="{D2075AD8-E9FE-4F33-930C-187E54CF5578}" type="pres">
      <dgm:prSet presAssocID="{9674C109-8E91-47EE-8295-C03D8FAE5BDE}" presName="horzSpace2" presStyleCnt="0"/>
      <dgm:spPr/>
    </dgm:pt>
    <dgm:pt modelId="{569F1CF2-77EB-4F50-86CD-7B65FAFA4F03}" type="pres">
      <dgm:prSet presAssocID="{9674C109-8E91-47EE-8295-C03D8FAE5BDE}" presName="tx2" presStyleLbl="revTx" presStyleIdx="4" presStyleCnt="5"/>
      <dgm:spPr/>
      <dgm:t>
        <a:bodyPr/>
        <a:lstStyle/>
        <a:p>
          <a:endParaRPr lang="es-CO"/>
        </a:p>
      </dgm:t>
    </dgm:pt>
    <dgm:pt modelId="{DE207318-E591-42C7-9999-B59855C6C42A}" type="pres">
      <dgm:prSet presAssocID="{9674C109-8E91-47EE-8295-C03D8FAE5BDE}" presName="vert2" presStyleCnt="0"/>
      <dgm:spPr/>
    </dgm:pt>
    <dgm:pt modelId="{E7ADB50D-6924-419F-8B7E-E00FCC7D3750}" type="pres">
      <dgm:prSet presAssocID="{9674C109-8E91-47EE-8295-C03D8FAE5BDE}" presName="thinLine2b" presStyleLbl="callout" presStyleIdx="3" presStyleCnt="4"/>
      <dgm:spPr/>
    </dgm:pt>
    <dgm:pt modelId="{750DAA3E-C6B0-45D8-9F46-BEC239BF678E}" type="pres">
      <dgm:prSet presAssocID="{9674C109-8E91-47EE-8295-C03D8FAE5BDE}" presName="vertSpace2b" presStyleCnt="0"/>
      <dgm:spPr/>
    </dgm:pt>
  </dgm:ptLst>
  <dgm:cxnLst>
    <dgm:cxn modelId="{81992C24-7532-4327-8A39-910FA21D3F51}" srcId="{F2FB1239-BF21-47DA-B226-D4FAA456CF40}" destId="{E668F321-9E06-4795-9778-40BD37C936D6}" srcOrd="2" destOrd="0" parTransId="{5115CB4E-730A-4447-8B14-B33527B37F23}" sibTransId="{14F3DF84-C448-4375-8049-A1D1FB1AB4F9}"/>
    <dgm:cxn modelId="{8D641D6B-8C64-4E38-B81E-07DBB8164160}" srcId="{751D85E0-453E-49F5-B5ED-A55C9211E86A}" destId="{F2FB1239-BF21-47DA-B226-D4FAA456CF40}" srcOrd="0" destOrd="0" parTransId="{D9C83326-3B91-41A2-B189-CE0B327774DF}" sibTransId="{8109FAAF-B913-45ED-84A8-66C6B82B4DFA}"/>
    <dgm:cxn modelId="{346CE9A1-48A0-4B17-B55C-FE46C1274128}" type="presOf" srcId="{6C6C69B2-552A-4570-9CC8-D835512F57A6}" destId="{0B9978B4-C064-4BBD-96FD-DEAA51A88282}" srcOrd="0" destOrd="0" presId="urn:microsoft.com/office/officeart/2008/layout/LinedList"/>
    <dgm:cxn modelId="{7CDF6085-1880-457B-AF83-057663F1A271}" type="presOf" srcId="{E668F321-9E06-4795-9778-40BD37C936D6}" destId="{40B08250-9FD8-4D6A-ABB0-D3CF0ADC69FA}" srcOrd="0" destOrd="0" presId="urn:microsoft.com/office/officeart/2008/layout/LinedList"/>
    <dgm:cxn modelId="{D6765938-45A9-4D4A-A129-215349B458F1}" srcId="{F2FB1239-BF21-47DA-B226-D4FAA456CF40}" destId="{9674C109-8E91-47EE-8295-C03D8FAE5BDE}" srcOrd="3" destOrd="0" parTransId="{7E9D585E-08CB-4B26-904D-F2D009FDCF0E}" sibTransId="{907A69EE-086D-4581-A737-A8AEB2E72C50}"/>
    <dgm:cxn modelId="{616561C8-E2ED-4301-A147-A35B149A2C8B}" srcId="{F2FB1239-BF21-47DA-B226-D4FAA456CF40}" destId="{3045BF75-62F6-4C34-AAD7-4E7C5863EC77}" srcOrd="1" destOrd="0" parTransId="{8F3495BB-F249-492E-BD7F-5E35AA68B033}" sibTransId="{D80C83A1-1458-4E40-8807-20BDC571C1FD}"/>
    <dgm:cxn modelId="{EB2F0BEB-80E1-427F-82C5-C6127506432F}" type="presOf" srcId="{F2FB1239-BF21-47DA-B226-D4FAA456CF40}" destId="{D0F40364-50C0-47B1-A8C2-A4C4CDB26002}" srcOrd="0" destOrd="0" presId="urn:microsoft.com/office/officeart/2008/layout/LinedList"/>
    <dgm:cxn modelId="{3EA80EB4-8E5F-493A-9095-FA88E0A2FE0D}" type="presOf" srcId="{751D85E0-453E-49F5-B5ED-A55C9211E86A}" destId="{18E4FC94-F811-45F3-856B-97FF3CFB20DF}" srcOrd="0" destOrd="0" presId="urn:microsoft.com/office/officeart/2008/layout/LinedList"/>
    <dgm:cxn modelId="{FA58AC2D-99A3-4464-8681-89B233A27B1D}" type="presOf" srcId="{3045BF75-62F6-4C34-AAD7-4E7C5863EC77}" destId="{5F4F0852-FA09-43AA-BE7E-63763EF64986}" srcOrd="0" destOrd="0" presId="urn:microsoft.com/office/officeart/2008/layout/LinedList"/>
    <dgm:cxn modelId="{27AA033A-FF62-4DB0-B9D4-806EA343B0A2}" type="presOf" srcId="{9674C109-8E91-47EE-8295-C03D8FAE5BDE}" destId="{569F1CF2-77EB-4F50-86CD-7B65FAFA4F03}" srcOrd="0" destOrd="0" presId="urn:microsoft.com/office/officeart/2008/layout/LinedList"/>
    <dgm:cxn modelId="{B5B050AB-B5AA-4587-8E96-E36D02D16584}" srcId="{F2FB1239-BF21-47DA-B226-D4FAA456CF40}" destId="{6C6C69B2-552A-4570-9CC8-D835512F57A6}" srcOrd="0" destOrd="0" parTransId="{3F54AB07-88E7-4315-A871-5C3F325ACC8C}" sibTransId="{789C2E41-B72D-415E-A1FF-010BF26998CE}"/>
    <dgm:cxn modelId="{CD54532E-C4C9-43AD-87B3-BE20E9258A02}" type="presParOf" srcId="{18E4FC94-F811-45F3-856B-97FF3CFB20DF}" destId="{550D8F94-AD4C-4CB8-AF48-AC8EA3E28689}" srcOrd="0" destOrd="0" presId="urn:microsoft.com/office/officeart/2008/layout/LinedList"/>
    <dgm:cxn modelId="{030B7778-5FE1-4D13-B5D2-67292B730963}" type="presParOf" srcId="{18E4FC94-F811-45F3-856B-97FF3CFB20DF}" destId="{A2FE52B0-FBB6-4628-BC51-5116AC5762BF}" srcOrd="1" destOrd="0" presId="urn:microsoft.com/office/officeart/2008/layout/LinedList"/>
    <dgm:cxn modelId="{21C14D20-4774-4FE2-9671-6787D5137B5C}" type="presParOf" srcId="{A2FE52B0-FBB6-4628-BC51-5116AC5762BF}" destId="{D0F40364-50C0-47B1-A8C2-A4C4CDB26002}" srcOrd="0" destOrd="0" presId="urn:microsoft.com/office/officeart/2008/layout/LinedList"/>
    <dgm:cxn modelId="{B7AE2766-7027-4688-8440-FD6BF1788E49}" type="presParOf" srcId="{A2FE52B0-FBB6-4628-BC51-5116AC5762BF}" destId="{54EB680A-3B98-46D3-87BB-4D87E750EA70}" srcOrd="1" destOrd="0" presId="urn:microsoft.com/office/officeart/2008/layout/LinedList"/>
    <dgm:cxn modelId="{1BD6666D-31C7-4698-8A27-79B81DA6DC83}" type="presParOf" srcId="{54EB680A-3B98-46D3-87BB-4D87E750EA70}" destId="{AA7438A7-A6AF-4E21-A6AB-BF00CC79402E}" srcOrd="0" destOrd="0" presId="urn:microsoft.com/office/officeart/2008/layout/LinedList"/>
    <dgm:cxn modelId="{103A0E00-F86F-4017-AF7A-399747DEC0CE}" type="presParOf" srcId="{54EB680A-3B98-46D3-87BB-4D87E750EA70}" destId="{FF229CCE-F3B9-40F6-B340-F0061D08078A}" srcOrd="1" destOrd="0" presId="urn:microsoft.com/office/officeart/2008/layout/LinedList"/>
    <dgm:cxn modelId="{BBE14731-BCE1-4375-B194-58DC61E842F3}" type="presParOf" srcId="{FF229CCE-F3B9-40F6-B340-F0061D08078A}" destId="{1E5C0E07-EF6C-472E-BE2F-60527275E9F8}" srcOrd="0" destOrd="0" presId="urn:microsoft.com/office/officeart/2008/layout/LinedList"/>
    <dgm:cxn modelId="{C17F7F49-C975-4F9A-A244-AAF5A0CE584A}" type="presParOf" srcId="{FF229CCE-F3B9-40F6-B340-F0061D08078A}" destId="{0B9978B4-C064-4BBD-96FD-DEAA51A88282}" srcOrd="1" destOrd="0" presId="urn:microsoft.com/office/officeart/2008/layout/LinedList"/>
    <dgm:cxn modelId="{7C8C06A3-050A-4238-A2C2-20E83ABBC020}" type="presParOf" srcId="{FF229CCE-F3B9-40F6-B340-F0061D08078A}" destId="{4D0E22C5-CF4B-4B02-99D5-52030DC4B03D}" srcOrd="2" destOrd="0" presId="urn:microsoft.com/office/officeart/2008/layout/LinedList"/>
    <dgm:cxn modelId="{2E71E341-9461-47DC-BC80-73AB24A9FE84}" type="presParOf" srcId="{54EB680A-3B98-46D3-87BB-4D87E750EA70}" destId="{280076F7-8D64-44B1-86E3-7FDD590A0E16}" srcOrd="2" destOrd="0" presId="urn:microsoft.com/office/officeart/2008/layout/LinedList"/>
    <dgm:cxn modelId="{B6A8F26A-97E2-44D1-A7A6-3CED0C0764DB}" type="presParOf" srcId="{54EB680A-3B98-46D3-87BB-4D87E750EA70}" destId="{4BFA12F9-9D12-405D-8E63-CAD650F750FE}" srcOrd="3" destOrd="0" presId="urn:microsoft.com/office/officeart/2008/layout/LinedList"/>
    <dgm:cxn modelId="{69639FB4-303D-4D40-8A8F-72308944ED9B}" type="presParOf" srcId="{54EB680A-3B98-46D3-87BB-4D87E750EA70}" destId="{2E003B28-BD5E-4603-B95D-7340E8E5F414}" srcOrd="4" destOrd="0" presId="urn:microsoft.com/office/officeart/2008/layout/LinedList"/>
    <dgm:cxn modelId="{5C9C49B1-B0EF-4CC8-88A6-480AA73107F1}" type="presParOf" srcId="{2E003B28-BD5E-4603-B95D-7340E8E5F414}" destId="{20BA4A9A-1AC1-4404-8D39-60958CED1C40}" srcOrd="0" destOrd="0" presId="urn:microsoft.com/office/officeart/2008/layout/LinedList"/>
    <dgm:cxn modelId="{6D564073-BF78-4C39-B7DE-BC28A189BDF7}" type="presParOf" srcId="{2E003B28-BD5E-4603-B95D-7340E8E5F414}" destId="{5F4F0852-FA09-43AA-BE7E-63763EF64986}" srcOrd="1" destOrd="0" presId="urn:microsoft.com/office/officeart/2008/layout/LinedList"/>
    <dgm:cxn modelId="{54C8082F-7B0C-46AB-AAD5-70CAF00548AD}" type="presParOf" srcId="{2E003B28-BD5E-4603-B95D-7340E8E5F414}" destId="{E5F033C4-207E-4E62-8EA1-74612028187B}" srcOrd="2" destOrd="0" presId="urn:microsoft.com/office/officeart/2008/layout/LinedList"/>
    <dgm:cxn modelId="{A950E065-0C59-4B98-A7FF-01DFAACC5D75}" type="presParOf" srcId="{54EB680A-3B98-46D3-87BB-4D87E750EA70}" destId="{A693DB3D-B400-4C38-B5FF-0F78B66CE70C}" srcOrd="5" destOrd="0" presId="urn:microsoft.com/office/officeart/2008/layout/LinedList"/>
    <dgm:cxn modelId="{F959DBC4-E27A-4A7A-888C-5D56905000AC}" type="presParOf" srcId="{54EB680A-3B98-46D3-87BB-4D87E750EA70}" destId="{0B9BC4E3-3A4F-4032-9ECC-C8200C66F900}" srcOrd="6" destOrd="0" presId="urn:microsoft.com/office/officeart/2008/layout/LinedList"/>
    <dgm:cxn modelId="{A52ED698-2290-4A41-B4A9-F53578412C6D}" type="presParOf" srcId="{54EB680A-3B98-46D3-87BB-4D87E750EA70}" destId="{059165AE-BD03-47D6-A5EC-65B4B410B1D7}" srcOrd="7" destOrd="0" presId="urn:microsoft.com/office/officeart/2008/layout/LinedList"/>
    <dgm:cxn modelId="{4BFD024A-6A19-4211-A226-39625B3E91BE}" type="presParOf" srcId="{059165AE-BD03-47D6-A5EC-65B4B410B1D7}" destId="{FE3022A7-D9D3-4BA2-8A21-08A05F8A5D47}" srcOrd="0" destOrd="0" presId="urn:microsoft.com/office/officeart/2008/layout/LinedList"/>
    <dgm:cxn modelId="{993C63B1-0DAF-4FB7-B5CC-9E989C6A10D2}" type="presParOf" srcId="{059165AE-BD03-47D6-A5EC-65B4B410B1D7}" destId="{40B08250-9FD8-4D6A-ABB0-D3CF0ADC69FA}" srcOrd="1" destOrd="0" presId="urn:microsoft.com/office/officeart/2008/layout/LinedList"/>
    <dgm:cxn modelId="{7C228E65-6EDC-41A6-97AA-966685912C51}" type="presParOf" srcId="{059165AE-BD03-47D6-A5EC-65B4B410B1D7}" destId="{A5B709FA-BD2A-4EEF-879F-10F46411C1FF}" srcOrd="2" destOrd="0" presId="urn:microsoft.com/office/officeart/2008/layout/LinedList"/>
    <dgm:cxn modelId="{15AAA2C0-5383-47D2-93C2-23A6CB19B661}" type="presParOf" srcId="{54EB680A-3B98-46D3-87BB-4D87E750EA70}" destId="{3CBBE6F8-7980-4757-A332-9C1CACD54C41}" srcOrd="8" destOrd="0" presId="urn:microsoft.com/office/officeart/2008/layout/LinedList"/>
    <dgm:cxn modelId="{16C9C0B5-83A2-46E3-84CA-1FA7DE2B1C9B}" type="presParOf" srcId="{54EB680A-3B98-46D3-87BB-4D87E750EA70}" destId="{7F28B214-9184-4B62-A5DD-3F9D444DD933}" srcOrd="9" destOrd="0" presId="urn:microsoft.com/office/officeart/2008/layout/LinedList"/>
    <dgm:cxn modelId="{285F16DB-A7C0-4F9B-BD6C-74A1E8FAD3B4}" type="presParOf" srcId="{54EB680A-3B98-46D3-87BB-4D87E750EA70}" destId="{6888CCDE-7072-44DA-BF63-DDCD44C71820}" srcOrd="10" destOrd="0" presId="urn:microsoft.com/office/officeart/2008/layout/LinedList"/>
    <dgm:cxn modelId="{8C0B2768-BDED-4289-B674-38684D90DE08}" type="presParOf" srcId="{6888CCDE-7072-44DA-BF63-DDCD44C71820}" destId="{D2075AD8-E9FE-4F33-930C-187E54CF5578}" srcOrd="0" destOrd="0" presId="urn:microsoft.com/office/officeart/2008/layout/LinedList"/>
    <dgm:cxn modelId="{C733038A-8F4C-4D6E-B5D3-9CB9A3083CBF}" type="presParOf" srcId="{6888CCDE-7072-44DA-BF63-DDCD44C71820}" destId="{569F1CF2-77EB-4F50-86CD-7B65FAFA4F03}" srcOrd="1" destOrd="0" presId="urn:microsoft.com/office/officeart/2008/layout/LinedList"/>
    <dgm:cxn modelId="{8235FD84-EEC0-4019-A363-B25DA06874B7}" type="presParOf" srcId="{6888CCDE-7072-44DA-BF63-DDCD44C71820}" destId="{DE207318-E591-42C7-9999-B59855C6C42A}" srcOrd="2" destOrd="0" presId="urn:microsoft.com/office/officeart/2008/layout/LinedList"/>
    <dgm:cxn modelId="{7255CF89-6292-49D4-85AF-2BACA522729E}" type="presParOf" srcId="{54EB680A-3B98-46D3-87BB-4D87E750EA70}" destId="{E7ADB50D-6924-419F-8B7E-E00FCC7D3750}" srcOrd="11" destOrd="0" presId="urn:microsoft.com/office/officeart/2008/layout/LinedList"/>
    <dgm:cxn modelId="{EC426A2F-4557-41C9-9249-E0804E2F8DBA}" type="presParOf" srcId="{54EB680A-3B98-46D3-87BB-4D87E750EA70}" destId="{750DAA3E-C6B0-45D8-9F46-BEC239BF678E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34B77-9FF1-4BA2-890F-26839B2095C0}">
      <dsp:nvSpPr>
        <dsp:cNvPr id="0" name=""/>
        <dsp:cNvSpPr/>
      </dsp:nvSpPr>
      <dsp:spPr>
        <a:xfrm rot="5400000">
          <a:off x="300557" y="2562715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EB5A97-B018-4343-9C7C-5EBBB616CAE3}">
      <dsp:nvSpPr>
        <dsp:cNvPr id="0" name=""/>
        <dsp:cNvSpPr/>
      </dsp:nvSpPr>
      <dsp:spPr>
        <a:xfrm>
          <a:off x="150258" y="3010366"/>
          <a:ext cx="1352620" cy="11856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Análisis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AS-IS</a:t>
          </a:r>
          <a:endParaRPr lang="es-CO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sp:txBody>
      <dsp:txXfrm>
        <a:off x="150258" y="3010366"/>
        <a:ext cx="1352620" cy="1185650"/>
      </dsp:txXfrm>
    </dsp:sp>
    <dsp:sp modelId="{86803416-13EB-4735-B96E-DD633C926330}">
      <dsp:nvSpPr>
        <dsp:cNvPr id="0" name=""/>
        <dsp:cNvSpPr/>
      </dsp:nvSpPr>
      <dsp:spPr>
        <a:xfrm>
          <a:off x="1247667" y="2452413"/>
          <a:ext cx="255211" cy="255211"/>
        </a:xfrm>
        <a:prstGeom prst="triangle">
          <a:avLst>
            <a:gd name="adj" fmla="val 100000"/>
          </a:avLst>
        </a:prstGeom>
        <a:solidFill>
          <a:schemeClr val="accent5">
            <a:hueOff val="-1315391"/>
            <a:satOff val="498"/>
            <a:lumOff val="2892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5B9AC2-DCB5-4DDC-B037-7671E7B20911}">
      <dsp:nvSpPr>
        <dsp:cNvPr id="0" name=""/>
        <dsp:cNvSpPr/>
      </dsp:nvSpPr>
      <dsp:spPr>
        <a:xfrm rot="5400000">
          <a:off x="1956428" y="2152968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2630781"/>
            <a:satOff val="996"/>
            <a:lumOff val="5784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B62A78-DA57-463E-8184-8DBFF9FC38FD}">
      <dsp:nvSpPr>
        <dsp:cNvPr id="0" name=""/>
        <dsp:cNvSpPr/>
      </dsp:nvSpPr>
      <dsp:spPr>
        <a:xfrm>
          <a:off x="1806130" y="2600619"/>
          <a:ext cx="1352620" cy="11856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DiseñoTO</a:t>
          </a: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-BE</a:t>
          </a:r>
          <a:endParaRPr lang="es-CO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sp:txBody>
      <dsp:txXfrm>
        <a:off x="1806130" y="2600619"/>
        <a:ext cx="1352620" cy="1185650"/>
      </dsp:txXfrm>
    </dsp:sp>
    <dsp:sp modelId="{6E663080-BFED-4893-B44D-384E85541968}">
      <dsp:nvSpPr>
        <dsp:cNvPr id="0" name=""/>
        <dsp:cNvSpPr/>
      </dsp:nvSpPr>
      <dsp:spPr>
        <a:xfrm>
          <a:off x="2903538" y="2042666"/>
          <a:ext cx="255211" cy="255211"/>
        </a:xfrm>
        <a:prstGeom prst="triangle">
          <a:avLst>
            <a:gd name="adj" fmla="val 100000"/>
          </a:avLst>
        </a:prstGeom>
        <a:solidFill>
          <a:schemeClr val="accent5">
            <a:hueOff val="-3946172"/>
            <a:satOff val="1494"/>
            <a:lumOff val="8676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27EC98-AF65-4F03-96EC-BBE8E71D49A6}">
      <dsp:nvSpPr>
        <dsp:cNvPr id="0" name=""/>
        <dsp:cNvSpPr/>
      </dsp:nvSpPr>
      <dsp:spPr>
        <a:xfrm rot="5400000">
          <a:off x="3612300" y="1743221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5261562"/>
            <a:satOff val="1992"/>
            <a:lumOff val="11569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FDA98E-51F9-4FAF-8B9D-2F78074E1689}">
      <dsp:nvSpPr>
        <dsp:cNvPr id="0" name=""/>
        <dsp:cNvSpPr/>
      </dsp:nvSpPr>
      <dsp:spPr>
        <a:xfrm>
          <a:off x="3462001" y="2190872"/>
          <a:ext cx="1352620" cy="11856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Análisis de brecha</a:t>
          </a:r>
          <a:endParaRPr lang="es-CO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sp:txBody>
      <dsp:txXfrm>
        <a:off x="3462001" y="2190872"/>
        <a:ext cx="1352620" cy="1185650"/>
      </dsp:txXfrm>
    </dsp:sp>
    <dsp:sp modelId="{74281487-F8D5-4C83-AFB1-BAD6972CD372}">
      <dsp:nvSpPr>
        <dsp:cNvPr id="0" name=""/>
        <dsp:cNvSpPr/>
      </dsp:nvSpPr>
      <dsp:spPr>
        <a:xfrm>
          <a:off x="4559410" y="1632919"/>
          <a:ext cx="255211" cy="255211"/>
        </a:xfrm>
        <a:prstGeom prst="triangle">
          <a:avLst>
            <a:gd name="adj" fmla="val 100000"/>
          </a:avLst>
        </a:prstGeom>
        <a:solidFill>
          <a:schemeClr val="accent5">
            <a:hueOff val="-6576953"/>
            <a:satOff val="2490"/>
            <a:lumOff val="14461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431084-A147-4604-86F8-E0F12BE98FC1}">
      <dsp:nvSpPr>
        <dsp:cNvPr id="0" name=""/>
        <dsp:cNvSpPr/>
      </dsp:nvSpPr>
      <dsp:spPr>
        <a:xfrm rot="5400000">
          <a:off x="5268171" y="1333474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7892344"/>
            <a:satOff val="2988"/>
            <a:lumOff val="17353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6DA655-EC4E-450C-B95D-CEE060BC89D1}">
      <dsp:nvSpPr>
        <dsp:cNvPr id="0" name=""/>
        <dsp:cNvSpPr/>
      </dsp:nvSpPr>
      <dsp:spPr>
        <a:xfrm>
          <a:off x="5117872" y="1781125"/>
          <a:ext cx="1352620" cy="11856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Definición de proyectos (</a:t>
          </a:r>
          <a:r>
            <a:rPr lang="es-CO" sz="1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Roadmap</a:t>
          </a: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)</a:t>
          </a:r>
        </a:p>
      </dsp:txBody>
      <dsp:txXfrm>
        <a:off x="5117872" y="1781125"/>
        <a:ext cx="1352620" cy="1185650"/>
      </dsp:txXfrm>
    </dsp:sp>
    <dsp:sp modelId="{2222C03E-07B1-4750-A0C1-816A9BE7674B}">
      <dsp:nvSpPr>
        <dsp:cNvPr id="0" name=""/>
        <dsp:cNvSpPr/>
      </dsp:nvSpPr>
      <dsp:spPr>
        <a:xfrm>
          <a:off x="6215281" y="1223172"/>
          <a:ext cx="255211" cy="255211"/>
        </a:xfrm>
        <a:prstGeom prst="triangle">
          <a:avLst>
            <a:gd name="adj" fmla="val 100000"/>
          </a:avLst>
        </a:prstGeom>
        <a:solidFill>
          <a:schemeClr val="accent5">
            <a:hueOff val="-9207734"/>
            <a:satOff val="3486"/>
            <a:lumOff val="20245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36BB9A-DE93-45F4-A533-420AA33415C4}">
      <dsp:nvSpPr>
        <dsp:cNvPr id="0" name=""/>
        <dsp:cNvSpPr/>
      </dsp:nvSpPr>
      <dsp:spPr>
        <a:xfrm rot="5400000">
          <a:off x="6924042" y="923727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10523124"/>
            <a:satOff val="3984"/>
            <a:lumOff val="23137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49C281-FEF8-481D-B0F4-B8EF2414C015}">
      <dsp:nvSpPr>
        <dsp:cNvPr id="0" name=""/>
        <dsp:cNvSpPr/>
      </dsp:nvSpPr>
      <dsp:spPr>
        <a:xfrm>
          <a:off x="6773744" y="1371378"/>
          <a:ext cx="1352620" cy="11856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Diseño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Arquitectura de solución</a:t>
          </a:r>
        </a:p>
      </dsp:txBody>
      <dsp:txXfrm>
        <a:off x="6773744" y="1371378"/>
        <a:ext cx="1352620" cy="1185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1E6EE-DA59-462A-955F-EFB87F698A57}">
      <dsp:nvSpPr>
        <dsp:cNvPr id="0" name=""/>
        <dsp:cNvSpPr/>
      </dsp:nvSpPr>
      <dsp:spPr>
        <a:xfrm>
          <a:off x="4714174" y="2338910"/>
          <a:ext cx="1477537" cy="13521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latin typeface="Calibri" pitchFamily="34" charset="0"/>
            </a:rPr>
            <a:t>Estrategias</a:t>
          </a:r>
          <a:endParaRPr lang="es-MX" sz="1600" b="1" kern="1200" dirty="0">
            <a:latin typeface="Calibri" pitchFamily="34" charset="0"/>
          </a:endParaRPr>
        </a:p>
      </dsp:txBody>
      <dsp:txXfrm>
        <a:off x="4930554" y="2536923"/>
        <a:ext cx="1044777" cy="956089"/>
      </dsp:txXfrm>
    </dsp:sp>
    <dsp:sp modelId="{32296CC6-F759-49F0-8B9A-71F8F477E60F}">
      <dsp:nvSpPr>
        <dsp:cNvPr id="0" name=""/>
        <dsp:cNvSpPr/>
      </dsp:nvSpPr>
      <dsp:spPr>
        <a:xfrm rot="16200000">
          <a:off x="5282063" y="1755369"/>
          <a:ext cx="341758" cy="5415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400" kern="1200"/>
        </a:p>
      </dsp:txBody>
      <dsp:txXfrm>
        <a:off x="5333327" y="1914953"/>
        <a:ext cx="239231" cy="324958"/>
      </dsp:txXfrm>
    </dsp:sp>
    <dsp:sp modelId="{B452DAF4-D683-41F4-8200-37F93A7CE999}">
      <dsp:nvSpPr>
        <dsp:cNvPr id="0" name=""/>
        <dsp:cNvSpPr/>
      </dsp:nvSpPr>
      <dsp:spPr>
        <a:xfrm>
          <a:off x="4544571" y="-122660"/>
          <a:ext cx="1816742" cy="18167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latin typeface="Calibri" pitchFamily="34" charset="0"/>
            </a:rPr>
            <a:t>Nuevos procesos de mediación de transacciones</a:t>
          </a:r>
          <a:endParaRPr lang="es-MX" sz="1600" b="1" kern="1200" dirty="0">
            <a:latin typeface="Calibri" pitchFamily="34" charset="0"/>
          </a:endParaRPr>
        </a:p>
      </dsp:txBody>
      <dsp:txXfrm>
        <a:off x="4810627" y="143396"/>
        <a:ext cx="1284630" cy="1284630"/>
      </dsp:txXfrm>
    </dsp:sp>
    <dsp:sp modelId="{7BF757C0-DA30-4BBA-8A3D-A657E1AF8EF3}">
      <dsp:nvSpPr>
        <dsp:cNvPr id="0" name=""/>
        <dsp:cNvSpPr/>
      </dsp:nvSpPr>
      <dsp:spPr>
        <a:xfrm rot="20520000">
          <a:off x="6257754" y="2435014"/>
          <a:ext cx="293333" cy="5415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400" kern="1200"/>
        </a:p>
      </dsp:txBody>
      <dsp:txXfrm>
        <a:off x="6259908" y="2556931"/>
        <a:ext cx="205333" cy="324958"/>
      </dsp:txXfrm>
    </dsp:sp>
    <dsp:sp modelId="{C868F3B3-1E68-4D62-9834-4FCC5ED1E381}">
      <dsp:nvSpPr>
        <dsp:cNvPr id="0" name=""/>
        <dsp:cNvSpPr/>
      </dsp:nvSpPr>
      <dsp:spPr>
        <a:xfrm>
          <a:off x="6629309" y="1382307"/>
          <a:ext cx="1887564" cy="18875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latin typeface="Calibri" pitchFamily="34" charset="0"/>
            </a:rPr>
            <a:t>Fidelización y atracción de clientes</a:t>
          </a:r>
          <a:endParaRPr lang="es-MX" sz="1600" b="1" kern="1200" dirty="0">
            <a:latin typeface="Calibri" pitchFamily="34" charset="0"/>
          </a:endParaRPr>
        </a:p>
      </dsp:txBody>
      <dsp:txXfrm>
        <a:off x="6905736" y="1658734"/>
        <a:ext cx="1334710" cy="1334710"/>
      </dsp:txXfrm>
    </dsp:sp>
    <dsp:sp modelId="{0273920B-0C3F-4B02-BB12-6FF90FDFC127}">
      <dsp:nvSpPr>
        <dsp:cNvPr id="0" name=""/>
        <dsp:cNvSpPr/>
      </dsp:nvSpPr>
      <dsp:spPr>
        <a:xfrm rot="3240000">
          <a:off x="5873609" y="3534586"/>
          <a:ext cx="307211" cy="5415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400" kern="1200"/>
        </a:p>
      </dsp:txBody>
      <dsp:txXfrm>
        <a:off x="5892604" y="3605625"/>
        <a:ext cx="215048" cy="324958"/>
      </dsp:txXfrm>
    </dsp:sp>
    <dsp:sp modelId="{8E70CDF1-3760-4E99-8F73-F685ED0023F5}">
      <dsp:nvSpPr>
        <dsp:cNvPr id="0" name=""/>
        <dsp:cNvSpPr/>
      </dsp:nvSpPr>
      <dsp:spPr>
        <a:xfrm>
          <a:off x="5772381" y="3882744"/>
          <a:ext cx="1981770" cy="18714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dirty="0" smtClean="0">
              <a:latin typeface="Calibri" pitchFamily="34" charset="0"/>
            </a:rPr>
            <a:t>Medios de retroalimentación y reconocimiento de clientes y productos</a:t>
          </a:r>
          <a:endParaRPr lang="es-MX" sz="1400" b="1" kern="1200" dirty="0">
            <a:latin typeface="Calibri" pitchFamily="34" charset="0"/>
          </a:endParaRPr>
        </a:p>
      </dsp:txBody>
      <dsp:txXfrm>
        <a:off x="6062604" y="4156813"/>
        <a:ext cx="1401324" cy="1323322"/>
      </dsp:txXfrm>
    </dsp:sp>
    <dsp:sp modelId="{48CC926B-2533-4038-871B-E94AD18D1C68}">
      <dsp:nvSpPr>
        <dsp:cNvPr id="0" name=""/>
        <dsp:cNvSpPr/>
      </dsp:nvSpPr>
      <dsp:spPr>
        <a:xfrm rot="7560000">
          <a:off x="4708553" y="3546364"/>
          <a:ext cx="323120" cy="5415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400" kern="1200"/>
        </a:p>
      </dsp:txBody>
      <dsp:txXfrm rot="10800000">
        <a:off x="4785510" y="3615473"/>
        <a:ext cx="226184" cy="324958"/>
      </dsp:txXfrm>
    </dsp:sp>
    <dsp:sp modelId="{2FD5B4D8-55DE-47B6-BB84-A7D108542BA6}">
      <dsp:nvSpPr>
        <dsp:cNvPr id="0" name=""/>
        <dsp:cNvSpPr/>
      </dsp:nvSpPr>
      <dsp:spPr>
        <a:xfrm>
          <a:off x="3223423" y="3892349"/>
          <a:ext cx="1838390" cy="18522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latin typeface="Calibri" pitchFamily="34" charset="0"/>
            </a:rPr>
            <a:t>Panel de control de manejo de transacciones activas</a:t>
          </a:r>
          <a:endParaRPr lang="es-MX" sz="1600" b="1" kern="1200" dirty="0">
            <a:latin typeface="Calibri" pitchFamily="34" charset="0"/>
          </a:endParaRPr>
        </a:p>
      </dsp:txBody>
      <dsp:txXfrm>
        <a:off x="3492649" y="4163605"/>
        <a:ext cx="1299938" cy="1309737"/>
      </dsp:txXfrm>
    </dsp:sp>
    <dsp:sp modelId="{083F439F-3B93-4A7A-9E85-73E945FA600E}">
      <dsp:nvSpPr>
        <dsp:cNvPr id="0" name=""/>
        <dsp:cNvSpPr/>
      </dsp:nvSpPr>
      <dsp:spPr>
        <a:xfrm rot="11880000">
          <a:off x="4351223" y="2434277"/>
          <a:ext cx="295942" cy="5415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400" kern="1200"/>
        </a:p>
      </dsp:txBody>
      <dsp:txXfrm rot="10800000">
        <a:off x="4437833" y="2556315"/>
        <a:ext cx="207159" cy="324958"/>
      </dsp:txXfrm>
    </dsp:sp>
    <dsp:sp modelId="{E8DC3AD7-A98D-4A49-95A7-06B6A4753F02}">
      <dsp:nvSpPr>
        <dsp:cNvPr id="0" name=""/>
        <dsp:cNvSpPr/>
      </dsp:nvSpPr>
      <dsp:spPr>
        <a:xfrm>
          <a:off x="2393933" y="1387229"/>
          <a:ext cx="1877720" cy="18777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latin typeface="Calibri" pitchFamily="34" charset="0"/>
            </a:rPr>
            <a:t>Gestión automática de acuerdos de servicio</a:t>
          </a:r>
          <a:endParaRPr lang="es-MX" sz="1600" b="1" kern="1200" dirty="0">
            <a:latin typeface="Calibri" pitchFamily="34" charset="0"/>
          </a:endParaRPr>
        </a:p>
      </dsp:txBody>
      <dsp:txXfrm>
        <a:off x="2668919" y="1662215"/>
        <a:ext cx="1327748" cy="13277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CAC3E-1F3D-4CFD-AE65-69267EC55DE4}">
      <dsp:nvSpPr>
        <dsp:cNvPr id="0" name=""/>
        <dsp:cNvSpPr/>
      </dsp:nvSpPr>
      <dsp:spPr>
        <a:xfrm>
          <a:off x="2209020" y="1323645"/>
          <a:ext cx="477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41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435027" y="1366825"/>
        <a:ext cx="25400" cy="5080"/>
      </dsp:txXfrm>
    </dsp:sp>
    <dsp:sp modelId="{6510398C-C384-41F1-8E35-B4AE0AA2E5FB}">
      <dsp:nvSpPr>
        <dsp:cNvPr id="0" name=""/>
        <dsp:cNvSpPr/>
      </dsp:nvSpPr>
      <dsp:spPr>
        <a:xfrm>
          <a:off x="2062" y="706737"/>
          <a:ext cx="2208758" cy="1325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 smtClean="0">
              <a:latin typeface="Calibri" pitchFamily="34" charset="0"/>
            </a:rPr>
            <a:t>Solicitudes Cotización</a:t>
          </a:r>
          <a:endParaRPr lang="es-CO" sz="1700" b="1" kern="1200" dirty="0">
            <a:latin typeface="Calibri" pitchFamily="34" charset="0"/>
          </a:endParaRPr>
        </a:p>
      </dsp:txBody>
      <dsp:txXfrm>
        <a:off x="2062" y="706737"/>
        <a:ext cx="2208758" cy="1325254"/>
      </dsp:txXfrm>
    </dsp:sp>
    <dsp:sp modelId="{6E878B84-F675-4EDE-9DFE-BA4B62A371CA}">
      <dsp:nvSpPr>
        <dsp:cNvPr id="0" name=""/>
        <dsp:cNvSpPr/>
      </dsp:nvSpPr>
      <dsp:spPr>
        <a:xfrm>
          <a:off x="4925792" y="1323645"/>
          <a:ext cx="477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41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151799" y="1366825"/>
        <a:ext cx="25400" cy="5080"/>
      </dsp:txXfrm>
    </dsp:sp>
    <dsp:sp modelId="{EEFBDDCB-84E5-4FBD-B22D-7780DBBD4CD6}">
      <dsp:nvSpPr>
        <dsp:cNvPr id="0" name=""/>
        <dsp:cNvSpPr/>
      </dsp:nvSpPr>
      <dsp:spPr>
        <a:xfrm>
          <a:off x="2718834" y="706737"/>
          <a:ext cx="2208758" cy="1325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 smtClean="0">
              <a:latin typeface="Calibri" pitchFamily="34" charset="0"/>
            </a:rPr>
            <a:t>Cantidad Compra vs venta</a:t>
          </a:r>
          <a:endParaRPr lang="es-CO" sz="1700" b="1" kern="1200" dirty="0">
            <a:latin typeface="Calibri" pitchFamily="34" charset="0"/>
          </a:endParaRPr>
        </a:p>
      </dsp:txBody>
      <dsp:txXfrm>
        <a:off x="2718834" y="706737"/>
        <a:ext cx="2208758" cy="1325254"/>
      </dsp:txXfrm>
    </dsp:sp>
    <dsp:sp modelId="{7FD54B9D-EECF-40B6-834D-14DD75190266}">
      <dsp:nvSpPr>
        <dsp:cNvPr id="0" name=""/>
        <dsp:cNvSpPr/>
      </dsp:nvSpPr>
      <dsp:spPr>
        <a:xfrm>
          <a:off x="7642565" y="1323645"/>
          <a:ext cx="477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41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7868572" y="1366825"/>
        <a:ext cx="25400" cy="5080"/>
      </dsp:txXfrm>
    </dsp:sp>
    <dsp:sp modelId="{4F25B712-9FF1-4AA8-9D65-ACAF7A4A0BD4}">
      <dsp:nvSpPr>
        <dsp:cNvPr id="0" name=""/>
        <dsp:cNvSpPr/>
      </dsp:nvSpPr>
      <dsp:spPr>
        <a:xfrm>
          <a:off x="5435607" y="706737"/>
          <a:ext cx="2208758" cy="1325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 smtClean="0">
              <a:latin typeface="Calibri" pitchFamily="34" charset="0"/>
            </a:rPr>
            <a:t>Subastas</a:t>
          </a:r>
          <a:endParaRPr lang="es-CO" sz="1700" b="1" kern="1200" dirty="0">
            <a:latin typeface="Calibri" pitchFamily="34" charset="0"/>
          </a:endParaRPr>
        </a:p>
      </dsp:txBody>
      <dsp:txXfrm>
        <a:off x="5435607" y="706737"/>
        <a:ext cx="2208758" cy="1325254"/>
      </dsp:txXfrm>
    </dsp:sp>
    <dsp:sp modelId="{79E4E270-E07A-43F8-B201-16B17F1C14B7}">
      <dsp:nvSpPr>
        <dsp:cNvPr id="0" name=""/>
        <dsp:cNvSpPr/>
      </dsp:nvSpPr>
      <dsp:spPr>
        <a:xfrm>
          <a:off x="1106441" y="2030192"/>
          <a:ext cx="8150317" cy="477414"/>
        </a:xfrm>
        <a:custGeom>
          <a:avLst/>
          <a:gdLst/>
          <a:ahLst/>
          <a:cxnLst/>
          <a:rect l="0" t="0" r="0" b="0"/>
          <a:pathLst>
            <a:path>
              <a:moveTo>
                <a:pt x="8150317" y="0"/>
              </a:moveTo>
              <a:lnTo>
                <a:pt x="8150317" y="255807"/>
              </a:lnTo>
              <a:lnTo>
                <a:pt x="0" y="255807"/>
              </a:lnTo>
              <a:lnTo>
                <a:pt x="0" y="47741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4977446" y="2266359"/>
        <a:ext cx="408306" cy="5080"/>
      </dsp:txXfrm>
    </dsp:sp>
    <dsp:sp modelId="{1D7B041B-7312-4C26-A071-90B8BC3C6D16}">
      <dsp:nvSpPr>
        <dsp:cNvPr id="0" name=""/>
        <dsp:cNvSpPr/>
      </dsp:nvSpPr>
      <dsp:spPr>
        <a:xfrm>
          <a:off x="8152379" y="706737"/>
          <a:ext cx="2208758" cy="1325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b="1" kern="1200" dirty="0" smtClean="0">
              <a:latin typeface="Calibri" pitchFamily="34" charset="0"/>
            </a:rPr>
            <a:t>Porcentaje transacciones campaña</a:t>
          </a:r>
          <a:endParaRPr lang="es-CO" sz="1700" b="1" kern="1200" dirty="0">
            <a:latin typeface="Calibri" pitchFamily="34" charset="0"/>
          </a:endParaRPr>
        </a:p>
      </dsp:txBody>
      <dsp:txXfrm>
        <a:off x="8152379" y="706737"/>
        <a:ext cx="2208758" cy="1325254"/>
      </dsp:txXfrm>
    </dsp:sp>
    <dsp:sp modelId="{D3AEAEAE-0D7F-4FDD-BEF0-43BF61945376}">
      <dsp:nvSpPr>
        <dsp:cNvPr id="0" name=""/>
        <dsp:cNvSpPr/>
      </dsp:nvSpPr>
      <dsp:spPr>
        <a:xfrm>
          <a:off x="2209020" y="3156914"/>
          <a:ext cx="477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41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2435027" y="3200094"/>
        <a:ext cx="25400" cy="5080"/>
      </dsp:txXfrm>
    </dsp:sp>
    <dsp:sp modelId="{5767C035-9960-45CF-A940-00CA50CF6755}">
      <dsp:nvSpPr>
        <dsp:cNvPr id="0" name=""/>
        <dsp:cNvSpPr/>
      </dsp:nvSpPr>
      <dsp:spPr>
        <a:xfrm>
          <a:off x="2062" y="2540007"/>
          <a:ext cx="2208758" cy="1325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 smtClean="0">
              <a:latin typeface="Calibri" pitchFamily="34" charset="0"/>
            </a:rPr>
            <a:t>Retroalimentaciones</a:t>
          </a:r>
          <a:endParaRPr lang="es-CO" sz="1700" b="1" kern="1200" dirty="0">
            <a:latin typeface="Calibri" pitchFamily="34" charset="0"/>
          </a:endParaRPr>
        </a:p>
      </dsp:txBody>
      <dsp:txXfrm>
        <a:off x="2062" y="2540007"/>
        <a:ext cx="2208758" cy="1325254"/>
      </dsp:txXfrm>
    </dsp:sp>
    <dsp:sp modelId="{E4BB81D2-E9A0-42DF-B1F3-202D999B6F4E}">
      <dsp:nvSpPr>
        <dsp:cNvPr id="0" name=""/>
        <dsp:cNvSpPr/>
      </dsp:nvSpPr>
      <dsp:spPr>
        <a:xfrm>
          <a:off x="4925792" y="3156914"/>
          <a:ext cx="477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41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151799" y="3200094"/>
        <a:ext cx="25400" cy="5080"/>
      </dsp:txXfrm>
    </dsp:sp>
    <dsp:sp modelId="{AFDDBB38-DEAE-4076-BAEA-3A748BDC47DE}">
      <dsp:nvSpPr>
        <dsp:cNvPr id="0" name=""/>
        <dsp:cNvSpPr/>
      </dsp:nvSpPr>
      <dsp:spPr>
        <a:xfrm>
          <a:off x="2718834" y="2540007"/>
          <a:ext cx="2208758" cy="1325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 smtClean="0">
              <a:latin typeface="Calibri" pitchFamily="34" charset="0"/>
            </a:rPr>
            <a:t>Evaluaciones Negativas</a:t>
          </a:r>
          <a:endParaRPr lang="es-CO" sz="1700" b="1" kern="1200" dirty="0">
            <a:latin typeface="Calibri" pitchFamily="34" charset="0"/>
          </a:endParaRPr>
        </a:p>
      </dsp:txBody>
      <dsp:txXfrm>
        <a:off x="2718834" y="2540007"/>
        <a:ext cx="2208758" cy="1325254"/>
      </dsp:txXfrm>
    </dsp:sp>
    <dsp:sp modelId="{B99A191C-93EF-4F28-9E5B-AE47570B95FA}">
      <dsp:nvSpPr>
        <dsp:cNvPr id="0" name=""/>
        <dsp:cNvSpPr/>
      </dsp:nvSpPr>
      <dsp:spPr>
        <a:xfrm>
          <a:off x="5435607" y="2540007"/>
          <a:ext cx="2208758" cy="1325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 smtClean="0">
              <a:latin typeface="Calibri" pitchFamily="34" charset="0"/>
            </a:rPr>
            <a:t>Productos Evaluados</a:t>
          </a:r>
          <a:endParaRPr lang="es-CO" sz="1700" b="1" kern="1200" dirty="0">
            <a:latin typeface="Calibri" pitchFamily="34" charset="0"/>
          </a:endParaRPr>
        </a:p>
      </dsp:txBody>
      <dsp:txXfrm>
        <a:off x="5435607" y="2540007"/>
        <a:ext cx="2208758" cy="13252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57ECF-32BD-4118-827D-ABDD07145D23}">
      <dsp:nvSpPr>
        <dsp:cNvPr id="0" name=""/>
        <dsp:cNvSpPr/>
      </dsp:nvSpPr>
      <dsp:spPr>
        <a:xfrm>
          <a:off x="0" y="0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FF85C-8DE1-4A3B-A3AD-31E2F2B01967}">
      <dsp:nvSpPr>
        <dsp:cNvPr id="0" name=""/>
        <dsp:cNvSpPr/>
      </dsp:nvSpPr>
      <dsp:spPr>
        <a:xfrm>
          <a:off x="406400" y="56313"/>
          <a:ext cx="5689600" cy="5018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Seguridad</a:t>
          </a:r>
          <a:endParaRPr lang="es-CO" sz="1700" kern="1200" dirty="0"/>
        </a:p>
      </dsp:txBody>
      <dsp:txXfrm>
        <a:off x="430898" y="80811"/>
        <a:ext cx="5640604" cy="452844"/>
      </dsp:txXfrm>
    </dsp:sp>
    <dsp:sp modelId="{759E7ABB-BAD6-44FA-9F03-2A62CA9C6F20}">
      <dsp:nvSpPr>
        <dsp:cNvPr id="0" name=""/>
        <dsp:cNvSpPr/>
      </dsp:nvSpPr>
      <dsp:spPr>
        <a:xfrm>
          <a:off x="0" y="107835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EE1E1-BEC5-4157-80AE-AD36AC09F505}">
      <dsp:nvSpPr>
        <dsp:cNvPr id="0" name=""/>
        <dsp:cNvSpPr/>
      </dsp:nvSpPr>
      <dsp:spPr>
        <a:xfrm>
          <a:off x="406400" y="827433"/>
          <a:ext cx="5689600" cy="5018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Confiabilidad</a:t>
          </a:r>
          <a:endParaRPr lang="es-CO" sz="1700" kern="1200" dirty="0"/>
        </a:p>
      </dsp:txBody>
      <dsp:txXfrm>
        <a:off x="430898" y="851931"/>
        <a:ext cx="5640604" cy="452844"/>
      </dsp:txXfrm>
    </dsp:sp>
    <dsp:sp modelId="{DFCDB830-5FC4-42C3-B6BC-4B8A05DF873A}">
      <dsp:nvSpPr>
        <dsp:cNvPr id="0" name=""/>
        <dsp:cNvSpPr/>
      </dsp:nvSpPr>
      <dsp:spPr>
        <a:xfrm>
          <a:off x="0" y="184947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C4722-8584-4D6D-BD50-8F93B76390C0}">
      <dsp:nvSpPr>
        <dsp:cNvPr id="0" name=""/>
        <dsp:cNvSpPr/>
      </dsp:nvSpPr>
      <dsp:spPr>
        <a:xfrm>
          <a:off x="406400" y="1598553"/>
          <a:ext cx="5689600" cy="5018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Manejo de errores</a:t>
          </a:r>
          <a:endParaRPr lang="es-CO" sz="1700" kern="1200" dirty="0"/>
        </a:p>
      </dsp:txBody>
      <dsp:txXfrm>
        <a:off x="430898" y="1623051"/>
        <a:ext cx="5640604" cy="452844"/>
      </dsp:txXfrm>
    </dsp:sp>
    <dsp:sp modelId="{D019BDAB-2385-4646-AD65-F416B565E5B0}">
      <dsp:nvSpPr>
        <dsp:cNvPr id="0" name=""/>
        <dsp:cNvSpPr/>
      </dsp:nvSpPr>
      <dsp:spPr>
        <a:xfrm>
          <a:off x="0" y="262059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FFEE7-174D-46A7-AB90-3878887DC6E7}">
      <dsp:nvSpPr>
        <dsp:cNvPr id="0" name=""/>
        <dsp:cNvSpPr/>
      </dsp:nvSpPr>
      <dsp:spPr>
        <a:xfrm>
          <a:off x="406400" y="2369673"/>
          <a:ext cx="5689600" cy="5018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Multiplataforma</a:t>
          </a:r>
          <a:endParaRPr lang="es-CO" sz="1700" kern="1200" dirty="0"/>
        </a:p>
      </dsp:txBody>
      <dsp:txXfrm>
        <a:off x="430898" y="2394171"/>
        <a:ext cx="5640604" cy="452844"/>
      </dsp:txXfrm>
    </dsp:sp>
    <dsp:sp modelId="{17A8F7D8-9E2B-41A5-A6D6-A052C1A2F211}">
      <dsp:nvSpPr>
        <dsp:cNvPr id="0" name=""/>
        <dsp:cNvSpPr/>
      </dsp:nvSpPr>
      <dsp:spPr>
        <a:xfrm>
          <a:off x="0" y="339171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915C5-62CE-4737-80C5-DCA0E0067CCA}">
      <dsp:nvSpPr>
        <dsp:cNvPr id="0" name=""/>
        <dsp:cNvSpPr/>
      </dsp:nvSpPr>
      <dsp:spPr>
        <a:xfrm>
          <a:off x="406400" y="3140793"/>
          <a:ext cx="5689600" cy="5018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Interoperabilidad</a:t>
          </a:r>
          <a:endParaRPr lang="es-CO" sz="1700" kern="1200" dirty="0"/>
        </a:p>
      </dsp:txBody>
      <dsp:txXfrm>
        <a:off x="430898" y="3165291"/>
        <a:ext cx="5640604" cy="452844"/>
      </dsp:txXfrm>
    </dsp:sp>
    <dsp:sp modelId="{6C879FAD-3C6C-4517-B33D-CDE860A0D14F}">
      <dsp:nvSpPr>
        <dsp:cNvPr id="0" name=""/>
        <dsp:cNvSpPr/>
      </dsp:nvSpPr>
      <dsp:spPr>
        <a:xfrm>
          <a:off x="0" y="416283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EB9A8-F9E0-493F-8254-4EC19B850E62}">
      <dsp:nvSpPr>
        <dsp:cNvPr id="0" name=""/>
        <dsp:cNvSpPr/>
      </dsp:nvSpPr>
      <dsp:spPr>
        <a:xfrm>
          <a:off x="406400" y="3911913"/>
          <a:ext cx="5689600" cy="50184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1">
                <a:tint val="30000"/>
                <a:satMod val="300000"/>
              </a:schemeClr>
              <a:schemeClr val="accent1">
                <a:tint val="40000"/>
                <a:satMod val="200000"/>
              </a:schemeClr>
            </a:duotone>
          </a:blip>
          <a:tile tx="0" ty="0" sx="70000" sy="70000" flip="none" algn="ctr"/>
        </a:blipFill>
        <a:ln w="9525" cap="flat" cmpd="sng" algn="ctr">
          <a:solidFill>
            <a:schemeClr val="accent1">
              <a:shade val="60000"/>
              <a:satMod val="11000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Integración</a:t>
          </a:r>
          <a:endParaRPr lang="es-CO" sz="1700" kern="1200" dirty="0"/>
        </a:p>
      </dsp:txBody>
      <dsp:txXfrm>
        <a:off x="430898" y="3936411"/>
        <a:ext cx="5640604" cy="452844"/>
      </dsp:txXfrm>
    </dsp:sp>
    <dsp:sp modelId="{5E882933-21CA-4A64-9324-C5D40137F8CD}">
      <dsp:nvSpPr>
        <dsp:cNvPr id="0" name=""/>
        <dsp:cNvSpPr/>
      </dsp:nvSpPr>
      <dsp:spPr>
        <a:xfrm>
          <a:off x="0" y="493395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22EE0-D616-4EC2-B8F8-D5D793D6F654}">
      <dsp:nvSpPr>
        <dsp:cNvPr id="0" name=""/>
        <dsp:cNvSpPr/>
      </dsp:nvSpPr>
      <dsp:spPr>
        <a:xfrm>
          <a:off x="406400" y="4683033"/>
          <a:ext cx="5689600" cy="50184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1">
                <a:tint val="30000"/>
                <a:satMod val="300000"/>
              </a:schemeClr>
              <a:schemeClr val="accent1">
                <a:tint val="40000"/>
                <a:satMod val="200000"/>
              </a:schemeClr>
            </a:duotone>
          </a:blip>
          <a:tile tx="0" ty="0" sx="70000" sy="70000" flip="none" algn="ctr"/>
        </a:blipFill>
        <a:ln w="9525" cap="flat" cmpd="sng" algn="ctr">
          <a:solidFill>
            <a:schemeClr val="accent1">
              <a:shade val="60000"/>
              <a:satMod val="11000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Usabilidad</a:t>
          </a:r>
          <a:endParaRPr lang="es-CO" sz="1700" kern="1200" dirty="0"/>
        </a:p>
      </dsp:txBody>
      <dsp:txXfrm>
        <a:off x="430898" y="4707531"/>
        <a:ext cx="5640604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682A5-B8F7-4411-9B73-DACB1C355921}">
      <dsp:nvSpPr>
        <dsp:cNvPr id="0" name=""/>
        <dsp:cNvSpPr/>
      </dsp:nvSpPr>
      <dsp:spPr>
        <a:xfrm>
          <a:off x="3419" y="1582208"/>
          <a:ext cx="2254249" cy="22542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26 Julio 2013</a:t>
          </a:r>
          <a:endParaRPr lang="es-CO" sz="2400" kern="1200" dirty="0"/>
        </a:p>
      </dsp:txBody>
      <dsp:txXfrm>
        <a:off x="333546" y="1912335"/>
        <a:ext cx="1593995" cy="1593995"/>
      </dsp:txXfrm>
    </dsp:sp>
    <dsp:sp modelId="{8C3DBE77-D28F-4132-88F8-243576FC6A82}">
      <dsp:nvSpPr>
        <dsp:cNvPr id="0" name=""/>
        <dsp:cNvSpPr/>
      </dsp:nvSpPr>
      <dsp:spPr>
        <a:xfrm rot="19041445">
          <a:off x="2227265" y="2398247"/>
          <a:ext cx="736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6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15F3A-9932-4C82-84E9-44E2E07E5E57}">
      <dsp:nvSpPr>
        <dsp:cNvPr id="0" name=""/>
        <dsp:cNvSpPr/>
      </dsp:nvSpPr>
      <dsp:spPr>
        <a:xfrm rot="13358555">
          <a:off x="5164327" y="2398247"/>
          <a:ext cx="736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6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929F5-5673-4D8A-B1B0-346AFB07A549}">
      <dsp:nvSpPr>
        <dsp:cNvPr id="0" name=""/>
        <dsp:cNvSpPr/>
      </dsp:nvSpPr>
      <dsp:spPr>
        <a:xfrm>
          <a:off x="2866316" y="2148817"/>
          <a:ext cx="26349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58223-F369-434C-8501-B84AF4F8CC4C}">
      <dsp:nvSpPr>
        <dsp:cNvPr id="0" name=""/>
        <dsp:cNvSpPr/>
      </dsp:nvSpPr>
      <dsp:spPr>
        <a:xfrm>
          <a:off x="3129807" y="1588302"/>
          <a:ext cx="1868385" cy="11210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16 Semanas</a:t>
          </a:r>
          <a:endParaRPr lang="es-CO" sz="2000" kern="1200" dirty="0"/>
        </a:p>
      </dsp:txBody>
      <dsp:txXfrm>
        <a:off x="3129807" y="1588302"/>
        <a:ext cx="1868385" cy="1121031"/>
      </dsp:txXfrm>
    </dsp:sp>
    <dsp:sp modelId="{0993E89C-029D-461F-901A-483ABE123AC0}">
      <dsp:nvSpPr>
        <dsp:cNvPr id="0" name=""/>
        <dsp:cNvSpPr/>
      </dsp:nvSpPr>
      <dsp:spPr>
        <a:xfrm>
          <a:off x="4998192" y="2148817"/>
          <a:ext cx="26349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D15E5-8CF2-4F55-B4A4-D6320A9B2B0B}">
      <dsp:nvSpPr>
        <dsp:cNvPr id="0" name=""/>
        <dsp:cNvSpPr/>
      </dsp:nvSpPr>
      <dsp:spPr>
        <a:xfrm rot="2558555">
          <a:off x="2227265" y="3020419"/>
          <a:ext cx="736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6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ACE124-BDC0-4A31-9062-748FE925239C}">
      <dsp:nvSpPr>
        <dsp:cNvPr id="0" name=""/>
        <dsp:cNvSpPr/>
      </dsp:nvSpPr>
      <dsp:spPr>
        <a:xfrm rot="8241445">
          <a:off x="5164327" y="3020419"/>
          <a:ext cx="736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6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32780-4B04-46D9-8F8D-1680C6D1BE42}">
      <dsp:nvSpPr>
        <dsp:cNvPr id="0" name=""/>
        <dsp:cNvSpPr/>
      </dsp:nvSpPr>
      <dsp:spPr>
        <a:xfrm>
          <a:off x="2866316" y="3269849"/>
          <a:ext cx="26349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892A0-567F-4EA5-AF0F-2AABDE5C3F6A}">
      <dsp:nvSpPr>
        <dsp:cNvPr id="0" name=""/>
        <dsp:cNvSpPr/>
      </dsp:nvSpPr>
      <dsp:spPr>
        <a:xfrm>
          <a:off x="3129807" y="2709333"/>
          <a:ext cx="1868385" cy="11210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480 horas</a:t>
          </a:r>
          <a:endParaRPr lang="es-CO" sz="2400" kern="1200" dirty="0"/>
        </a:p>
      </dsp:txBody>
      <dsp:txXfrm>
        <a:off x="3129807" y="2709333"/>
        <a:ext cx="1868385" cy="1121031"/>
      </dsp:txXfrm>
    </dsp:sp>
    <dsp:sp modelId="{C6BB70E5-197E-49F2-9DE8-3283294BA52D}">
      <dsp:nvSpPr>
        <dsp:cNvPr id="0" name=""/>
        <dsp:cNvSpPr/>
      </dsp:nvSpPr>
      <dsp:spPr>
        <a:xfrm>
          <a:off x="4998192" y="3269849"/>
          <a:ext cx="26349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A979E-5978-49B4-B087-5317CE24E042}">
      <dsp:nvSpPr>
        <dsp:cNvPr id="0" name=""/>
        <dsp:cNvSpPr/>
      </dsp:nvSpPr>
      <dsp:spPr>
        <a:xfrm>
          <a:off x="5870330" y="1582208"/>
          <a:ext cx="2254249" cy="22542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16 Noviembre 2013</a:t>
          </a:r>
          <a:endParaRPr lang="es-CO" sz="2400" kern="1200" dirty="0"/>
        </a:p>
      </dsp:txBody>
      <dsp:txXfrm>
        <a:off x="6200457" y="1912335"/>
        <a:ext cx="1593995" cy="15939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D8F94-AD4C-4CB8-AF48-AC8EA3E28689}">
      <dsp:nvSpPr>
        <dsp:cNvPr id="0" name=""/>
        <dsp:cNvSpPr/>
      </dsp:nvSpPr>
      <dsp:spPr>
        <a:xfrm>
          <a:off x="0" y="2149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40364-50C0-47B1-A8C2-A4C4CDB26002}">
      <dsp:nvSpPr>
        <dsp:cNvPr id="0" name=""/>
        <dsp:cNvSpPr/>
      </dsp:nvSpPr>
      <dsp:spPr>
        <a:xfrm>
          <a:off x="0" y="2149"/>
          <a:ext cx="1625600" cy="117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3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Alcance</a:t>
          </a:r>
          <a:endParaRPr lang="es-CO" sz="33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sp:txBody>
      <dsp:txXfrm>
        <a:off x="0" y="2149"/>
        <a:ext cx="1625600" cy="1170594"/>
      </dsp:txXfrm>
    </dsp:sp>
    <dsp:sp modelId="{0B9978B4-C064-4BBD-96FD-DEAA51A88282}">
      <dsp:nvSpPr>
        <dsp:cNvPr id="0" name=""/>
        <dsp:cNvSpPr/>
      </dsp:nvSpPr>
      <dsp:spPr>
        <a:xfrm>
          <a:off x="1747520" y="65848"/>
          <a:ext cx="6380480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latin typeface="Calibri" pitchFamily="34" charset="0"/>
            </a:rPr>
            <a:t>Se requirieron muchos cambios antes de recibir la aprobación del cliente aún cuando el proyecto se había “completado”</a:t>
          </a:r>
          <a:endParaRPr lang="es-CO" sz="2400" kern="1200" dirty="0">
            <a:latin typeface="Calibri" pitchFamily="34" charset="0"/>
          </a:endParaRPr>
        </a:p>
      </dsp:txBody>
      <dsp:txXfrm>
        <a:off x="1747520" y="65848"/>
        <a:ext cx="6380480" cy="1273968"/>
      </dsp:txXfrm>
    </dsp:sp>
    <dsp:sp modelId="{280076F7-8D64-44B1-86E3-7FDD590A0E16}">
      <dsp:nvSpPr>
        <dsp:cNvPr id="0" name=""/>
        <dsp:cNvSpPr/>
      </dsp:nvSpPr>
      <dsp:spPr>
        <a:xfrm>
          <a:off x="1625599" y="1339817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F0852-FA09-43AA-BE7E-63763EF64986}">
      <dsp:nvSpPr>
        <dsp:cNvPr id="0" name=""/>
        <dsp:cNvSpPr/>
      </dsp:nvSpPr>
      <dsp:spPr>
        <a:xfrm>
          <a:off x="1747520" y="1403515"/>
          <a:ext cx="6380480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latin typeface="Calibri" pitchFamily="34" charset="0"/>
            </a:rPr>
            <a:t>Cambios "menores" fueron agregados y aceptados tarde en el proyecto. Esto duplico el trabajo en la etapa final y retraso la entrega</a:t>
          </a:r>
          <a:endParaRPr lang="es-CO" sz="2400" kern="1200" dirty="0">
            <a:latin typeface="Calibri" pitchFamily="34" charset="0"/>
          </a:endParaRPr>
        </a:p>
      </dsp:txBody>
      <dsp:txXfrm>
        <a:off x="1747520" y="1403515"/>
        <a:ext cx="6380480" cy="1273968"/>
      </dsp:txXfrm>
    </dsp:sp>
    <dsp:sp modelId="{A693DB3D-B400-4C38-B5FF-0F78B66CE70C}">
      <dsp:nvSpPr>
        <dsp:cNvPr id="0" name=""/>
        <dsp:cNvSpPr/>
      </dsp:nvSpPr>
      <dsp:spPr>
        <a:xfrm>
          <a:off x="1625599" y="2677484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08250-9FD8-4D6A-ABB0-D3CF0ADC69FA}">
      <dsp:nvSpPr>
        <dsp:cNvPr id="0" name=""/>
        <dsp:cNvSpPr/>
      </dsp:nvSpPr>
      <dsp:spPr>
        <a:xfrm>
          <a:off x="1747520" y="2741182"/>
          <a:ext cx="6380480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>
              <a:latin typeface="Calibri" pitchFamily="34" charset="0"/>
            </a:rPr>
            <a:t>La integración de un sistema complejo falla pues sus partes no fueron diseñadas adecuadamente.</a:t>
          </a:r>
          <a:endParaRPr lang="es-CO" sz="2400" kern="1200" dirty="0">
            <a:latin typeface="Calibri" pitchFamily="34" charset="0"/>
          </a:endParaRPr>
        </a:p>
      </dsp:txBody>
      <dsp:txXfrm>
        <a:off x="1747520" y="2741182"/>
        <a:ext cx="6380480" cy="1273968"/>
      </dsp:txXfrm>
    </dsp:sp>
    <dsp:sp modelId="{3CBBE6F8-7980-4757-A332-9C1CACD54C41}">
      <dsp:nvSpPr>
        <dsp:cNvPr id="0" name=""/>
        <dsp:cNvSpPr/>
      </dsp:nvSpPr>
      <dsp:spPr>
        <a:xfrm>
          <a:off x="1625599" y="4015151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F1CF2-77EB-4F50-86CD-7B65FAFA4F03}">
      <dsp:nvSpPr>
        <dsp:cNvPr id="0" name=""/>
        <dsp:cNvSpPr/>
      </dsp:nvSpPr>
      <dsp:spPr>
        <a:xfrm>
          <a:off x="1747520" y="4078849"/>
          <a:ext cx="6380480" cy="12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latin typeface="Calibri" pitchFamily="34" charset="0"/>
            </a:rPr>
            <a:t>Una solución del proyecto fue considerada como la "mejor" con muy pocos detalles del trabajo</a:t>
          </a:r>
          <a:endParaRPr lang="es-CO" sz="2400" kern="1200" dirty="0">
            <a:latin typeface="Calibri" pitchFamily="34" charset="0"/>
          </a:endParaRPr>
        </a:p>
      </dsp:txBody>
      <dsp:txXfrm>
        <a:off x="1747520" y="4078849"/>
        <a:ext cx="6380480" cy="1273968"/>
      </dsp:txXfrm>
    </dsp:sp>
    <dsp:sp modelId="{E7ADB50D-6924-419F-8B7E-E00FCC7D3750}">
      <dsp:nvSpPr>
        <dsp:cNvPr id="0" name=""/>
        <dsp:cNvSpPr/>
      </dsp:nvSpPr>
      <dsp:spPr>
        <a:xfrm>
          <a:off x="1625599" y="5352818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B64FC-3C05-482A-B2C3-A991BF501683}" type="datetimeFigureOut">
              <a:rPr lang="es-CO" smtClean="0"/>
              <a:t>14/05/2013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02337-93B6-43D1-A633-DCAFC5ABE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732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010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14/05/2013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14/05/2013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14/05/2013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14/05/2013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14/05/2013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Rectángulo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14/05/2013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14/05/2013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14/05/2013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14/05/2013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14/05/2013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14/05/2013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Rectángulo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A43909-7C32-4AE2-B433-9BC7CDD912C3}" type="datetimeFigureOut">
              <a:rPr lang="es-MX" smtClean="0"/>
              <a:t>14/05/2013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5" Type="http://schemas.microsoft.com/office/2007/relationships/hdphoto" Target="../media/hdphoto6.wdp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microsoft.com/office/2007/relationships/hdphoto" Target="../media/hdphoto7.wdp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microsoft.com/office/2007/relationships/hdphoto" Target="../media/hdphoto8.wdp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1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11" Type="http://schemas.microsoft.com/office/2007/relationships/hdphoto" Target="../media/hdphoto2.wdp"/><Relationship Id="rId5" Type="http://schemas.openxmlformats.org/officeDocument/2006/relationships/diagramColors" Target="../diagrams/colors5.xml"/><Relationship Id="rId10" Type="http://schemas.openxmlformats.org/officeDocument/2006/relationships/image" Target="../media/image6.jpe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microsoft.com/office/2007/relationships/hdphoto" Target="../media/hdphoto4.wdp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microsoft.com/office/2007/relationships/hdphoto" Target="../media/hdphoto3.wdp"/><Relationship Id="rId1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Arquitectura Objetivo MPLA</a:t>
            </a:r>
            <a:endParaRPr lang="es-MX" dirty="0"/>
          </a:p>
        </p:txBody>
      </p:sp>
      <p:pic>
        <p:nvPicPr>
          <p:cNvPr id="5" name="Imagen 4"/>
          <p:cNvPicPr/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10648315" y="0"/>
            <a:ext cx="1543685" cy="54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410" y="3841316"/>
            <a:ext cx="3810905" cy="148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789362" y="3375090"/>
            <a:ext cx="4059895" cy="26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 lnSpcReduction="10000"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estrategias</a:t>
            </a: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b="1" dirty="0" err="1" smtClean="0">
                <a:latin typeface="Calibri" pitchFamily="34" charset="0"/>
              </a:rPr>
              <a:t>KPI´s</a:t>
            </a:r>
            <a:endParaRPr lang="es-MX" sz="2900" b="1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¿Cómo se van a medir las estrategias?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48913072"/>
              </p:ext>
            </p:extLst>
          </p:nvPr>
        </p:nvGraphicFramePr>
        <p:xfrm>
          <a:off x="1219200" y="1447800"/>
          <a:ext cx="10363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3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estrategias</a:t>
            </a: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b="1" dirty="0" smtClean="0">
                <a:latin typeface="Calibri" pitchFamily="34" charset="0"/>
              </a:rPr>
              <a:t>Arquitectura </a:t>
            </a:r>
            <a:r>
              <a:rPr lang="es-MX" sz="2900" b="1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0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260143" y="902478"/>
            <a:ext cx="562706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Bl</a:t>
            </a:r>
            <a:endParaRPr lang="es-ES" sz="36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s-ES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uepr</a:t>
            </a:r>
            <a:endParaRPr lang="es-ES" sz="36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s-E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</a:t>
            </a:r>
          </a:p>
          <a:p>
            <a:pPr algn="ctr"/>
            <a:r>
              <a:rPr lang="es-ES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nt</a:t>
            </a:r>
            <a:endParaRPr lang="es-E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7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27" y="1535922"/>
            <a:ext cx="97536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1113615488"/>
              </p:ext>
            </p:extLst>
          </p:nvPr>
        </p:nvGraphicFramePr>
        <p:xfrm>
          <a:off x="2313354" y="86034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615687" y="-876300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Atributos de calidad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9" name="Imagen 3"/>
          <p:cNvPicPr/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 lnSpcReduction="10000"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estrategias</a:t>
            </a: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dirty="0" err="1" smtClean="0">
                <a:latin typeface="Calibri" pitchFamily="34" charset="0"/>
              </a:rPr>
              <a:t>KPI´s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b="1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3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705" y="-522504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latin typeface="Calibri" pitchFamily="34" charset="0"/>
              </a:rPr>
              <a:t>Proyectos</a:t>
            </a:r>
            <a:endParaRPr lang="es-CO" b="1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17714"/>
            <a:ext cx="1915886" cy="1071470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1233713"/>
            <a:ext cx="10609942" cy="53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72588" y="-458025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Priorización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7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71" y="1262738"/>
            <a:ext cx="6371772" cy="505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1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1472588" y="-57413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Estimación de tiempo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8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2266" y="5863769"/>
            <a:ext cx="1559106" cy="55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4" t="15335" r="1484" b="14494"/>
          <a:stretch/>
        </p:blipFill>
        <p:spPr>
          <a:xfrm>
            <a:off x="1472588" y="1219201"/>
            <a:ext cx="8563427" cy="4922970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1472588" y="5903422"/>
            <a:ext cx="61539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Para un total de 552 horas/hombre</a:t>
            </a:r>
            <a:endParaRPr lang="es-ES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83114" y="-607266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Estimación de costos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02" y="1304937"/>
            <a:ext cx="8194070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0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 lnSpcReduction="10000"/>
          </a:bodyPr>
          <a:lstStyle/>
          <a:p>
            <a:r>
              <a:rPr lang="es-MX" sz="2900" b="1" dirty="0">
                <a:latin typeface="Calibri" pitchFamily="34" charset="0"/>
              </a:rPr>
              <a:t>Marco </a:t>
            </a:r>
            <a:r>
              <a:rPr lang="es-MX" sz="2900" b="1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estrategias</a:t>
            </a: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dirty="0" err="1" smtClean="0">
                <a:latin typeface="Calibri" pitchFamily="34" charset="0"/>
              </a:rPr>
              <a:t>KPI´s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125" y="0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Mapa de ruta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3" name="Imagen 1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445" t="26328" r="6042" b="51933"/>
          <a:stretch>
            <a:fillRect/>
          </a:stretch>
        </p:blipFill>
        <p:spPr bwMode="auto">
          <a:xfrm>
            <a:off x="1545902" y="2526758"/>
            <a:ext cx="9984181" cy="223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252050"/>
            <a:ext cx="10018713" cy="1400908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Horizonte de tiempo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7" name="16 Diagrama"/>
          <p:cNvGraphicFramePr/>
          <p:nvPr>
            <p:extLst>
              <p:ext uri="{D42A27DB-BD31-4B8C-83A1-F6EECF244321}">
                <p14:modId xmlns:p14="http://schemas.microsoft.com/office/powerpoint/2010/main" val="4007560607"/>
              </p:ext>
            </p:extLst>
          </p:nvPr>
        </p:nvGraphicFramePr>
        <p:xfrm>
          <a:off x="1808843" y="100190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0" descr="Sin título_20 by UPAD"/>
          <p:cNvPicPr/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9936843" y="-288611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3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8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186" y="73479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Alcance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" name="Imagen 1"/>
          <p:cNvPicPr/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445" t="26328" r="14386" b="61290"/>
          <a:stretch/>
        </p:blipFill>
        <p:spPr bwMode="auto">
          <a:xfrm>
            <a:off x="1545902" y="2526758"/>
            <a:ext cx="8712523" cy="127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9498704" y="1853415"/>
            <a:ext cx="1308371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s-MX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alibri" pitchFamily="34" charset="0"/>
              </a:rPr>
              <a:t>474 </a:t>
            </a:r>
            <a:r>
              <a:rPr lang="es-MX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alibri" pitchFamily="34" charset="0"/>
              </a:rPr>
              <a:t>horas</a:t>
            </a:r>
            <a:endParaRPr lang="es-CO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alibri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9389699" y="4158734"/>
            <a:ext cx="1824538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s-MX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alibri" pitchFamily="34" charset="0"/>
              </a:rPr>
              <a:t>$ 142.200.000.00</a:t>
            </a:r>
            <a:endParaRPr lang="es-CO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 lnSpcReduction="10000"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estrategias</a:t>
            </a: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dirty="0" err="1" smtClean="0">
                <a:latin typeface="Calibri" pitchFamily="34" charset="0"/>
              </a:rPr>
              <a:t>KPI´s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b="1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13973" y="-537018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Riesgos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7646574"/>
              </p:ext>
            </p:extLst>
          </p:nvPr>
        </p:nvGraphicFramePr>
        <p:xfrm>
          <a:off x="2114064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Rectángulo"/>
          <p:cNvSpPr/>
          <p:nvPr/>
        </p:nvSpPr>
        <p:spPr>
          <a:xfrm>
            <a:off x="11084004" y="798566"/>
            <a:ext cx="93215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0,72</a:t>
            </a:r>
            <a:endParaRPr lang="es-E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295019" y="5628474"/>
            <a:ext cx="82664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0,2</a:t>
            </a:r>
          </a:p>
        </p:txBody>
      </p:sp>
      <p:sp>
        <p:nvSpPr>
          <p:cNvPr id="7" name="6 Flecha arriba"/>
          <p:cNvSpPr/>
          <p:nvPr/>
        </p:nvSpPr>
        <p:spPr>
          <a:xfrm>
            <a:off x="10925908" y="1383341"/>
            <a:ext cx="624171" cy="47361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latin typeface="Calibri" pitchFamily="34" charset="0"/>
              </a:rPr>
              <a:t>PROBABILIDAD</a:t>
            </a:r>
            <a:endParaRPr lang="es-CO" b="1" dirty="0">
              <a:latin typeface="Calibri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057643" y="3343181"/>
            <a:ext cx="21988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Impacto 0.8</a:t>
            </a:r>
            <a:endParaRPr lang="es-E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itchFamily="34" charset="0"/>
            </a:endParaRPr>
          </a:p>
        </p:txBody>
      </p:sp>
      <p:sp>
        <p:nvSpPr>
          <p:cNvPr id="9" name="8 Abrir llave"/>
          <p:cNvSpPr/>
          <p:nvPr/>
        </p:nvSpPr>
        <p:spPr>
          <a:xfrm>
            <a:off x="3304156" y="2145323"/>
            <a:ext cx="469501" cy="3141785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Rectángulo"/>
          <p:cNvSpPr/>
          <p:nvPr/>
        </p:nvSpPr>
        <p:spPr>
          <a:xfrm>
            <a:off x="1009938" y="5605753"/>
            <a:ext cx="22829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Impacto 0.4</a:t>
            </a:r>
            <a:endParaRPr lang="es-E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4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PREGUNTAS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/>
          <p:cNvPicPr/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10648315" y="0"/>
            <a:ext cx="1543685" cy="54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410" y="3841316"/>
            <a:ext cx="3810905" cy="148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789362" y="3375090"/>
            <a:ext cx="4059895" cy="26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7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510621719"/>
              </p:ext>
            </p:extLst>
          </p:nvPr>
        </p:nvGraphicFramePr>
        <p:xfrm>
          <a:off x="1662250" y="14303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449142" y="99648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Marco metodológico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453" b="88547" l="4607" r="973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922" y="2610941"/>
            <a:ext cx="1762801" cy="121302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000" b="93333" l="9778" r="89778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67" y="4617997"/>
            <a:ext cx="1626029" cy="1626029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988980" y="2863166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 del equipo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220188" y="1774631"/>
            <a:ext cx="34764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Líderes de implementación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195816" y="4992987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 de Planeación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7525363" y="4387165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 de calidad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696741" y="2117557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 de soporte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pic>
        <p:nvPicPr>
          <p:cNvPr id="16" name="Imagen 3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16 Imagen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 lnSpcReduction="10000"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b="1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estrategias</a:t>
            </a: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dirty="0" err="1" smtClean="0">
                <a:latin typeface="Calibri" pitchFamily="34" charset="0"/>
              </a:rPr>
              <a:t>KPI´s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9142" y="357554"/>
            <a:ext cx="10018713" cy="1752599"/>
          </a:xfrm>
        </p:spPr>
        <p:txBody>
          <a:bodyPr/>
          <a:lstStyle/>
          <a:p>
            <a:r>
              <a:rPr lang="es-MX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¿Por qué cambiar?</a:t>
            </a:r>
            <a:endParaRPr lang="es-MX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1516130" y="2811026"/>
            <a:ext cx="10018713" cy="1920632"/>
          </a:xfrm>
        </p:spPr>
        <p:txBody>
          <a:bodyPr>
            <a:normAutofit/>
          </a:bodyPr>
          <a:lstStyle/>
          <a:p>
            <a:r>
              <a:rPr lang="es-MX" dirty="0" smtClean="0">
                <a:latin typeface="Calibri" pitchFamily="34" charset="0"/>
              </a:rPr>
              <a:t>Motivador principal: Enfocar </a:t>
            </a:r>
            <a:r>
              <a:rPr lang="es-MX" dirty="0">
                <a:latin typeface="Calibri" pitchFamily="34" charset="0"/>
              </a:rPr>
              <a:t>la operación de la empresa hacia las necesidades de los clientes</a:t>
            </a:r>
            <a:r>
              <a:rPr lang="es-MX" dirty="0" smtClean="0">
                <a:latin typeface="Calibri" pitchFamily="34" charset="0"/>
              </a:rPr>
              <a:t>.</a:t>
            </a:r>
          </a:p>
          <a:p>
            <a:r>
              <a:rPr lang="es-MX" dirty="0" smtClean="0">
                <a:latin typeface="Calibri" pitchFamily="34" charset="0"/>
              </a:rPr>
              <a:t>Plan estratégico MPLA 2013: Proveer </a:t>
            </a:r>
            <a:r>
              <a:rPr lang="es-MX" dirty="0">
                <a:latin typeface="Calibri" pitchFamily="34" charset="0"/>
              </a:rPr>
              <a:t>a los clientes de </a:t>
            </a:r>
            <a:r>
              <a:rPr lang="es-MX" dirty="0" smtClean="0">
                <a:latin typeface="Calibri" pitchFamily="34" charset="0"/>
              </a:rPr>
              <a:t>nuevas funcionalidades.</a:t>
            </a:r>
          </a:p>
        </p:txBody>
      </p:sp>
      <p:pic>
        <p:nvPicPr>
          <p:cNvPr id="7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 lnSpcReduction="10000"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b="1" dirty="0" smtClean="0">
                <a:latin typeface="Calibri" pitchFamily="34" charset="0"/>
              </a:rPr>
              <a:t>Contexto estrategias</a:t>
            </a:r>
          </a:p>
          <a:p>
            <a:r>
              <a:rPr lang="es-MX" sz="2900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dirty="0" err="1" smtClean="0">
                <a:latin typeface="Calibri" pitchFamily="34" charset="0"/>
              </a:rPr>
              <a:t>KPI´s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22964" y="174171"/>
            <a:ext cx="3886179" cy="1752599"/>
          </a:xfrm>
        </p:spPr>
        <p:txBody>
          <a:bodyPr>
            <a:normAutofit/>
          </a:bodyPr>
          <a:lstStyle/>
          <a:p>
            <a:pPr algn="ctr"/>
            <a:r>
              <a:rPr lang="es-MX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Estrategias (Oportunidades de mejora)</a:t>
            </a:r>
            <a:endParaRPr lang="es-MX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21288531"/>
              </p:ext>
            </p:extLst>
          </p:nvPr>
        </p:nvGraphicFramePr>
        <p:xfrm>
          <a:off x="802221" y="537028"/>
          <a:ext cx="10910808" cy="563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n 3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7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Agenda</a:t>
            </a:r>
            <a:endParaRPr lang="es-CO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 fontScale="92500" lnSpcReduction="10000"/>
          </a:bodyPr>
          <a:lstStyle/>
          <a:p>
            <a:r>
              <a:rPr lang="es-MX" sz="2900" dirty="0">
                <a:latin typeface="Calibri" pitchFamily="34" charset="0"/>
              </a:rPr>
              <a:t>Marco </a:t>
            </a:r>
            <a:r>
              <a:rPr lang="es-MX" sz="2900" dirty="0" smtClean="0">
                <a:latin typeface="Calibri" pitchFamily="34" charset="0"/>
              </a:rPr>
              <a:t>metodológico</a:t>
            </a:r>
          </a:p>
          <a:p>
            <a:r>
              <a:rPr lang="es-MX" sz="2900" dirty="0" smtClean="0">
                <a:latin typeface="Calibri" pitchFamily="34" charset="0"/>
              </a:rPr>
              <a:t>¿Por qué cambiar?</a:t>
            </a:r>
          </a:p>
          <a:p>
            <a:r>
              <a:rPr lang="es-MX" sz="2900" dirty="0" smtClean="0">
                <a:latin typeface="Calibri" pitchFamily="34" charset="0"/>
              </a:rPr>
              <a:t>Contexto estrategias</a:t>
            </a:r>
          </a:p>
          <a:p>
            <a:r>
              <a:rPr lang="es-MX" sz="2900" b="1" dirty="0" smtClean="0">
                <a:latin typeface="Calibri" pitchFamily="34" charset="0"/>
              </a:rPr>
              <a:t>Resumen impacto de la brecha</a:t>
            </a:r>
          </a:p>
          <a:p>
            <a:r>
              <a:rPr lang="es-MX" sz="2900" dirty="0" err="1" smtClean="0">
                <a:latin typeface="Calibri" pitchFamily="34" charset="0"/>
              </a:rPr>
              <a:t>KPI´s</a:t>
            </a:r>
            <a:endParaRPr lang="es-MX" sz="2900" dirty="0" smtClean="0">
              <a:latin typeface="Calibri" pitchFamily="34" charset="0"/>
            </a:endParaRPr>
          </a:p>
          <a:p>
            <a:r>
              <a:rPr lang="es-MX" sz="2900" dirty="0" smtClean="0">
                <a:latin typeface="Calibri" pitchFamily="34" charset="0"/>
              </a:rPr>
              <a:t>Arquitectura </a:t>
            </a:r>
            <a:r>
              <a:rPr lang="es-MX" sz="2900" dirty="0">
                <a:latin typeface="Calibri" pitchFamily="34" charset="0"/>
              </a:rPr>
              <a:t>de solución</a:t>
            </a:r>
          </a:p>
          <a:p>
            <a:r>
              <a:rPr lang="es-MX" sz="2900" dirty="0" smtClean="0">
                <a:latin typeface="Calibri" pitchFamily="34" charset="0"/>
              </a:rPr>
              <a:t>Proyectos</a:t>
            </a:r>
          </a:p>
          <a:p>
            <a:r>
              <a:rPr lang="es-MX" sz="2900" dirty="0" smtClean="0">
                <a:latin typeface="Calibri" pitchFamily="34" charset="0"/>
              </a:rPr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8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3885" y="269034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lipe\Google Drive\Andes ECOS\git\Proyecto I\04  -Archivar\Macroarquitectu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65" y="151038"/>
            <a:ext cx="9582150" cy="67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160" y="5743666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8 Imagen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40" b="37778"/>
          <a:stretch/>
        </p:blipFill>
        <p:spPr>
          <a:xfrm>
            <a:off x="10044292" y="277900"/>
            <a:ext cx="1915886" cy="1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Personalizado 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00000"/>
      </a:accent1>
      <a:accent2>
        <a:srgbClr val="C00000"/>
      </a:accent2>
      <a:accent3>
        <a:srgbClr val="A5A1A1"/>
      </a:accent3>
      <a:accent4>
        <a:srgbClr val="A5A1A1"/>
      </a:accent4>
      <a:accent5>
        <a:srgbClr val="918485"/>
      </a:accent5>
      <a:accent6>
        <a:srgbClr val="C0CBCB"/>
      </a:accent6>
      <a:hlink>
        <a:srgbClr val="00206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1760</TotalTime>
  <Words>465</Words>
  <Application>Microsoft Office PowerPoint</Application>
  <PresentationFormat>Personalizado</PresentationFormat>
  <Paragraphs>158</Paragraphs>
  <Slides>25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Equidad</vt:lpstr>
      <vt:lpstr>Arquitectura Objetivo MPLA</vt:lpstr>
      <vt:lpstr>Agenda</vt:lpstr>
      <vt:lpstr>Marco metodológico </vt:lpstr>
      <vt:lpstr>Agenda</vt:lpstr>
      <vt:lpstr>¿Por qué cambiar?</vt:lpstr>
      <vt:lpstr>Agenda</vt:lpstr>
      <vt:lpstr>Estrategias (Oportunidades de mejora)</vt:lpstr>
      <vt:lpstr>Agenda</vt:lpstr>
      <vt:lpstr>Presentación de PowerPoint</vt:lpstr>
      <vt:lpstr>Agenda</vt:lpstr>
      <vt:lpstr>¿Cómo se van a medir las estrategias?</vt:lpstr>
      <vt:lpstr>Agenda</vt:lpstr>
      <vt:lpstr>Presentación de PowerPoint</vt:lpstr>
      <vt:lpstr>Atributos de calidad</vt:lpstr>
      <vt:lpstr>Agenda</vt:lpstr>
      <vt:lpstr>Proyectos</vt:lpstr>
      <vt:lpstr>Priorización</vt:lpstr>
      <vt:lpstr>Estimación de tiempo</vt:lpstr>
      <vt:lpstr>Estimación de costos</vt:lpstr>
      <vt:lpstr>Mapa de ruta</vt:lpstr>
      <vt:lpstr>Horizonte de tiempo</vt:lpstr>
      <vt:lpstr>Alcance</vt:lpstr>
      <vt:lpstr>Agenda</vt:lpstr>
      <vt:lpstr>Riesgos</vt:lpstr>
      <vt:lpstr>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 Aguirre</dc:creator>
  <cp:lastModifiedBy>maria</cp:lastModifiedBy>
  <cp:revision>209</cp:revision>
  <dcterms:created xsi:type="dcterms:W3CDTF">2013-05-07T01:08:27Z</dcterms:created>
  <dcterms:modified xsi:type="dcterms:W3CDTF">2013-05-15T03:53:59Z</dcterms:modified>
</cp:coreProperties>
</file>