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74" r:id="rId3"/>
    <p:sldId id="267" r:id="rId4"/>
    <p:sldId id="303" r:id="rId5"/>
    <p:sldId id="257" r:id="rId6"/>
    <p:sldId id="304" r:id="rId7"/>
    <p:sldId id="259" r:id="rId8"/>
    <p:sldId id="305" r:id="rId9"/>
    <p:sldId id="265" r:id="rId10"/>
    <p:sldId id="268" r:id="rId11"/>
    <p:sldId id="306" r:id="rId12"/>
    <p:sldId id="280" r:id="rId13"/>
    <p:sldId id="281" r:id="rId14"/>
    <p:sldId id="307" r:id="rId15"/>
    <p:sldId id="29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08" r:id="rId24"/>
    <p:sldId id="291" r:id="rId25"/>
    <p:sldId id="302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Estrategias</a:t>
          </a:r>
          <a:endParaRPr lang="es-MX" sz="1600" b="1" dirty="0">
            <a:latin typeface="Calibri" pitchFamily="34" charset="0"/>
          </a:endParaRPr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Nuevos procesos de mediación de transacciones</a:t>
          </a:r>
          <a:endParaRPr lang="es-MX" sz="1600" b="1" dirty="0">
            <a:latin typeface="Calibri" pitchFamily="34" charset="0"/>
          </a:endParaRPr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b="1" smtClean="0">
              <a:latin typeface="Calibri" pitchFamily="34" charset="0"/>
            </a:rPr>
            <a:t>Fidelización y atracción de clientes</a:t>
          </a:r>
          <a:endParaRPr lang="es-MX" sz="1600" b="1" dirty="0">
            <a:latin typeface="Calibri" pitchFamily="34" charset="0"/>
          </a:endParaRPr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dirty="0">
            <a:latin typeface="Calibri" pitchFamily="34" charset="0"/>
          </a:endParaRPr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b="1" smtClean="0">
              <a:latin typeface="Calibri" pitchFamily="34" charset="0"/>
            </a:rPr>
            <a:t>Panel de control de manejo de transacciones activas</a:t>
          </a:r>
          <a:endParaRPr lang="es-MX" sz="1600" b="1" dirty="0">
            <a:latin typeface="Calibri" pitchFamily="34" charset="0"/>
          </a:endParaRPr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Gestión automática de acuerdos de servicio</a:t>
          </a:r>
          <a:endParaRPr lang="es-MX" sz="1600" b="1" dirty="0">
            <a:latin typeface="Calibri" pitchFamily="34" charset="0"/>
          </a:endParaRPr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24410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Procesos transaccionales</a:t>
          </a:r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1CAF67FB-C389-4C47-9E94-96ADDFA47D8A}">
      <dgm:prSet phldrT="[Texto]" custT="1"/>
      <dgm:spPr/>
      <dgm:t>
        <a:bodyPr/>
        <a:lstStyle/>
        <a:p>
          <a:r>
            <a:rPr lang="es-CO" sz="2000" dirty="0" smtClean="0"/>
            <a:t>Procesos campañas</a:t>
          </a:r>
        </a:p>
      </dgm:t>
    </dgm:pt>
    <dgm:pt modelId="{77885CE9-DF5A-4C97-8847-C645CDBC812A}" type="parTrans" cxnId="{D9E849C6-9B60-4FD8-BCE2-761D38876A85}">
      <dgm:prSet/>
      <dgm:spPr/>
      <dgm:t>
        <a:bodyPr/>
        <a:lstStyle/>
        <a:p>
          <a:endParaRPr lang="es-CO"/>
        </a:p>
      </dgm:t>
    </dgm:pt>
    <dgm:pt modelId="{A7781F1B-D452-447C-9676-52C632DB47A8}" type="sibTrans" cxnId="{D9E849C6-9B60-4FD8-BCE2-761D38876A85}">
      <dgm:prSet/>
      <dgm:spPr/>
      <dgm:t>
        <a:bodyPr/>
        <a:lstStyle/>
        <a:p>
          <a:endParaRPr lang="es-CO"/>
        </a:p>
      </dgm:t>
    </dgm:pt>
    <dgm:pt modelId="{D8D2914F-C121-4D79-86C3-5DA8DB4D1AF3}">
      <dgm:prSet phldrT="[Texto]" custT="1"/>
      <dgm:spPr/>
      <dgm:t>
        <a:bodyPr/>
        <a:lstStyle/>
        <a:p>
          <a:r>
            <a:rPr lang="es-CO" sz="2400" dirty="0" smtClean="0"/>
            <a:t>Monitor transacciones</a:t>
          </a:r>
          <a:endParaRPr lang="es-CO" sz="2400" dirty="0"/>
        </a:p>
      </dgm:t>
    </dgm:pt>
    <dgm:pt modelId="{917ADE7F-5959-4D81-81D7-6E8A3A023503}" type="parTrans" cxnId="{96F35C43-2347-442E-8630-B0786C72E52B}">
      <dgm:prSet/>
      <dgm:spPr/>
      <dgm:t>
        <a:bodyPr/>
        <a:lstStyle/>
        <a:p>
          <a:endParaRPr lang="es-CO"/>
        </a:p>
      </dgm:t>
    </dgm:pt>
    <dgm:pt modelId="{E3AFEBBC-7B2D-4D50-A387-41FD5A14618A}" type="sibTrans" cxnId="{96F35C43-2347-442E-8630-B0786C72E52B}">
      <dgm:prSet/>
      <dgm:spPr/>
      <dgm:t>
        <a:bodyPr/>
        <a:lstStyle/>
        <a:p>
          <a:endParaRPr lang="es-CO"/>
        </a:p>
      </dgm:t>
    </dgm:pt>
    <dgm:pt modelId="{E6B1D700-8489-495F-81FD-5DCCBCE3B613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DCB17EC6-F47B-44AF-BBF6-6BEC52E4F402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7F8BF9A3-75C1-4BAA-936E-74D7F8811AB7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1952D291-6EE6-4FA9-8785-1FBF44544AF5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12D111E2-7DD3-4840-A5AD-620EBE19B016}" type="pres">
      <dgm:prSet presAssocID="{864EC61C-23F1-4467-8C7C-7956678B6C20}" presName="Name11" presStyleLbl="parChTrans1D1" presStyleIdx="0" presStyleCnt="12"/>
      <dgm:spPr/>
      <dgm:t>
        <a:bodyPr/>
        <a:lstStyle/>
        <a:p>
          <a:endParaRPr lang="es-CO"/>
        </a:p>
      </dgm:t>
    </dgm:pt>
    <dgm:pt modelId="{A1C77215-2132-4815-8F87-5AE20945D81F}" type="pres">
      <dgm:prSet presAssocID="{864EC61C-23F1-4467-8C7C-7956678B6C20}" presName="Name31" presStyleLbl="parChTrans1D1" presStyleIdx="1" presStyleCnt="12"/>
      <dgm:spPr/>
      <dgm:t>
        <a:bodyPr/>
        <a:lstStyle/>
        <a:p>
          <a:endParaRPr lang="es-CO"/>
        </a:p>
      </dgm:t>
    </dgm:pt>
    <dgm:pt modelId="{F49022D6-16D1-462A-862B-1355B8A32B5C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4D3E5606-E702-4F7E-BC64-4578D60B5AAB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E1EA5820-6B7D-4810-98B3-A1DE10C0DA36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8C64F730-B474-4ADE-AD98-0CAAA9FBB82C}" type="pres">
      <dgm:prSet presAssocID="{729D14DA-2EE9-4DC8-8298-E6BABB83FBCF}" presName="preLine1" presStyleLbl="parChTrans1D1" presStyleIdx="2" presStyleCnt="12"/>
      <dgm:spPr/>
      <dgm:t>
        <a:bodyPr/>
        <a:lstStyle/>
        <a:p>
          <a:endParaRPr lang="es-CO"/>
        </a:p>
      </dgm:t>
    </dgm:pt>
    <dgm:pt modelId="{4449182C-3381-49CE-A581-48D9E124B99F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70B45AD-D38A-4522-90FD-AE77C2B2774B}" type="pres">
      <dgm:prSet presAssocID="{729D14DA-2EE9-4DC8-8298-E6BABB83FBCF}" presName="postLine1" presStyleLbl="parChTrans1D1" presStyleIdx="3" presStyleCnt="12"/>
      <dgm:spPr/>
      <dgm:t>
        <a:bodyPr/>
        <a:lstStyle/>
        <a:p>
          <a:endParaRPr lang="es-CO"/>
        </a:p>
      </dgm:t>
    </dgm:pt>
    <dgm:pt modelId="{A5DF9707-3501-45DA-8BD4-733A529208DE}" type="pres">
      <dgm:prSet presAssocID="{77885CE9-DF5A-4C97-8847-C645CDBC812A}" presName="Name11" presStyleLbl="parChTrans1D1" presStyleIdx="4" presStyleCnt="12"/>
      <dgm:spPr/>
      <dgm:t>
        <a:bodyPr/>
        <a:lstStyle/>
        <a:p>
          <a:endParaRPr lang="es-CO"/>
        </a:p>
      </dgm:t>
    </dgm:pt>
    <dgm:pt modelId="{CA7404E8-4573-4431-9D50-3AD10AC0E6B8}" type="pres">
      <dgm:prSet presAssocID="{77885CE9-DF5A-4C97-8847-C645CDBC812A}" presName="Name31" presStyleLbl="parChTrans1D1" presStyleIdx="5" presStyleCnt="12"/>
      <dgm:spPr/>
      <dgm:t>
        <a:bodyPr/>
        <a:lstStyle/>
        <a:p>
          <a:endParaRPr lang="es-CO"/>
        </a:p>
      </dgm:t>
    </dgm:pt>
    <dgm:pt modelId="{082379AA-85BF-4192-B9AB-C0B16CC1C115}" type="pres">
      <dgm:prSet presAssocID="{1CAF67FB-C389-4C47-9E94-96ADDFA47D8A}" presName="txAndLines1" presStyleCnt="0"/>
      <dgm:spPr/>
      <dgm:t>
        <a:bodyPr/>
        <a:lstStyle/>
        <a:p>
          <a:endParaRPr lang="es-CO"/>
        </a:p>
      </dgm:t>
    </dgm:pt>
    <dgm:pt modelId="{CAF69216-376F-4305-860F-150E17BDBD4E}" type="pres">
      <dgm:prSet presAssocID="{1CAF67FB-C389-4C47-9E94-96ADDFA47D8A}" presName="anchor1" presStyleCnt="0"/>
      <dgm:spPr/>
      <dgm:t>
        <a:bodyPr/>
        <a:lstStyle/>
        <a:p>
          <a:endParaRPr lang="es-CO"/>
        </a:p>
      </dgm:t>
    </dgm:pt>
    <dgm:pt modelId="{8E4419DE-62B3-4042-A880-A52ED1450CA9}" type="pres">
      <dgm:prSet presAssocID="{1CAF67FB-C389-4C47-9E94-96ADDFA47D8A}" presName="backup1" presStyleCnt="0"/>
      <dgm:spPr/>
      <dgm:t>
        <a:bodyPr/>
        <a:lstStyle/>
        <a:p>
          <a:endParaRPr lang="es-CO"/>
        </a:p>
      </dgm:t>
    </dgm:pt>
    <dgm:pt modelId="{0319A2DD-DF96-4C90-9D9D-3F794BDB0ACB}" type="pres">
      <dgm:prSet presAssocID="{1CAF67FB-C389-4C47-9E94-96ADDFA47D8A}" presName="preLine1" presStyleLbl="parChTrans1D1" presStyleIdx="6" presStyleCnt="12"/>
      <dgm:spPr/>
      <dgm:t>
        <a:bodyPr/>
        <a:lstStyle/>
        <a:p>
          <a:endParaRPr lang="es-CO"/>
        </a:p>
      </dgm:t>
    </dgm:pt>
    <dgm:pt modelId="{F4D0B9B1-1DC4-4BFB-A7CD-AE3DDFF78071}" type="pres">
      <dgm:prSet presAssocID="{1CAF67FB-C389-4C47-9E94-96ADDFA47D8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EE5622-431C-4A83-AEE8-3A2A83876B17}" type="pres">
      <dgm:prSet presAssocID="{1CAF67FB-C389-4C47-9E94-96ADDFA47D8A}" presName="postLine1" presStyleLbl="parChTrans1D1" presStyleIdx="7" presStyleCnt="12"/>
      <dgm:spPr/>
      <dgm:t>
        <a:bodyPr/>
        <a:lstStyle/>
        <a:p>
          <a:endParaRPr lang="es-CO"/>
        </a:p>
      </dgm:t>
    </dgm:pt>
    <dgm:pt modelId="{6C2EE18D-EF4A-493A-BC1E-35B33DA96A0D}" type="pres">
      <dgm:prSet presAssocID="{917ADE7F-5959-4D81-81D7-6E8A3A023503}" presName="Name11" presStyleLbl="parChTrans1D1" presStyleIdx="8" presStyleCnt="12"/>
      <dgm:spPr/>
      <dgm:t>
        <a:bodyPr/>
        <a:lstStyle/>
        <a:p>
          <a:endParaRPr lang="es-CO"/>
        </a:p>
      </dgm:t>
    </dgm:pt>
    <dgm:pt modelId="{65C21F9C-1B75-4589-A761-F9BE68B49FEC}" type="pres">
      <dgm:prSet presAssocID="{917ADE7F-5959-4D81-81D7-6E8A3A023503}" presName="Name31" presStyleLbl="parChTrans1D1" presStyleIdx="9" presStyleCnt="12"/>
      <dgm:spPr/>
      <dgm:t>
        <a:bodyPr/>
        <a:lstStyle/>
        <a:p>
          <a:endParaRPr lang="es-CO"/>
        </a:p>
      </dgm:t>
    </dgm:pt>
    <dgm:pt modelId="{24FD0747-6DB6-466B-83B6-9E7B4CBA9FEA}" type="pres">
      <dgm:prSet presAssocID="{D8D2914F-C121-4D79-86C3-5DA8DB4D1AF3}" presName="txAndLines1" presStyleCnt="0"/>
      <dgm:spPr/>
      <dgm:t>
        <a:bodyPr/>
        <a:lstStyle/>
        <a:p>
          <a:endParaRPr lang="es-CO"/>
        </a:p>
      </dgm:t>
    </dgm:pt>
    <dgm:pt modelId="{AEBD214B-9104-4DDD-BADE-778F44A083C0}" type="pres">
      <dgm:prSet presAssocID="{D8D2914F-C121-4D79-86C3-5DA8DB4D1AF3}" presName="anchor1" presStyleCnt="0"/>
      <dgm:spPr/>
      <dgm:t>
        <a:bodyPr/>
        <a:lstStyle/>
        <a:p>
          <a:endParaRPr lang="es-CO"/>
        </a:p>
      </dgm:t>
    </dgm:pt>
    <dgm:pt modelId="{CD7F5AA2-FE8A-4A0B-B969-436C1434BD1A}" type="pres">
      <dgm:prSet presAssocID="{D8D2914F-C121-4D79-86C3-5DA8DB4D1AF3}" presName="backup1" presStyleCnt="0"/>
      <dgm:spPr/>
      <dgm:t>
        <a:bodyPr/>
        <a:lstStyle/>
        <a:p>
          <a:endParaRPr lang="es-CO"/>
        </a:p>
      </dgm:t>
    </dgm:pt>
    <dgm:pt modelId="{DD7B59B1-0567-45AE-9631-1403990EB49D}" type="pres">
      <dgm:prSet presAssocID="{D8D2914F-C121-4D79-86C3-5DA8DB4D1AF3}" presName="preLine1" presStyleLbl="parChTrans1D1" presStyleIdx="10" presStyleCnt="12"/>
      <dgm:spPr/>
      <dgm:t>
        <a:bodyPr/>
        <a:lstStyle/>
        <a:p>
          <a:endParaRPr lang="es-CO"/>
        </a:p>
      </dgm:t>
    </dgm:pt>
    <dgm:pt modelId="{86DB8682-38F3-41D9-A8CB-4426FFD83C99}" type="pres">
      <dgm:prSet presAssocID="{D8D2914F-C121-4D79-86C3-5DA8DB4D1AF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40608A-F8D1-43BA-B9F2-FB62614A9433}" type="pres">
      <dgm:prSet presAssocID="{D8D2914F-C121-4D79-86C3-5DA8DB4D1AF3}" presName="postLine1" presStyleLbl="parChTrans1D1" presStyleIdx="11" presStyleCnt="12"/>
      <dgm:spPr/>
      <dgm:t>
        <a:bodyPr/>
        <a:lstStyle/>
        <a:p>
          <a:endParaRPr lang="es-CO"/>
        </a:p>
      </dgm:t>
    </dgm:pt>
    <dgm:pt modelId="{77CEF5EE-1AC1-410E-AFE5-FC48A99867BF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4046C136-F60A-4233-9C1C-CD58CE55EF1A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6165C9DC-0372-4AFD-A9A4-D501E8A141D8}" type="presOf" srcId="{B99F95D8-BE06-44AE-B377-4CB91A382BE2}" destId="{4046C136-F60A-4233-9C1C-CD58CE55EF1A}" srcOrd="0" destOrd="0" presId="urn:microsoft.com/office/officeart/2009/3/layout/SubStepProcess"/>
    <dgm:cxn modelId="{813A1464-E66E-4C4B-8AB7-28425F918BE4}" type="presOf" srcId="{FC05253B-2647-4DE6-8EC9-2FE0F44DB3D8}" destId="{DCB17EC6-F47B-44AF-BBF6-6BEC52E4F40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19EBF7A3-BED6-4B8E-AB3B-B5F259CAE593}" type="presOf" srcId="{729D14DA-2EE9-4DC8-8298-E6BABB83FBCF}" destId="{4449182C-3381-49CE-A581-48D9E124B99F}" srcOrd="0" destOrd="0" presId="urn:microsoft.com/office/officeart/2009/3/layout/SubStepProcess"/>
    <dgm:cxn modelId="{B7FCA771-6DE0-41ED-B8B3-9839F26FBE39}" type="presOf" srcId="{D8D2914F-C121-4D79-86C3-5DA8DB4D1AF3}" destId="{86DB8682-38F3-41D9-A8CB-4426FFD83C99}" srcOrd="0" destOrd="0" presId="urn:microsoft.com/office/officeart/2009/3/layout/SubStepProcess"/>
    <dgm:cxn modelId="{D9E849C6-9B60-4FD8-BCE2-761D38876A85}" srcId="{FC05253B-2647-4DE6-8EC9-2FE0F44DB3D8}" destId="{1CAF67FB-C389-4C47-9E94-96ADDFA47D8A}" srcOrd="1" destOrd="0" parTransId="{77885CE9-DF5A-4C97-8847-C645CDBC812A}" sibTransId="{A7781F1B-D452-447C-9676-52C632DB47A8}"/>
    <dgm:cxn modelId="{96F35C43-2347-442E-8630-B0786C72E52B}" srcId="{FC05253B-2647-4DE6-8EC9-2FE0F44DB3D8}" destId="{D8D2914F-C121-4D79-86C3-5DA8DB4D1AF3}" srcOrd="2" destOrd="0" parTransId="{917ADE7F-5959-4D81-81D7-6E8A3A023503}" sibTransId="{E3AFEBBC-7B2D-4D50-A387-41FD5A14618A}"/>
    <dgm:cxn modelId="{2EA3388E-1C81-403E-A537-53F81E3BB0E2}" type="presOf" srcId="{1CAF67FB-C389-4C47-9E94-96ADDFA47D8A}" destId="{F4D0B9B1-1DC4-4BFB-A7CD-AE3DDFF78071}" srcOrd="0" destOrd="0" presId="urn:microsoft.com/office/officeart/2009/3/layout/SubStepProcess"/>
    <dgm:cxn modelId="{A1F899F2-0CBC-45FA-93E4-4683AFBDB8EE}" type="presOf" srcId="{CF143741-D1EF-4B8F-84B9-4BE4D842BDB4}" destId="{E6B1D700-8489-495F-81FD-5DCCBCE3B613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BB932B48-FB68-4D51-8503-831552656A55}" type="presParOf" srcId="{E6B1D700-8489-495F-81FD-5DCCBCE3B613}" destId="{DCB17EC6-F47B-44AF-BBF6-6BEC52E4F402}" srcOrd="0" destOrd="0" presId="urn:microsoft.com/office/officeart/2009/3/layout/SubStepProcess"/>
    <dgm:cxn modelId="{992BFB70-98D5-4F54-9783-9F712252AB4C}" type="presParOf" srcId="{E6B1D700-8489-495F-81FD-5DCCBCE3B613}" destId="{7F8BF9A3-75C1-4BAA-936E-74D7F8811AB7}" srcOrd="1" destOrd="0" presId="urn:microsoft.com/office/officeart/2009/3/layout/SubStepProcess"/>
    <dgm:cxn modelId="{2E830CA5-2631-46FA-890B-0A0E10FC460F}" type="presParOf" srcId="{E6B1D700-8489-495F-81FD-5DCCBCE3B613}" destId="{1952D291-6EE6-4FA9-8785-1FBF44544AF5}" srcOrd="2" destOrd="0" presId="urn:microsoft.com/office/officeart/2009/3/layout/SubStepProcess"/>
    <dgm:cxn modelId="{B71D0EE2-57E6-45E8-87C6-6939CCE5CA54}" type="presParOf" srcId="{1952D291-6EE6-4FA9-8785-1FBF44544AF5}" destId="{12D111E2-7DD3-4840-A5AD-620EBE19B016}" srcOrd="0" destOrd="0" presId="urn:microsoft.com/office/officeart/2009/3/layout/SubStepProcess"/>
    <dgm:cxn modelId="{5C6D3454-E374-49EB-ACF1-76D753BD00F5}" type="presParOf" srcId="{1952D291-6EE6-4FA9-8785-1FBF44544AF5}" destId="{A1C77215-2132-4815-8F87-5AE20945D81F}" srcOrd="1" destOrd="0" presId="urn:microsoft.com/office/officeart/2009/3/layout/SubStepProcess"/>
    <dgm:cxn modelId="{2732814E-2EB0-4C38-A211-DB361D1E90E2}" type="presParOf" srcId="{1952D291-6EE6-4FA9-8785-1FBF44544AF5}" destId="{F49022D6-16D1-462A-862B-1355B8A32B5C}" srcOrd="2" destOrd="0" presId="urn:microsoft.com/office/officeart/2009/3/layout/SubStepProcess"/>
    <dgm:cxn modelId="{77D60411-461F-463B-8280-2B4530BAD993}" type="presParOf" srcId="{F49022D6-16D1-462A-862B-1355B8A32B5C}" destId="{4D3E5606-E702-4F7E-BC64-4578D60B5AAB}" srcOrd="0" destOrd="0" presId="urn:microsoft.com/office/officeart/2009/3/layout/SubStepProcess"/>
    <dgm:cxn modelId="{C248F797-48DE-4902-96A8-C3E0272C9A33}" type="presParOf" srcId="{F49022D6-16D1-462A-862B-1355B8A32B5C}" destId="{E1EA5820-6B7D-4810-98B3-A1DE10C0DA36}" srcOrd="1" destOrd="0" presId="urn:microsoft.com/office/officeart/2009/3/layout/SubStepProcess"/>
    <dgm:cxn modelId="{1FC73770-07FE-4A6F-A467-997CA3064D5E}" type="presParOf" srcId="{F49022D6-16D1-462A-862B-1355B8A32B5C}" destId="{8C64F730-B474-4ADE-AD98-0CAAA9FBB82C}" srcOrd="2" destOrd="0" presId="urn:microsoft.com/office/officeart/2009/3/layout/SubStepProcess"/>
    <dgm:cxn modelId="{7A930ED8-0E34-4599-9848-03323B2ADD69}" type="presParOf" srcId="{F49022D6-16D1-462A-862B-1355B8A32B5C}" destId="{4449182C-3381-49CE-A581-48D9E124B99F}" srcOrd="3" destOrd="0" presId="urn:microsoft.com/office/officeart/2009/3/layout/SubStepProcess"/>
    <dgm:cxn modelId="{9D6CB6A8-9EBC-451C-99E0-F95E33316F36}" type="presParOf" srcId="{F49022D6-16D1-462A-862B-1355B8A32B5C}" destId="{670B45AD-D38A-4522-90FD-AE77C2B2774B}" srcOrd="4" destOrd="0" presId="urn:microsoft.com/office/officeart/2009/3/layout/SubStepProcess"/>
    <dgm:cxn modelId="{16A2D27A-B772-4CED-9F47-9EE6637E561F}" type="presParOf" srcId="{1952D291-6EE6-4FA9-8785-1FBF44544AF5}" destId="{A5DF9707-3501-45DA-8BD4-733A529208DE}" srcOrd="3" destOrd="0" presId="urn:microsoft.com/office/officeart/2009/3/layout/SubStepProcess"/>
    <dgm:cxn modelId="{A74748A0-0642-430A-8C50-137AD29AE7F5}" type="presParOf" srcId="{1952D291-6EE6-4FA9-8785-1FBF44544AF5}" destId="{CA7404E8-4573-4431-9D50-3AD10AC0E6B8}" srcOrd="4" destOrd="0" presId="urn:microsoft.com/office/officeart/2009/3/layout/SubStepProcess"/>
    <dgm:cxn modelId="{E6F64D77-D40A-48D5-A9D6-13305DFFB067}" type="presParOf" srcId="{1952D291-6EE6-4FA9-8785-1FBF44544AF5}" destId="{082379AA-85BF-4192-B9AB-C0B16CC1C115}" srcOrd="5" destOrd="0" presId="urn:microsoft.com/office/officeart/2009/3/layout/SubStepProcess"/>
    <dgm:cxn modelId="{69E5FC84-BD27-4614-B9D1-EF02C476B348}" type="presParOf" srcId="{082379AA-85BF-4192-B9AB-C0B16CC1C115}" destId="{CAF69216-376F-4305-860F-150E17BDBD4E}" srcOrd="0" destOrd="0" presId="urn:microsoft.com/office/officeart/2009/3/layout/SubStepProcess"/>
    <dgm:cxn modelId="{43C10080-03E5-4D77-9634-B21192A52881}" type="presParOf" srcId="{082379AA-85BF-4192-B9AB-C0B16CC1C115}" destId="{8E4419DE-62B3-4042-A880-A52ED1450CA9}" srcOrd="1" destOrd="0" presId="urn:microsoft.com/office/officeart/2009/3/layout/SubStepProcess"/>
    <dgm:cxn modelId="{3113E1FC-B583-4186-B660-262C7DE72FDC}" type="presParOf" srcId="{082379AA-85BF-4192-B9AB-C0B16CC1C115}" destId="{0319A2DD-DF96-4C90-9D9D-3F794BDB0ACB}" srcOrd="2" destOrd="0" presId="urn:microsoft.com/office/officeart/2009/3/layout/SubStepProcess"/>
    <dgm:cxn modelId="{631273B7-7CD1-4AA9-BACF-DDA67AD5342E}" type="presParOf" srcId="{082379AA-85BF-4192-B9AB-C0B16CC1C115}" destId="{F4D0B9B1-1DC4-4BFB-A7CD-AE3DDFF78071}" srcOrd="3" destOrd="0" presId="urn:microsoft.com/office/officeart/2009/3/layout/SubStepProcess"/>
    <dgm:cxn modelId="{83DD81BD-BA5F-4B76-BCFA-E9A6B6E86041}" type="presParOf" srcId="{082379AA-85BF-4192-B9AB-C0B16CC1C115}" destId="{F5EE5622-431C-4A83-AEE8-3A2A83876B17}" srcOrd="4" destOrd="0" presId="urn:microsoft.com/office/officeart/2009/3/layout/SubStepProcess"/>
    <dgm:cxn modelId="{A1844F70-5CC1-4022-B07F-311519497911}" type="presParOf" srcId="{1952D291-6EE6-4FA9-8785-1FBF44544AF5}" destId="{6C2EE18D-EF4A-493A-BC1E-35B33DA96A0D}" srcOrd="6" destOrd="0" presId="urn:microsoft.com/office/officeart/2009/3/layout/SubStepProcess"/>
    <dgm:cxn modelId="{C1C84632-1697-42D6-BB33-B3CAAE08CFD8}" type="presParOf" srcId="{1952D291-6EE6-4FA9-8785-1FBF44544AF5}" destId="{65C21F9C-1B75-4589-A761-F9BE68B49FEC}" srcOrd="7" destOrd="0" presId="urn:microsoft.com/office/officeart/2009/3/layout/SubStepProcess"/>
    <dgm:cxn modelId="{09B0030B-C955-4944-9AC4-FBB99749C061}" type="presParOf" srcId="{1952D291-6EE6-4FA9-8785-1FBF44544AF5}" destId="{24FD0747-6DB6-466B-83B6-9E7B4CBA9FEA}" srcOrd="8" destOrd="0" presId="urn:microsoft.com/office/officeart/2009/3/layout/SubStepProcess"/>
    <dgm:cxn modelId="{57853735-AACC-44EE-9649-5D60B3565BB2}" type="presParOf" srcId="{24FD0747-6DB6-466B-83B6-9E7B4CBA9FEA}" destId="{AEBD214B-9104-4DDD-BADE-778F44A083C0}" srcOrd="0" destOrd="0" presId="urn:microsoft.com/office/officeart/2009/3/layout/SubStepProcess"/>
    <dgm:cxn modelId="{200138A0-5153-4A87-ABEC-65679AE3CC62}" type="presParOf" srcId="{24FD0747-6DB6-466B-83B6-9E7B4CBA9FEA}" destId="{CD7F5AA2-FE8A-4A0B-B969-436C1434BD1A}" srcOrd="1" destOrd="0" presId="urn:microsoft.com/office/officeart/2009/3/layout/SubStepProcess"/>
    <dgm:cxn modelId="{C38E361A-7D3E-49EB-A1B9-9B40D0768793}" type="presParOf" srcId="{24FD0747-6DB6-466B-83B6-9E7B4CBA9FEA}" destId="{DD7B59B1-0567-45AE-9631-1403990EB49D}" srcOrd="2" destOrd="0" presId="urn:microsoft.com/office/officeart/2009/3/layout/SubStepProcess"/>
    <dgm:cxn modelId="{F2711D33-6EF9-44CA-A461-723F8DEFC921}" type="presParOf" srcId="{24FD0747-6DB6-466B-83B6-9E7B4CBA9FEA}" destId="{86DB8682-38F3-41D9-A8CB-4426FFD83C99}" srcOrd="3" destOrd="0" presId="urn:microsoft.com/office/officeart/2009/3/layout/SubStepProcess"/>
    <dgm:cxn modelId="{01982359-AA82-46F4-A78E-0B7467E31A2D}" type="presParOf" srcId="{24FD0747-6DB6-466B-83B6-9E7B4CBA9FEA}" destId="{8A40608A-F8D1-43BA-B9F2-FB62614A9433}" srcOrd="4" destOrd="0" presId="urn:microsoft.com/office/officeart/2009/3/layout/SubStepProcess"/>
    <dgm:cxn modelId="{30A38B14-C628-4EDF-9F55-98A8860BD164}" type="presParOf" srcId="{E6B1D700-8489-495F-81FD-5DCCBCE3B613}" destId="{77CEF5EE-1AC1-410E-AFE5-FC48A99867BF}" srcOrd="3" destOrd="0" presId="urn:microsoft.com/office/officeart/2009/3/layout/SubStepProcess"/>
    <dgm:cxn modelId="{FD54589E-FD68-4DD9-9567-996B13CA871B}" type="presParOf" srcId="{E6B1D700-8489-495F-81FD-5DCCBCE3B613}" destId="{4046C136-F60A-4233-9C1C-CD58CE55EF1A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4714174" y="2338910"/>
          <a:ext cx="1477537" cy="1352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Estrategias</a:t>
          </a:r>
          <a:endParaRPr lang="es-MX" sz="1600" b="1" kern="1200" dirty="0">
            <a:latin typeface="Calibri" pitchFamily="34" charset="0"/>
          </a:endParaRPr>
        </a:p>
      </dsp:txBody>
      <dsp:txXfrm>
        <a:off x="4930554" y="2536923"/>
        <a:ext cx="1044777" cy="956089"/>
      </dsp:txXfrm>
    </dsp:sp>
    <dsp:sp modelId="{32296CC6-F759-49F0-8B9A-71F8F477E60F}">
      <dsp:nvSpPr>
        <dsp:cNvPr id="0" name=""/>
        <dsp:cNvSpPr/>
      </dsp:nvSpPr>
      <dsp:spPr>
        <a:xfrm rot="16200000">
          <a:off x="5282063" y="1755369"/>
          <a:ext cx="341758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333327" y="1914953"/>
        <a:ext cx="239231" cy="324958"/>
      </dsp:txXfrm>
    </dsp:sp>
    <dsp:sp modelId="{B452DAF4-D683-41F4-8200-37F93A7CE999}">
      <dsp:nvSpPr>
        <dsp:cNvPr id="0" name=""/>
        <dsp:cNvSpPr/>
      </dsp:nvSpPr>
      <dsp:spPr>
        <a:xfrm>
          <a:off x="4544571" y="-122660"/>
          <a:ext cx="1816742" cy="1816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Nuevos procesos de mediación de transacciones</a:t>
          </a:r>
          <a:endParaRPr lang="es-MX" sz="1600" b="1" kern="1200" dirty="0">
            <a:latin typeface="Calibri" pitchFamily="34" charset="0"/>
          </a:endParaRPr>
        </a:p>
      </dsp:txBody>
      <dsp:txXfrm>
        <a:off x="4810627" y="143396"/>
        <a:ext cx="1284630" cy="1284630"/>
      </dsp:txXfrm>
    </dsp:sp>
    <dsp:sp modelId="{7BF757C0-DA30-4BBA-8A3D-A657E1AF8EF3}">
      <dsp:nvSpPr>
        <dsp:cNvPr id="0" name=""/>
        <dsp:cNvSpPr/>
      </dsp:nvSpPr>
      <dsp:spPr>
        <a:xfrm rot="20520000">
          <a:off x="6257754" y="2435014"/>
          <a:ext cx="293333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6259908" y="2556931"/>
        <a:ext cx="205333" cy="324958"/>
      </dsp:txXfrm>
    </dsp:sp>
    <dsp:sp modelId="{C868F3B3-1E68-4D62-9834-4FCC5ED1E381}">
      <dsp:nvSpPr>
        <dsp:cNvPr id="0" name=""/>
        <dsp:cNvSpPr/>
      </dsp:nvSpPr>
      <dsp:spPr>
        <a:xfrm>
          <a:off x="6629309" y="1382307"/>
          <a:ext cx="1887564" cy="18875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smtClean="0">
              <a:latin typeface="Calibri" pitchFamily="34" charset="0"/>
            </a:rPr>
            <a:t>Fidelización y atracción de clientes</a:t>
          </a:r>
          <a:endParaRPr lang="es-MX" sz="1600" b="1" kern="1200" dirty="0">
            <a:latin typeface="Calibri" pitchFamily="34" charset="0"/>
          </a:endParaRPr>
        </a:p>
      </dsp:txBody>
      <dsp:txXfrm>
        <a:off x="6905736" y="1658734"/>
        <a:ext cx="1334710" cy="1334710"/>
      </dsp:txXfrm>
    </dsp:sp>
    <dsp:sp modelId="{0273920B-0C3F-4B02-BB12-6FF90FDFC127}">
      <dsp:nvSpPr>
        <dsp:cNvPr id="0" name=""/>
        <dsp:cNvSpPr/>
      </dsp:nvSpPr>
      <dsp:spPr>
        <a:xfrm rot="3240000">
          <a:off x="5873609" y="3534586"/>
          <a:ext cx="307211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892604" y="3605625"/>
        <a:ext cx="215048" cy="324958"/>
      </dsp:txXfrm>
    </dsp:sp>
    <dsp:sp modelId="{8E70CDF1-3760-4E99-8F73-F685ED0023F5}">
      <dsp:nvSpPr>
        <dsp:cNvPr id="0" name=""/>
        <dsp:cNvSpPr/>
      </dsp:nvSpPr>
      <dsp:spPr>
        <a:xfrm>
          <a:off x="5772381" y="3882744"/>
          <a:ext cx="1981770" cy="18714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kern="1200" dirty="0">
            <a:latin typeface="Calibri" pitchFamily="34" charset="0"/>
          </a:endParaRPr>
        </a:p>
      </dsp:txBody>
      <dsp:txXfrm>
        <a:off x="6062604" y="4156813"/>
        <a:ext cx="1401324" cy="1323322"/>
      </dsp:txXfrm>
    </dsp:sp>
    <dsp:sp modelId="{48CC926B-2533-4038-871B-E94AD18D1C68}">
      <dsp:nvSpPr>
        <dsp:cNvPr id="0" name=""/>
        <dsp:cNvSpPr/>
      </dsp:nvSpPr>
      <dsp:spPr>
        <a:xfrm rot="7560000">
          <a:off x="4708553" y="3546364"/>
          <a:ext cx="323120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785510" y="3615473"/>
        <a:ext cx="226184" cy="324958"/>
      </dsp:txXfrm>
    </dsp:sp>
    <dsp:sp modelId="{2FD5B4D8-55DE-47B6-BB84-A7D108542BA6}">
      <dsp:nvSpPr>
        <dsp:cNvPr id="0" name=""/>
        <dsp:cNvSpPr/>
      </dsp:nvSpPr>
      <dsp:spPr>
        <a:xfrm>
          <a:off x="3223423" y="3892349"/>
          <a:ext cx="1838390" cy="1852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smtClean="0">
              <a:latin typeface="Calibri" pitchFamily="34" charset="0"/>
            </a:rPr>
            <a:t>Panel de control de manejo de transacciones activas</a:t>
          </a:r>
          <a:endParaRPr lang="es-MX" sz="1600" b="1" kern="1200" dirty="0">
            <a:latin typeface="Calibri" pitchFamily="34" charset="0"/>
          </a:endParaRPr>
        </a:p>
      </dsp:txBody>
      <dsp:txXfrm>
        <a:off x="3492649" y="4163605"/>
        <a:ext cx="1299938" cy="1309737"/>
      </dsp:txXfrm>
    </dsp:sp>
    <dsp:sp modelId="{083F439F-3B93-4A7A-9E85-73E945FA600E}">
      <dsp:nvSpPr>
        <dsp:cNvPr id="0" name=""/>
        <dsp:cNvSpPr/>
      </dsp:nvSpPr>
      <dsp:spPr>
        <a:xfrm rot="11880000">
          <a:off x="4351223" y="2434277"/>
          <a:ext cx="295942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437833" y="2556315"/>
        <a:ext cx="207159" cy="324958"/>
      </dsp:txXfrm>
    </dsp:sp>
    <dsp:sp modelId="{E8DC3AD7-A98D-4A49-95A7-06B6A4753F02}">
      <dsp:nvSpPr>
        <dsp:cNvPr id="0" name=""/>
        <dsp:cNvSpPr/>
      </dsp:nvSpPr>
      <dsp:spPr>
        <a:xfrm>
          <a:off x="2393933" y="1387229"/>
          <a:ext cx="1877720" cy="1877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Gestión automática de acuerdos de servicio</a:t>
          </a:r>
          <a:endParaRPr lang="es-MX" sz="1600" b="1" kern="1200" dirty="0">
            <a:latin typeface="Calibri" pitchFamily="34" charset="0"/>
          </a:endParaRPr>
        </a:p>
      </dsp:txBody>
      <dsp:txXfrm>
        <a:off x="2668919" y="1662215"/>
        <a:ext cx="1327748" cy="132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7EC6-F47B-44AF-BBF6-6BEC52E4F402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12D111E2-7DD3-4840-A5AD-620EBE19B016}">
      <dsp:nvSpPr>
        <dsp:cNvPr id="0" name=""/>
        <dsp:cNvSpPr/>
      </dsp:nvSpPr>
      <dsp:spPr>
        <a:xfrm rot="17909946">
          <a:off x="2027825" y="2087161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77215-2132-4815-8F87-5AE20945D81F}">
      <dsp:nvSpPr>
        <dsp:cNvPr id="0" name=""/>
        <dsp:cNvSpPr/>
      </dsp:nvSpPr>
      <dsp:spPr>
        <a:xfrm rot="14490054">
          <a:off x="4964887" y="2087161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4F730-B474-4ADE-AD98-0CAAA9FBB82C}">
      <dsp:nvSpPr>
        <dsp:cNvPr id="0" name=""/>
        <dsp:cNvSpPr/>
      </dsp:nvSpPr>
      <dsp:spPr>
        <a:xfrm>
          <a:off x="2866316" y="1588302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9182C-3381-49CE-A581-48D9E124B99F}">
      <dsp:nvSpPr>
        <dsp:cNvPr id="0" name=""/>
        <dsp:cNvSpPr/>
      </dsp:nvSpPr>
      <dsp:spPr>
        <a:xfrm>
          <a:off x="3129807" y="1027786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transaccionales</a:t>
          </a:r>
        </a:p>
      </dsp:txBody>
      <dsp:txXfrm>
        <a:off x="3129807" y="1027786"/>
        <a:ext cx="1868385" cy="1121031"/>
      </dsp:txXfrm>
    </dsp:sp>
    <dsp:sp modelId="{670B45AD-D38A-4522-90FD-AE77C2B2774B}">
      <dsp:nvSpPr>
        <dsp:cNvPr id="0" name=""/>
        <dsp:cNvSpPr/>
      </dsp:nvSpPr>
      <dsp:spPr>
        <a:xfrm>
          <a:off x="4998192" y="1588302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F9707-3501-45DA-8BD4-733A529208DE}">
      <dsp:nvSpPr>
        <dsp:cNvPr id="0" name=""/>
        <dsp:cNvSpPr/>
      </dsp:nvSpPr>
      <dsp:spPr>
        <a:xfrm>
          <a:off x="2324620" y="2709333"/>
          <a:ext cx="541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69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404E8-4573-4431-9D50-3AD10AC0E6B8}">
      <dsp:nvSpPr>
        <dsp:cNvPr id="0" name=""/>
        <dsp:cNvSpPr/>
      </dsp:nvSpPr>
      <dsp:spPr>
        <a:xfrm rot="10800000">
          <a:off x="5261683" y="2709333"/>
          <a:ext cx="541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69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9A2DD-DF96-4C90-9D9D-3F794BDB0ACB}">
      <dsp:nvSpPr>
        <dsp:cNvPr id="0" name=""/>
        <dsp:cNvSpPr/>
      </dsp:nvSpPr>
      <dsp:spPr>
        <a:xfrm>
          <a:off x="2866316" y="2709333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0B9B1-1DC4-4BFB-A7CD-AE3DDFF78071}">
      <dsp:nvSpPr>
        <dsp:cNvPr id="0" name=""/>
        <dsp:cNvSpPr/>
      </dsp:nvSpPr>
      <dsp:spPr>
        <a:xfrm>
          <a:off x="3129807" y="2148817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campañas</a:t>
          </a:r>
        </a:p>
      </dsp:txBody>
      <dsp:txXfrm>
        <a:off x="3129807" y="2148817"/>
        <a:ext cx="1868385" cy="1121031"/>
      </dsp:txXfrm>
    </dsp:sp>
    <dsp:sp modelId="{F5EE5622-431C-4A83-AEE8-3A2A83876B17}">
      <dsp:nvSpPr>
        <dsp:cNvPr id="0" name=""/>
        <dsp:cNvSpPr/>
      </dsp:nvSpPr>
      <dsp:spPr>
        <a:xfrm>
          <a:off x="4998192" y="2709333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E18D-EF4A-493A-BC1E-35B33DA96A0D}">
      <dsp:nvSpPr>
        <dsp:cNvPr id="0" name=""/>
        <dsp:cNvSpPr/>
      </dsp:nvSpPr>
      <dsp:spPr>
        <a:xfrm rot="3690054">
          <a:off x="2027825" y="3331505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21F9C-1B75-4589-A761-F9BE68B49FEC}">
      <dsp:nvSpPr>
        <dsp:cNvPr id="0" name=""/>
        <dsp:cNvSpPr/>
      </dsp:nvSpPr>
      <dsp:spPr>
        <a:xfrm rot="7109946">
          <a:off x="4964887" y="3331505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B59B1-0567-45AE-9631-1403990EB49D}">
      <dsp:nvSpPr>
        <dsp:cNvPr id="0" name=""/>
        <dsp:cNvSpPr/>
      </dsp:nvSpPr>
      <dsp:spPr>
        <a:xfrm>
          <a:off x="2866316" y="3830364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B8682-38F3-41D9-A8CB-4426FFD83C99}">
      <dsp:nvSpPr>
        <dsp:cNvPr id="0" name=""/>
        <dsp:cNvSpPr/>
      </dsp:nvSpPr>
      <dsp:spPr>
        <a:xfrm>
          <a:off x="3129807" y="3269849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Monitor transacciones</a:t>
          </a:r>
          <a:endParaRPr lang="es-CO" sz="2400" kern="1200" dirty="0"/>
        </a:p>
      </dsp:txBody>
      <dsp:txXfrm>
        <a:off x="3129807" y="3269849"/>
        <a:ext cx="1868385" cy="1121031"/>
      </dsp:txXfrm>
    </dsp:sp>
    <dsp:sp modelId="{8A40608A-F8D1-43BA-B9F2-FB62614A9433}">
      <dsp:nvSpPr>
        <dsp:cNvPr id="0" name=""/>
        <dsp:cNvSpPr/>
      </dsp:nvSpPr>
      <dsp:spPr>
        <a:xfrm>
          <a:off x="4998192" y="3830364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6C136-F60A-4233-9C1C-CD58CE55EF1A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2149"/>
          <a:ext cx="8127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2149"/>
          <a:ext cx="1625600" cy="11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sz="3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0" y="2149"/>
        <a:ext cx="1625600" cy="1170594"/>
      </dsp:txXfrm>
    </dsp:sp>
    <dsp:sp modelId="{0B9978B4-C064-4BBD-96FD-DEAA51A88282}">
      <dsp:nvSpPr>
        <dsp:cNvPr id="0" name=""/>
        <dsp:cNvSpPr/>
      </dsp:nvSpPr>
      <dsp:spPr>
        <a:xfrm>
          <a:off x="1747519" y="65848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kern="1200" dirty="0">
            <a:latin typeface="Calibri" pitchFamily="34" charset="0"/>
          </a:endParaRPr>
        </a:p>
      </dsp:txBody>
      <dsp:txXfrm>
        <a:off x="1747519" y="65848"/>
        <a:ext cx="6380479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981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19" y="1403515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kern="1200" dirty="0">
            <a:latin typeface="Calibri" pitchFamily="34" charset="0"/>
          </a:endParaRPr>
        </a:p>
      </dsp:txBody>
      <dsp:txXfrm>
        <a:off x="1747519" y="1403515"/>
        <a:ext cx="6380479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748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19" y="2741182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kern="1200" dirty="0">
            <a:latin typeface="Calibri" pitchFamily="34" charset="0"/>
          </a:endParaRPr>
        </a:p>
      </dsp:txBody>
      <dsp:txXfrm>
        <a:off x="1747519" y="2741182"/>
        <a:ext cx="6380479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51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19" y="4078849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kern="1200" dirty="0">
            <a:latin typeface="Calibri" pitchFamily="34" charset="0"/>
          </a:endParaRPr>
        </a:p>
      </dsp:txBody>
      <dsp:txXfrm>
        <a:off x="1747519" y="4078849"/>
        <a:ext cx="6380479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28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13/05/2013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hdphoto" Target="../media/hdphoto2.wdp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487901" y="217714"/>
            <a:ext cx="11428328" cy="6400800"/>
            <a:chOff x="487902" y="621321"/>
            <a:chExt cx="9906002" cy="570914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t="4800" r="2227" b="4484"/>
            <a:stretch/>
          </p:blipFill>
          <p:spPr>
            <a:xfrm>
              <a:off x="487902" y="621321"/>
              <a:ext cx="9906001" cy="5709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1 Rectángulo">
              <a:hlinkClick r:id="rId3" action="ppaction://hlinksldjump"/>
            </p:cNvPr>
            <p:cNvSpPr/>
            <p:nvPr/>
          </p:nvSpPr>
          <p:spPr>
            <a:xfrm>
              <a:off x="487902" y="621321"/>
              <a:ext cx="9906001" cy="220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87902" y="2825261"/>
              <a:ext cx="6506309" cy="264941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005934" y="2825260"/>
              <a:ext cx="3387969" cy="266406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87903" y="5498122"/>
              <a:ext cx="9906001" cy="82059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smtClean="0">
                <a:latin typeface="Calibri" pitchFamily="34" charset="0"/>
              </a:rPr>
              <a:t>Arquitectura </a:t>
            </a:r>
            <a:r>
              <a:rPr lang="es-MX" sz="2900" b="1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0143" y="902478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535922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114" y="-607266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2" y="1304937"/>
            <a:ext cx="819407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9498704" y="1853415"/>
            <a:ext cx="130837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474 </a:t>
            </a:r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horas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89699" y="4158734"/>
            <a:ext cx="18245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$ 142.200.000.00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16 Diagrama"/>
          <p:cNvGraphicFramePr/>
          <p:nvPr>
            <p:extLst>
              <p:ext uri="{D42A27DB-BD31-4B8C-83A1-F6EECF244321}">
                <p14:modId xmlns:p14="http://schemas.microsoft.com/office/powerpoint/2010/main" val="2553578733"/>
              </p:ext>
            </p:extLst>
          </p:nvPr>
        </p:nvGraphicFramePr>
        <p:xfrm>
          <a:off x="1915885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59469941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¿Por qué cambiar?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516130" y="2811026"/>
            <a:ext cx="10018713" cy="1920632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alibri" pitchFamily="34" charset="0"/>
              </a:rPr>
              <a:t>Motivador principal: Enfocar </a:t>
            </a:r>
            <a:r>
              <a:rPr lang="es-MX" dirty="0">
                <a:latin typeface="Calibri" pitchFamily="34" charset="0"/>
              </a:rPr>
              <a:t>la operación de la empresa hacia las necesidades de los clientes</a:t>
            </a:r>
            <a:r>
              <a:rPr lang="es-MX" dirty="0" smtClean="0">
                <a:latin typeface="Calibri" pitchFamily="34" charset="0"/>
              </a:rPr>
              <a:t>.</a:t>
            </a:r>
          </a:p>
          <a:p>
            <a:r>
              <a:rPr lang="es-MX" dirty="0" smtClean="0">
                <a:latin typeface="Calibri" pitchFamily="34" charset="0"/>
              </a:rPr>
              <a:t>Plan estratégico MPLA 2013: Proveer </a:t>
            </a:r>
            <a:r>
              <a:rPr lang="es-MX" dirty="0">
                <a:latin typeface="Calibri" pitchFamily="34" charset="0"/>
              </a:rPr>
              <a:t>a los clientes de </a:t>
            </a:r>
            <a:r>
              <a:rPr lang="es-MX" dirty="0" smtClean="0">
                <a:latin typeface="Calibri" pitchFamily="34" charset="0"/>
              </a:rPr>
              <a:t>nuevas funcionalidades </a:t>
            </a:r>
            <a:r>
              <a:rPr lang="es-MX" dirty="0" smtClean="0">
                <a:latin typeface="Calibri" pitchFamily="34" charset="0"/>
              </a:rPr>
              <a:t>.</a:t>
            </a: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b="1" dirty="0" smtClean="0">
                <a:latin typeface="Calibri" pitchFamily="34" charset="0"/>
              </a:rPr>
              <a:t>Contexto </a:t>
            </a:r>
            <a:r>
              <a:rPr lang="es-MX" sz="2900" b="1" dirty="0" smtClean="0">
                <a:latin typeface="Calibri" pitchFamily="34" charset="0"/>
              </a:rPr>
              <a:t>estrategias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964" y="174171"/>
            <a:ext cx="3886179" cy="17525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Estrategias (Oportunidades de mejora)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0620632"/>
              </p:ext>
            </p:extLst>
          </p:nvPr>
        </p:nvGraphicFramePr>
        <p:xfrm>
          <a:off x="802221" y="537028"/>
          <a:ext cx="10910808" cy="56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b="1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Impacto cadena de valor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314" y="2158675"/>
            <a:ext cx="8882743" cy="3923446"/>
          </a:xfrm>
          <a:prstGeom prst="rect">
            <a:avLst/>
          </a:prstGeom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429</Words>
  <Application>Microsoft Office PowerPoint</Application>
  <PresentationFormat>Personalizado</PresentationFormat>
  <Paragraphs>140</Paragraphs>
  <Slides>25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Equidad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Impacto cadena de valor</vt:lpstr>
      <vt:lpstr>Presentación de PowerPoint</vt:lpstr>
      <vt:lpstr>Agenda</vt:lpstr>
      <vt:lpstr>Presentación de PowerPoint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194</cp:revision>
  <dcterms:created xsi:type="dcterms:W3CDTF">2013-05-07T01:08:27Z</dcterms:created>
  <dcterms:modified xsi:type="dcterms:W3CDTF">2013-05-13T21:45:36Z</dcterms:modified>
</cp:coreProperties>
</file>