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8" r:id="rId5"/>
    <p:sldId id="263" r:id="rId6"/>
    <p:sldId id="264" r:id="rId7"/>
    <p:sldId id="262" r:id="rId8"/>
    <p:sldId id="261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9F5323-4B32-4F4B-AE55-A8146171E9C0}" type="doc">
      <dgm:prSet loTypeId="urn:microsoft.com/office/officeart/2005/8/layout/radial5" loCatId="cycle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97EFAC7-763A-4754-8E49-321257C8214F}">
      <dgm:prSet phldrT="[Texto]" custT="1"/>
      <dgm:spPr/>
      <dgm:t>
        <a:bodyPr/>
        <a:lstStyle/>
        <a:p>
          <a:r>
            <a:rPr lang="es-MX" sz="2000" dirty="0" smtClean="0"/>
            <a:t>Estrategias</a:t>
          </a:r>
          <a:endParaRPr lang="es-MX" sz="2400" dirty="0"/>
        </a:p>
      </dgm:t>
    </dgm:pt>
    <dgm:pt modelId="{0D742B22-2DE7-4D64-822C-0DDC78CC0F1B}" type="parTrans" cxnId="{57535CC8-FAF4-4CDA-AD24-31679DB86D3F}">
      <dgm:prSet/>
      <dgm:spPr/>
      <dgm:t>
        <a:bodyPr/>
        <a:lstStyle/>
        <a:p>
          <a:endParaRPr lang="es-MX"/>
        </a:p>
      </dgm:t>
    </dgm:pt>
    <dgm:pt modelId="{F5B55BB6-98DC-4B08-92FB-C08AAD11486F}" type="sibTrans" cxnId="{57535CC8-FAF4-4CDA-AD24-31679DB86D3F}">
      <dgm:prSet/>
      <dgm:spPr/>
      <dgm:t>
        <a:bodyPr/>
        <a:lstStyle/>
        <a:p>
          <a:endParaRPr lang="es-MX"/>
        </a:p>
      </dgm:t>
    </dgm:pt>
    <dgm:pt modelId="{AA977EBF-7116-4985-A7AC-3E761EC47830}">
      <dgm:prSet phldrT="[Texto]" custT="1"/>
      <dgm:spPr/>
      <dgm:t>
        <a:bodyPr/>
        <a:lstStyle/>
        <a:p>
          <a:r>
            <a:rPr lang="es-MX" sz="1600" dirty="0" smtClean="0"/>
            <a:t>Nuevos procesos de mediación de transacciones</a:t>
          </a:r>
          <a:endParaRPr lang="es-MX" sz="1600" dirty="0"/>
        </a:p>
      </dgm:t>
    </dgm:pt>
    <dgm:pt modelId="{28A05BF5-C63C-4B5E-9158-178E1D529245}" type="parTrans" cxnId="{1823BF5C-E88A-4878-AF15-E6FB537B81BE}">
      <dgm:prSet/>
      <dgm:spPr/>
      <dgm:t>
        <a:bodyPr/>
        <a:lstStyle/>
        <a:p>
          <a:endParaRPr lang="es-MX"/>
        </a:p>
      </dgm:t>
    </dgm:pt>
    <dgm:pt modelId="{FC6BA3F2-6FAA-41F9-82D2-2E9BFDB3C387}" type="sibTrans" cxnId="{1823BF5C-E88A-4878-AF15-E6FB537B81BE}">
      <dgm:prSet/>
      <dgm:spPr/>
      <dgm:t>
        <a:bodyPr/>
        <a:lstStyle/>
        <a:p>
          <a:endParaRPr lang="es-MX"/>
        </a:p>
      </dgm:t>
    </dgm:pt>
    <dgm:pt modelId="{B77440BA-3A2E-405B-A3B8-D6211798DA32}">
      <dgm:prSet phldrT="[Texto]" custT="1"/>
      <dgm:spPr/>
      <dgm:t>
        <a:bodyPr/>
        <a:lstStyle/>
        <a:p>
          <a:r>
            <a:rPr lang="es-MX" sz="1600" dirty="0" smtClean="0"/>
            <a:t>Fidelización y atracción de clientes</a:t>
          </a:r>
          <a:endParaRPr lang="es-MX" sz="1600" dirty="0"/>
        </a:p>
      </dgm:t>
    </dgm:pt>
    <dgm:pt modelId="{4F2F75BC-0E4C-41BC-BC48-F355F7205DEB}" type="parTrans" cxnId="{0E70D9E7-DE1E-4E6F-AB22-EAD35F2C518C}">
      <dgm:prSet/>
      <dgm:spPr/>
      <dgm:t>
        <a:bodyPr/>
        <a:lstStyle/>
        <a:p>
          <a:endParaRPr lang="es-MX"/>
        </a:p>
      </dgm:t>
    </dgm:pt>
    <dgm:pt modelId="{B41CDF05-B9BC-4B61-8D91-41834E7AE8F6}" type="sibTrans" cxnId="{0E70D9E7-DE1E-4E6F-AB22-EAD35F2C518C}">
      <dgm:prSet/>
      <dgm:spPr/>
      <dgm:t>
        <a:bodyPr/>
        <a:lstStyle/>
        <a:p>
          <a:endParaRPr lang="es-MX"/>
        </a:p>
      </dgm:t>
    </dgm:pt>
    <dgm:pt modelId="{5C793C5C-53EE-4E84-8036-D139C11823CB}">
      <dgm:prSet phldrT="[Texto]" custT="1"/>
      <dgm:spPr/>
      <dgm:t>
        <a:bodyPr/>
        <a:lstStyle/>
        <a:p>
          <a:r>
            <a:rPr lang="es-MX" sz="1400" dirty="0" smtClean="0"/>
            <a:t>Medios de retroalimentación y reconocimiento de clientes y productos</a:t>
          </a:r>
          <a:endParaRPr lang="es-MX" sz="1400" dirty="0"/>
        </a:p>
      </dgm:t>
    </dgm:pt>
    <dgm:pt modelId="{C815EE5C-3F0E-4ED9-83D6-539D4DFD3399}" type="parTrans" cxnId="{2B0B0F54-8651-4DD8-9CAF-EE1282C029B6}">
      <dgm:prSet/>
      <dgm:spPr/>
      <dgm:t>
        <a:bodyPr/>
        <a:lstStyle/>
        <a:p>
          <a:endParaRPr lang="es-MX"/>
        </a:p>
      </dgm:t>
    </dgm:pt>
    <dgm:pt modelId="{D0A5E099-C21A-467A-B46A-15BF5E2DF56B}" type="sibTrans" cxnId="{2B0B0F54-8651-4DD8-9CAF-EE1282C029B6}">
      <dgm:prSet/>
      <dgm:spPr/>
      <dgm:t>
        <a:bodyPr/>
        <a:lstStyle/>
        <a:p>
          <a:endParaRPr lang="es-MX"/>
        </a:p>
      </dgm:t>
    </dgm:pt>
    <dgm:pt modelId="{C5E85A62-1799-4B1F-96B6-57649F0994A9}">
      <dgm:prSet phldrT="[Texto]" custT="1"/>
      <dgm:spPr/>
      <dgm:t>
        <a:bodyPr/>
        <a:lstStyle/>
        <a:p>
          <a:r>
            <a:rPr lang="es-MX" sz="1600" dirty="0" smtClean="0"/>
            <a:t>Panel de control de manejo de transacciones activas</a:t>
          </a:r>
          <a:endParaRPr lang="es-MX" sz="1600" dirty="0"/>
        </a:p>
      </dgm:t>
    </dgm:pt>
    <dgm:pt modelId="{A34F066E-7208-472E-9463-83F5892B17C0}" type="parTrans" cxnId="{82253D22-59DD-40E6-91F1-2CD5B51F940A}">
      <dgm:prSet/>
      <dgm:spPr/>
      <dgm:t>
        <a:bodyPr/>
        <a:lstStyle/>
        <a:p>
          <a:endParaRPr lang="es-MX"/>
        </a:p>
      </dgm:t>
    </dgm:pt>
    <dgm:pt modelId="{655F6B01-DCDA-4226-BD78-D5943B045B67}" type="sibTrans" cxnId="{82253D22-59DD-40E6-91F1-2CD5B51F940A}">
      <dgm:prSet/>
      <dgm:spPr/>
      <dgm:t>
        <a:bodyPr/>
        <a:lstStyle/>
        <a:p>
          <a:endParaRPr lang="es-MX"/>
        </a:p>
      </dgm:t>
    </dgm:pt>
    <dgm:pt modelId="{BF04424F-BA14-499B-8952-9FC2F94C02E5}">
      <dgm:prSet custT="1"/>
      <dgm:spPr/>
      <dgm:t>
        <a:bodyPr/>
        <a:lstStyle/>
        <a:p>
          <a:r>
            <a:rPr lang="es-MX" sz="1600" dirty="0" smtClean="0"/>
            <a:t>Gestión automática de acuerdos de servicio</a:t>
          </a:r>
          <a:endParaRPr lang="es-MX" sz="1600" dirty="0"/>
        </a:p>
      </dgm:t>
    </dgm:pt>
    <dgm:pt modelId="{F3E3E37C-85DC-47AF-BCA5-68F41279D704}" type="parTrans" cxnId="{22B29927-FDD3-429E-8CFC-5E0E1EFE0442}">
      <dgm:prSet/>
      <dgm:spPr/>
      <dgm:t>
        <a:bodyPr/>
        <a:lstStyle/>
        <a:p>
          <a:endParaRPr lang="es-MX"/>
        </a:p>
      </dgm:t>
    </dgm:pt>
    <dgm:pt modelId="{B1ECE0B0-B7F2-48EE-9ECB-4DD86E149442}" type="sibTrans" cxnId="{22B29927-FDD3-429E-8CFC-5E0E1EFE0442}">
      <dgm:prSet/>
      <dgm:spPr/>
      <dgm:t>
        <a:bodyPr/>
        <a:lstStyle/>
        <a:p>
          <a:endParaRPr lang="es-MX"/>
        </a:p>
      </dgm:t>
    </dgm:pt>
    <dgm:pt modelId="{8831E517-7442-4259-83C3-F143A5DABA21}" type="pres">
      <dgm:prSet presAssocID="{409F5323-4B32-4F4B-AE55-A8146171E9C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011E6EE-DA59-462A-955F-EFB87F698A57}" type="pres">
      <dgm:prSet presAssocID="{997EFAC7-763A-4754-8E49-321257C8214F}" presName="centerShape" presStyleLbl="node0" presStyleIdx="0" presStyleCnt="1" custScaleX="109276"/>
      <dgm:spPr/>
      <dgm:t>
        <a:bodyPr/>
        <a:lstStyle/>
        <a:p>
          <a:endParaRPr lang="es-CO"/>
        </a:p>
      </dgm:t>
    </dgm:pt>
    <dgm:pt modelId="{32296CC6-F759-49F0-8B9A-71F8F477E60F}" type="pres">
      <dgm:prSet presAssocID="{28A05BF5-C63C-4B5E-9158-178E1D529245}" presName="parTrans" presStyleLbl="sibTrans2D1" presStyleIdx="0" presStyleCnt="5"/>
      <dgm:spPr/>
      <dgm:t>
        <a:bodyPr/>
        <a:lstStyle/>
        <a:p>
          <a:endParaRPr lang="es-CO"/>
        </a:p>
      </dgm:t>
    </dgm:pt>
    <dgm:pt modelId="{546C7896-2A50-46CC-AC50-30C1AB303010}" type="pres">
      <dgm:prSet presAssocID="{28A05BF5-C63C-4B5E-9158-178E1D529245}" presName="connectorText" presStyleLbl="sibTrans2D1" presStyleIdx="0" presStyleCnt="5"/>
      <dgm:spPr/>
      <dgm:t>
        <a:bodyPr/>
        <a:lstStyle/>
        <a:p>
          <a:endParaRPr lang="es-CO"/>
        </a:p>
      </dgm:t>
    </dgm:pt>
    <dgm:pt modelId="{B452DAF4-D683-41F4-8200-37F93A7CE999}" type="pres">
      <dgm:prSet presAssocID="{AA977EBF-7116-4985-A7AC-3E761EC47830}" presName="node" presStyleLbl="node1" presStyleIdx="0" presStyleCnt="5" custScaleX="114050" custScaleY="11405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BF757C0-DA30-4BBA-8A3D-A657E1AF8EF3}" type="pres">
      <dgm:prSet presAssocID="{4F2F75BC-0E4C-41BC-BC48-F355F7205DEB}" presName="parTrans" presStyleLbl="sibTrans2D1" presStyleIdx="1" presStyleCnt="5"/>
      <dgm:spPr/>
      <dgm:t>
        <a:bodyPr/>
        <a:lstStyle/>
        <a:p>
          <a:endParaRPr lang="es-CO"/>
        </a:p>
      </dgm:t>
    </dgm:pt>
    <dgm:pt modelId="{C86C6830-2B53-4F28-8A18-F4570218615E}" type="pres">
      <dgm:prSet presAssocID="{4F2F75BC-0E4C-41BC-BC48-F355F7205DEB}" presName="connectorText" presStyleLbl="sibTrans2D1" presStyleIdx="1" presStyleCnt="5"/>
      <dgm:spPr/>
      <dgm:t>
        <a:bodyPr/>
        <a:lstStyle/>
        <a:p>
          <a:endParaRPr lang="es-CO"/>
        </a:p>
      </dgm:t>
    </dgm:pt>
    <dgm:pt modelId="{C868F3B3-1E68-4D62-9834-4FCC5ED1E381}" type="pres">
      <dgm:prSet presAssocID="{B77440BA-3A2E-405B-A3B8-D6211798DA32}" presName="node" presStyleLbl="node1" presStyleIdx="1" presStyleCnt="5" custScaleX="118496" custScaleY="11849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273920B-0C3F-4B02-BB12-6FF90FDFC127}" type="pres">
      <dgm:prSet presAssocID="{C815EE5C-3F0E-4ED9-83D6-539D4DFD3399}" presName="parTrans" presStyleLbl="sibTrans2D1" presStyleIdx="2" presStyleCnt="5"/>
      <dgm:spPr/>
      <dgm:t>
        <a:bodyPr/>
        <a:lstStyle/>
        <a:p>
          <a:endParaRPr lang="es-CO"/>
        </a:p>
      </dgm:t>
    </dgm:pt>
    <dgm:pt modelId="{9D0B3105-6A5F-4761-BCBD-162C58D4948E}" type="pres">
      <dgm:prSet presAssocID="{C815EE5C-3F0E-4ED9-83D6-539D4DFD3399}" presName="connectorText" presStyleLbl="sibTrans2D1" presStyleIdx="2" presStyleCnt="5"/>
      <dgm:spPr/>
      <dgm:t>
        <a:bodyPr/>
        <a:lstStyle/>
        <a:p>
          <a:endParaRPr lang="es-CO"/>
        </a:p>
      </dgm:t>
    </dgm:pt>
    <dgm:pt modelId="{8E70CDF1-3760-4E99-8F73-F685ED0023F5}" type="pres">
      <dgm:prSet presAssocID="{5C793C5C-53EE-4E84-8036-D139C11823CB}" presName="node" presStyleLbl="node1" presStyleIdx="2" presStyleCnt="5" custScaleX="114922" custScaleY="11748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8CC926B-2533-4038-871B-E94AD18D1C68}" type="pres">
      <dgm:prSet presAssocID="{A34F066E-7208-472E-9463-83F5892B17C0}" presName="parTrans" presStyleLbl="sibTrans2D1" presStyleIdx="3" presStyleCnt="5"/>
      <dgm:spPr/>
      <dgm:t>
        <a:bodyPr/>
        <a:lstStyle/>
        <a:p>
          <a:endParaRPr lang="es-CO"/>
        </a:p>
      </dgm:t>
    </dgm:pt>
    <dgm:pt modelId="{03CB581C-0162-44B6-8C24-AB8187E9EF80}" type="pres">
      <dgm:prSet presAssocID="{A34F066E-7208-472E-9463-83F5892B17C0}" presName="connectorText" presStyleLbl="sibTrans2D1" presStyleIdx="3" presStyleCnt="5"/>
      <dgm:spPr/>
      <dgm:t>
        <a:bodyPr/>
        <a:lstStyle/>
        <a:p>
          <a:endParaRPr lang="es-CO"/>
        </a:p>
      </dgm:t>
    </dgm:pt>
    <dgm:pt modelId="{2FD5B4D8-55DE-47B6-BB84-A7D108542BA6}" type="pres">
      <dgm:prSet presAssocID="{C5E85A62-1799-4B1F-96B6-57649F0994A9}" presName="node" presStyleLbl="node1" presStyleIdx="3" presStyleCnt="5" custScaleX="115409" custScaleY="11627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83F439F-3B93-4A7A-9E85-73E945FA600E}" type="pres">
      <dgm:prSet presAssocID="{F3E3E37C-85DC-47AF-BCA5-68F41279D704}" presName="parTrans" presStyleLbl="sibTrans2D1" presStyleIdx="4" presStyleCnt="5"/>
      <dgm:spPr/>
      <dgm:t>
        <a:bodyPr/>
        <a:lstStyle/>
        <a:p>
          <a:endParaRPr lang="es-CO"/>
        </a:p>
      </dgm:t>
    </dgm:pt>
    <dgm:pt modelId="{7A00B318-87D4-470E-9A70-EEE6383BB56D}" type="pres">
      <dgm:prSet presAssocID="{F3E3E37C-85DC-47AF-BCA5-68F41279D704}" presName="connectorText" presStyleLbl="sibTrans2D1" presStyleIdx="4" presStyleCnt="5"/>
      <dgm:spPr/>
      <dgm:t>
        <a:bodyPr/>
        <a:lstStyle/>
        <a:p>
          <a:endParaRPr lang="es-CO"/>
        </a:p>
      </dgm:t>
    </dgm:pt>
    <dgm:pt modelId="{E8DC3AD7-A98D-4A49-95A7-06B6A4753F02}" type="pres">
      <dgm:prSet presAssocID="{BF04424F-BA14-499B-8952-9FC2F94C02E5}" presName="node" presStyleLbl="node1" presStyleIdx="4" presStyleCnt="5" custScaleX="117878" custScaleY="11787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2B29927-FDD3-429E-8CFC-5E0E1EFE0442}" srcId="{997EFAC7-763A-4754-8E49-321257C8214F}" destId="{BF04424F-BA14-499B-8952-9FC2F94C02E5}" srcOrd="4" destOrd="0" parTransId="{F3E3E37C-85DC-47AF-BCA5-68F41279D704}" sibTransId="{B1ECE0B0-B7F2-48EE-9ECB-4DD86E149442}"/>
    <dgm:cxn modelId="{1823BF5C-E88A-4878-AF15-E6FB537B81BE}" srcId="{997EFAC7-763A-4754-8E49-321257C8214F}" destId="{AA977EBF-7116-4985-A7AC-3E761EC47830}" srcOrd="0" destOrd="0" parTransId="{28A05BF5-C63C-4B5E-9158-178E1D529245}" sibTransId="{FC6BA3F2-6FAA-41F9-82D2-2E9BFDB3C387}"/>
    <dgm:cxn modelId="{1EA8D5A9-66F8-4B19-9436-3145D5D81AFD}" type="presOf" srcId="{F3E3E37C-85DC-47AF-BCA5-68F41279D704}" destId="{083F439F-3B93-4A7A-9E85-73E945FA600E}" srcOrd="0" destOrd="0" presId="urn:microsoft.com/office/officeart/2005/8/layout/radial5"/>
    <dgm:cxn modelId="{C1F52B33-51B2-4BDF-BFC7-C829364A83D3}" type="presOf" srcId="{409F5323-4B32-4F4B-AE55-A8146171E9C0}" destId="{8831E517-7442-4259-83C3-F143A5DABA21}" srcOrd="0" destOrd="0" presId="urn:microsoft.com/office/officeart/2005/8/layout/radial5"/>
    <dgm:cxn modelId="{B8F81204-27EA-4ECD-B4A3-11F2EF9CC586}" type="presOf" srcId="{F3E3E37C-85DC-47AF-BCA5-68F41279D704}" destId="{7A00B318-87D4-470E-9A70-EEE6383BB56D}" srcOrd="1" destOrd="0" presId="urn:microsoft.com/office/officeart/2005/8/layout/radial5"/>
    <dgm:cxn modelId="{0E70D9E7-DE1E-4E6F-AB22-EAD35F2C518C}" srcId="{997EFAC7-763A-4754-8E49-321257C8214F}" destId="{B77440BA-3A2E-405B-A3B8-D6211798DA32}" srcOrd="1" destOrd="0" parTransId="{4F2F75BC-0E4C-41BC-BC48-F355F7205DEB}" sibTransId="{B41CDF05-B9BC-4B61-8D91-41834E7AE8F6}"/>
    <dgm:cxn modelId="{9CE55DB3-93AD-419C-B61E-50ACDD4493D0}" type="presOf" srcId="{A34F066E-7208-472E-9463-83F5892B17C0}" destId="{03CB581C-0162-44B6-8C24-AB8187E9EF80}" srcOrd="1" destOrd="0" presId="urn:microsoft.com/office/officeart/2005/8/layout/radial5"/>
    <dgm:cxn modelId="{82253D22-59DD-40E6-91F1-2CD5B51F940A}" srcId="{997EFAC7-763A-4754-8E49-321257C8214F}" destId="{C5E85A62-1799-4B1F-96B6-57649F0994A9}" srcOrd="3" destOrd="0" parTransId="{A34F066E-7208-472E-9463-83F5892B17C0}" sibTransId="{655F6B01-DCDA-4226-BD78-D5943B045B67}"/>
    <dgm:cxn modelId="{2495D47E-379F-4F11-B40B-D32D4E2E3F39}" type="presOf" srcId="{4F2F75BC-0E4C-41BC-BC48-F355F7205DEB}" destId="{C86C6830-2B53-4F28-8A18-F4570218615E}" srcOrd="1" destOrd="0" presId="urn:microsoft.com/office/officeart/2005/8/layout/radial5"/>
    <dgm:cxn modelId="{5C8623EE-79C4-449D-A928-164F1F93BF21}" type="presOf" srcId="{28A05BF5-C63C-4B5E-9158-178E1D529245}" destId="{32296CC6-F759-49F0-8B9A-71F8F477E60F}" srcOrd="0" destOrd="0" presId="urn:microsoft.com/office/officeart/2005/8/layout/radial5"/>
    <dgm:cxn modelId="{3DA492B2-5D1A-47F0-A2F5-8415E3B9BC8E}" type="presOf" srcId="{5C793C5C-53EE-4E84-8036-D139C11823CB}" destId="{8E70CDF1-3760-4E99-8F73-F685ED0023F5}" srcOrd="0" destOrd="0" presId="urn:microsoft.com/office/officeart/2005/8/layout/radial5"/>
    <dgm:cxn modelId="{2B0B0F54-8651-4DD8-9CAF-EE1282C029B6}" srcId="{997EFAC7-763A-4754-8E49-321257C8214F}" destId="{5C793C5C-53EE-4E84-8036-D139C11823CB}" srcOrd="2" destOrd="0" parTransId="{C815EE5C-3F0E-4ED9-83D6-539D4DFD3399}" sibTransId="{D0A5E099-C21A-467A-B46A-15BF5E2DF56B}"/>
    <dgm:cxn modelId="{62DEBD9E-6581-4B6B-8C89-72E557AE2DCF}" type="presOf" srcId="{A34F066E-7208-472E-9463-83F5892B17C0}" destId="{48CC926B-2533-4038-871B-E94AD18D1C68}" srcOrd="0" destOrd="0" presId="urn:microsoft.com/office/officeart/2005/8/layout/radial5"/>
    <dgm:cxn modelId="{556743C9-A3DC-4EC3-A36A-2CE89B95DA14}" type="presOf" srcId="{BF04424F-BA14-499B-8952-9FC2F94C02E5}" destId="{E8DC3AD7-A98D-4A49-95A7-06B6A4753F02}" srcOrd="0" destOrd="0" presId="urn:microsoft.com/office/officeart/2005/8/layout/radial5"/>
    <dgm:cxn modelId="{C80CED45-217B-4938-90C3-FC0233962F48}" type="presOf" srcId="{B77440BA-3A2E-405B-A3B8-D6211798DA32}" destId="{C868F3B3-1E68-4D62-9834-4FCC5ED1E381}" srcOrd="0" destOrd="0" presId="urn:microsoft.com/office/officeart/2005/8/layout/radial5"/>
    <dgm:cxn modelId="{92EF9511-28D0-415A-8AE2-DF4E83DC09F7}" type="presOf" srcId="{C815EE5C-3F0E-4ED9-83D6-539D4DFD3399}" destId="{0273920B-0C3F-4B02-BB12-6FF90FDFC127}" srcOrd="0" destOrd="0" presId="urn:microsoft.com/office/officeart/2005/8/layout/radial5"/>
    <dgm:cxn modelId="{C6929F0C-22F6-4E6A-9627-AD2770F8B0D9}" type="presOf" srcId="{C815EE5C-3F0E-4ED9-83D6-539D4DFD3399}" destId="{9D0B3105-6A5F-4761-BCBD-162C58D4948E}" srcOrd="1" destOrd="0" presId="urn:microsoft.com/office/officeart/2005/8/layout/radial5"/>
    <dgm:cxn modelId="{DE6B58DA-90F0-4F80-91A7-4020B615ABEA}" type="presOf" srcId="{AA977EBF-7116-4985-A7AC-3E761EC47830}" destId="{B452DAF4-D683-41F4-8200-37F93A7CE999}" srcOrd="0" destOrd="0" presId="urn:microsoft.com/office/officeart/2005/8/layout/radial5"/>
    <dgm:cxn modelId="{4C239EA7-0263-40EE-853C-A077F039251F}" type="presOf" srcId="{4F2F75BC-0E4C-41BC-BC48-F355F7205DEB}" destId="{7BF757C0-DA30-4BBA-8A3D-A657E1AF8EF3}" srcOrd="0" destOrd="0" presId="urn:microsoft.com/office/officeart/2005/8/layout/radial5"/>
    <dgm:cxn modelId="{2B6D5743-13DF-4BBB-9C3F-AD917F9510AE}" type="presOf" srcId="{28A05BF5-C63C-4B5E-9158-178E1D529245}" destId="{546C7896-2A50-46CC-AC50-30C1AB303010}" srcOrd="1" destOrd="0" presId="urn:microsoft.com/office/officeart/2005/8/layout/radial5"/>
    <dgm:cxn modelId="{0E08DCA8-C98C-4DAA-A26D-F8CB20EA0B21}" type="presOf" srcId="{997EFAC7-763A-4754-8E49-321257C8214F}" destId="{4011E6EE-DA59-462A-955F-EFB87F698A57}" srcOrd="0" destOrd="0" presId="urn:microsoft.com/office/officeart/2005/8/layout/radial5"/>
    <dgm:cxn modelId="{B866D4ED-B384-485E-A544-4B39E9D7F438}" type="presOf" srcId="{C5E85A62-1799-4B1F-96B6-57649F0994A9}" destId="{2FD5B4D8-55DE-47B6-BB84-A7D108542BA6}" srcOrd="0" destOrd="0" presId="urn:microsoft.com/office/officeart/2005/8/layout/radial5"/>
    <dgm:cxn modelId="{57535CC8-FAF4-4CDA-AD24-31679DB86D3F}" srcId="{409F5323-4B32-4F4B-AE55-A8146171E9C0}" destId="{997EFAC7-763A-4754-8E49-321257C8214F}" srcOrd="0" destOrd="0" parTransId="{0D742B22-2DE7-4D64-822C-0DDC78CC0F1B}" sibTransId="{F5B55BB6-98DC-4B08-92FB-C08AAD11486F}"/>
    <dgm:cxn modelId="{065EFD79-24F7-487F-9EED-B87D7DAAE02F}" type="presParOf" srcId="{8831E517-7442-4259-83C3-F143A5DABA21}" destId="{4011E6EE-DA59-462A-955F-EFB87F698A57}" srcOrd="0" destOrd="0" presId="urn:microsoft.com/office/officeart/2005/8/layout/radial5"/>
    <dgm:cxn modelId="{78604006-76F2-4420-A221-491D4FE3D36A}" type="presParOf" srcId="{8831E517-7442-4259-83C3-F143A5DABA21}" destId="{32296CC6-F759-49F0-8B9A-71F8F477E60F}" srcOrd="1" destOrd="0" presId="urn:microsoft.com/office/officeart/2005/8/layout/radial5"/>
    <dgm:cxn modelId="{D313BC81-ED05-45D6-80FD-E7BC87941880}" type="presParOf" srcId="{32296CC6-F759-49F0-8B9A-71F8F477E60F}" destId="{546C7896-2A50-46CC-AC50-30C1AB303010}" srcOrd="0" destOrd="0" presId="urn:microsoft.com/office/officeart/2005/8/layout/radial5"/>
    <dgm:cxn modelId="{8D9B84CF-6F4F-4D29-B6DC-2639E9171367}" type="presParOf" srcId="{8831E517-7442-4259-83C3-F143A5DABA21}" destId="{B452DAF4-D683-41F4-8200-37F93A7CE999}" srcOrd="2" destOrd="0" presId="urn:microsoft.com/office/officeart/2005/8/layout/radial5"/>
    <dgm:cxn modelId="{5D302CA7-68BA-42F2-A0B6-2B6B6B21A07B}" type="presParOf" srcId="{8831E517-7442-4259-83C3-F143A5DABA21}" destId="{7BF757C0-DA30-4BBA-8A3D-A657E1AF8EF3}" srcOrd="3" destOrd="0" presId="urn:microsoft.com/office/officeart/2005/8/layout/radial5"/>
    <dgm:cxn modelId="{85ABD16D-153F-46F4-9FAC-C96DDAB8EC2A}" type="presParOf" srcId="{7BF757C0-DA30-4BBA-8A3D-A657E1AF8EF3}" destId="{C86C6830-2B53-4F28-8A18-F4570218615E}" srcOrd="0" destOrd="0" presId="urn:microsoft.com/office/officeart/2005/8/layout/radial5"/>
    <dgm:cxn modelId="{90A4FC90-D8B8-4FE3-B340-F0C5D08781DB}" type="presParOf" srcId="{8831E517-7442-4259-83C3-F143A5DABA21}" destId="{C868F3B3-1E68-4D62-9834-4FCC5ED1E381}" srcOrd="4" destOrd="0" presId="urn:microsoft.com/office/officeart/2005/8/layout/radial5"/>
    <dgm:cxn modelId="{CC27F91F-2D48-47F9-817D-D25A170D24F8}" type="presParOf" srcId="{8831E517-7442-4259-83C3-F143A5DABA21}" destId="{0273920B-0C3F-4B02-BB12-6FF90FDFC127}" srcOrd="5" destOrd="0" presId="urn:microsoft.com/office/officeart/2005/8/layout/radial5"/>
    <dgm:cxn modelId="{5438227B-819F-4F13-8BE6-B3BAE5A71AA8}" type="presParOf" srcId="{0273920B-0C3F-4B02-BB12-6FF90FDFC127}" destId="{9D0B3105-6A5F-4761-BCBD-162C58D4948E}" srcOrd="0" destOrd="0" presId="urn:microsoft.com/office/officeart/2005/8/layout/radial5"/>
    <dgm:cxn modelId="{4B8B6B02-893B-4A54-920C-04196BC084D7}" type="presParOf" srcId="{8831E517-7442-4259-83C3-F143A5DABA21}" destId="{8E70CDF1-3760-4E99-8F73-F685ED0023F5}" srcOrd="6" destOrd="0" presId="urn:microsoft.com/office/officeart/2005/8/layout/radial5"/>
    <dgm:cxn modelId="{5D040E85-A822-4A45-AC6B-FF50CE14622C}" type="presParOf" srcId="{8831E517-7442-4259-83C3-F143A5DABA21}" destId="{48CC926B-2533-4038-871B-E94AD18D1C68}" srcOrd="7" destOrd="0" presId="urn:microsoft.com/office/officeart/2005/8/layout/radial5"/>
    <dgm:cxn modelId="{8E68300E-1855-4461-8B83-113F587E5081}" type="presParOf" srcId="{48CC926B-2533-4038-871B-E94AD18D1C68}" destId="{03CB581C-0162-44B6-8C24-AB8187E9EF80}" srcOrd="0" destOrd="0" presId="urn:microsoft.com/office/officeart/2005/8/layout/radial5"/>
    <dgm:cxn modelId="{153C7A07-79E8-4E16-B891-15CCA7AE1177}" type="presParOf" srcId="{8831E517-7442-4259-83C3-F143A5DABA21}" destId="{2FD5B4D8-55DE-47B6-BB84-A7D108542BA6}" srcOrd="8" destOrd="0" presId="urn:microsoft.com/office/officeart/2005/8/layout/radial5"/>
    <dgm:cxn modelId="{A4060735-B4A6-4CE3-9CF4-FBE3AD2F7C1E}" type="presParOf" srcId="{8831E517-7442-4259-83C3-F143A5DABA21}" destId="{083F439F-3B93-4A7A-9E85-73E945FA600E}" srcOrd="9" destOrd="0" presId="urn:microsoft.com/office/officeart/2005/8/layout/radial5"/>
    <dgm:cxn modelId="{3A048005-E49A-4273-B012-8442D5CE69F0}" type="presParOf" srcId="{083F439F-3B93-4A7A-9E85-73E945FA600E}" destId="{7A00B318-87D4-470E-9A70-EEE6383BB56D}" srcOrd="0" destOrd="0" presId="urn:microsoft.com/office/officeart/2005/8/layout/radial5"/>
    <dgm:cxn modelId="{BDD60106-66DE-418A-8F5D-911A2737F18A}" type="presParOf" srcId="{8831E517-7442-4259-83C3-F143A5DABA21}" destId="{E8DC3AD7-A98D-4A49-95A7-06B6A4753F02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3B4886-98CF-4141-AE8A-0BB7DDA874A5}" type="doc">
      <dgm:prSet loTypeId="urn:microsoft.com/office/officeart/2009/3/layout/StepUp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DF0082BF-D77F-425F-A886-DEC6A894492B}">
      <dgm:prSet phldrT="[Texto]"/>
      <dgm:spPr/>
      <dgm:t>
        <a:bodyPr/>
        <a:lstStyle/>
        <a:p>
          <a:r>
            <a:rPr lang="es-CO" dirty="0" smtClean="0"/>
            <a:t>Diagnóstico AS-IS</a:t>
          </a:r>
          <a:endParaRPr lang="es-CO" dirty="0"/>
        </a:p>
      </dgm:t>
    </dgm:pt>
    <dgm:pt modelId="{F0A4969D-0978-49AC-869E-E0C5AE0C0009}" type="parTrans" cxnId="{7979AC39-76E7-4E16-BDAD-C00FAA33AFFD}">
      <dgm:prSet/>
      <dgm:spPr/>
      <dgm:t>
        <a:bodyPr/>
        <a:lstStyle/>
        <a:p>
          <a:endParaRPr lang="es-CO"/>
        </a:p>
      </dgm:t>
    </dgm:pt>
    <dgm:pt modelId="{0169D036-AAC9-4410-BAF2-6D3B1BEBB28E}" type="sibTrans" cxnId="{7979AC39-76E7-4E16-BDAD-C00FAA33AFFD}">
      <dgm:prSet/>
      <dgm:spPr/>
      <dgm:t>
        <a:bodyPr/>
        <a:lstStyle/>
        <a:p>
          <a:endParaRPr lang="es-CO"/>
        </a:p>
      </dgm:t>
    </dgm:pt>
    <dgm:pt modelId="{CF0AE8DE-E026-442E-8AAC-1FEF123BF580}">
      <dgm:prSet phldrT="[Texto]"/>
      <dgm:spPr/>
      <dgm:t>
        <a:bodyPr/>
        <a:lstStyle/>
        <a:p>
          <a:r>
            <a:rPr lang="es-CO" dirty="0" err="1" smtClean="0"/>
            <a:t>DiseñoTO</a:t>
          </a:r>
          <a:r>
            <a:rPr lang="es-CO" dirty="0" smtClean="0"/>
            <a:t>-BE</a:t>
          </a:r>
          <a:endParaRPr lang="es-CO" dirty="0"/>
        </a:p>
      </dgm:t>
    </dgm:pt>
    <dgm:pt modelId="{93FFC8B5-A754-4319-99DE-794F9EE695C8}" type="parTrans" cxnId="{EDEB6E91-5702-4E2B-B7CD-B09CFE136031}">
      <dgm:prSet/>
      <dgm:spPr/>
      <dgm:t>
        <a:bodyPr/>
        <a:lstStyle/>
        <a:p>
          <a:endParaRPr lang="es-CO"/>
        </a:p>
      </dgm:t>
    </dgm:pt>
    <dgm:pt modelId="{936CD8CE-6C2B-4F4F-AB30-24C02E14D8B2}" type="sibTrans" cxnId="{EDEB6E91-5702-4E2B-B7CD-B09CFE136031}">
      <dgm:prSet/>
      <dgm:spPr/>
      <dgm:t>
        <a:bodyPr/>
        <a:lstStyle/>
        <a:p>
          <a:endParaRPr lang="es-CO"/>
        </a:p>
      </dgm:t>
    </dgm:pt>
    <dgm:pt modelId="{1F05E8E7-51DA-4B4F-9401-250854B580A7}">
      <dgm:prSet phldrT="[Texto]"/>
      <dgm:spPr/>
      <dgm:t>
        <a:bodyPr/>
        <a:lstStyle/>
        <a:p>
          <a:r>
            <a:rPr lang="es-CO" dirty="0" smtClean="0"/>
            <a:t>Análisis de brecha</a:t>
          </a:r>
          <a:endParaRPr lang="es-CO" dirty="0"/>
        </a:p>
      </dgm:t>
    </dgm:pt>
    <dgm:pt modelId="{F6F75B17-08BD-420A-975B-38ED76343B6A}" type="parTrans" cxnId="{3C1FA3C8-BD99-4DBB-B8E9-8DAEAA54A726}">
      <dgm:prSet/>
      <dgm:spPr/>
      <dgm:t>
        <a:bodyPr/>
        <a:lstStyle/>
        <a:p>
          <a:endParaRPr lang="es-CO"/>
        </a:p>
      </dgm:t>
    </dgm:pt>
    <dgm:pt modelId="{EFBDC1D7-1AF7-4C8E-ACC2-6C7CA35ADBD9}" type="sibTrans" cxnId="{3C1FA3C8-BD99-4DBB-B8E9-8DAEAA54A726}">
      <dgm:prSet/>
      <dgm:spPr/>
      <dgm:t>
        <a:bodyPr/>
        <a:lstStyle/>
        <a:p>
          <a:endParaRPr lang="es-CO"/>
        </a:p>
      </dgm:t>
    </dgm:pt>
    <dgm:pt modelId="{0D33C168-B000-470E-A724-2FCEF0BC148E}">
      <dgm:prSet phldrT="[Texto]"/>
      <dgm:spPr/>
      <dgm:t>
        <a:bodyPr/>
        <a:lstStyle/>
        <a:p>
          <a:r>
            <a:rPr lang="es-CO" dirty="0" smtClean="0"/>
            <a:t>Definición de proyectos (</a:t>
          </a:r>
          <a:r>
            <a:rPr lang="es-CO" dirty="0" err="1" smtClean="0"/>
            <a:t>Roadmap</a:t>
          </a:r>
          <a:r>
            <a:rPr lang="es-CO" dirty="0" smtClean="0"/>
            <a:t>)</a:t>
          </a:r>
        </a:p>
      </dgm:t>
    </dgm:pt>
    <dgm:pt modelId="{B578A523-2E10-46A5-BE14-6814FAD35B5A}" type="parTrans" cxnId="{E6F92D4F-299A-4C30-B55B-373E7AE89E0E}">
      <dgm:prSet/>
      <dgm:spPr/>
      <dgm:t>
        <a:bodyPr/>
        <a:lstStyle/>
        <a:p>
          <a:endParaRPr lang="es-CO"/>
        </a:p>
      </dgm:t>
    </dgm:pt>
    <dgm:pt modelId="{AF80049B-AA2E-4AAB-B9BA-E736C0F4A5D0}" type="sibTrans" cxnId="{E6F92D4F-299A-4C30-B55B-373E7AE89E0E}">
      <dgm:prSet/>
      <dgm:spPr/>
      <dgm:t>
        <a:bodyPr/>
        <a:lstStyle/>
        <a:p>
          <a:endParaRPr lang="es-CO"/>
        </a:p>
      </dgm:t>
    </dgm:pt>
    <dgm:pt modelId="{058AB22A-3155-4CF0-A5CB-C1588EB228DE}">
      <dgm:prSet phldrT="[Texto]"/>
      <dgm:spPr/>
      <dgm:t>
        <a:bodyPr/>
        <a:lstStyle/>
        <a:p>
          <a:r>
            <a:rPr lang="es-CO" dirty="0" smtClean="0"/>
            <a:t>Diseño</a:t>
          </a:r>
        </a:p>
        <a:p>
          <a:r>
            <a:rPr lang="es-CO" dirty="0" smtClean="0"/>
            <a:t>Arquitectura de solución</a:t>
          </a:r>
        </a:p>
      </dgm:t>
    </dgm:pt>
    <dgm:pt modelId="{ACE85BC2-25D2-4FAE-87AA-BAE5F68F7B4F}" type="parTrans" cxnId="{B24AF21D-9744-461F-A4C8-ECA98ED6E4B4}">
      <dgm:prSet/>
      <dgm:spPr/>
      <dgm:t>
        <a:bodyPr/>
        <a:lstStyle/>
        <a:p>
          <a:endParaRPr lang="es-CO"/>
        </a:p>
      </dgm:t>
    </dgm:pt>
    <dgm:pt modelId="{6B6DE84D-D9E3-4D1B-9ACF-C4A4D462E675}" type="sibTrans" cxnId="{B24AF21D-9744-461F-A4C8-ECA98ED6E4B4}">
      <dgm:prSet/>
      <dgm:spPr/>
      <dgm:t>
        <a:bodyPr/>
        <a:lstStyle/>
        <a:p>
          <a:endParaRPr lang="es-CO"/>
        </a:p>
      </dgm:t>
    </dgm:pt>
    <dgm:pt modelId="{2FA28F82-4D93-4605-9E1F-F088FB07AE9A}" type="pres">
      <dgm:prSet presAssocID="{EC3B4886-98CF-4141-AE8A-0BB7DDA874A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9CB71CA3-A1B4-4700-9F6A-B4EBD17669EC}" type="pres">
      <dgm:prSet presAssocID="{DF0082BF-D77F-425F-A886-DEC6A894492B}" presName="composite" presStyleCnt="0"/>
      <dgm:spPr/>
      <dgm:t>
        <a:bodyPr/>
        <a:lstStyle/>
        <a:p>
          <a:endParaRPr lang="es-CO"/>
        </a:p>
      </dgm:t>
    </dgm:pt>
    <dgm:pt modelId="{B0E34B77-9FF1-4BA2-890F-26839B2095C0}" type="pres">
      <dgm:prSet presAssocID="{DF0082BF-D77F-425F-A886-DEC6A894492B}" presName="LShape" presStyleLbl="alignNode1" presStyleIdx="0" presStyleCnt="9"/>
      <dgm:spPr/>
      <dgm:t>
        <a:bodyPr/>
        <a:lstStyle/>
        <a:p>
          <a:endParaRPr lang="es-CO"/>
        </a:p>
      </dgm:t>
    </dgm:pt>
    <dgm:pt modelId="{56EB5A97-B018-4343-9C7C-5EBBB616CAE3}" type="pres">
      <dgm:prSet presAssocID="{DF0082BF-D77F-425F-A886-DEC6A894492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6803416-13EB-4735-B96E-DD633C926330}" type="pres">
      <dgm:prSet presAssocID="{DF0082BF-D77F-425F-A886-DEC6A894492B}" presName="Triangle" presStyleLbl="alignNode1" presStyleIdx="1" presStyleCnt="9"/>
      <dgm:spPr/>
      <dgm:t>
        <a:bodyPr/>
        <a:lstStyle/>
        <a:p>
          <a:endParaRPr lang="es-CO"/>
        </a:p>
      </dgm:t>
    </dgm:pt>
    <dgm:pt modelId="{997052E6-CA5F-4C6D-8338-344A063CB603}" type="pres">
      <dgm:prSet presAssocID="{0169D036-AAC9-4410-BAF2-6D3B1BEBB28E}" presName="sibTrans" presStyleCnt="0"/>
      <dgm:spPr/>
      <dgm:t>
        <a:bodyPr/>
        <a:lstStyle/>
        <a:p>
          <a:endParaRPr lang="es-CO"/>
        </a:p>
      </dgm:t>
    </dgm:pt>
    <dgm:pt modelId="{EB278BDD-488A-4977-8BCB-3ED801EF3A8B}" type="pres">
      <dgm:prSet presAssocID="{0169D036-AAC9-4410-BAF2-6D3B1BEBB28E}" presName="space" presStyleCnt="0"/>
      <dgm:spPr/>
      <dgm:t>
        <a:bodyPr/>
        <a:lstStyle/>
        <a:p>
          <a:endParaRPr lang="es-CO"/>
        </a:p>
      </dgm:t>
    </dgm:pt>
    <dgm:pt modelId="{B1D31ED6-E1A9-44B8-BC37-A8D49D7BA26E}" type="pres">
      <dgm:prSet presAssocID="{CF0AE8DE-E026-442E-8AAC-1FEF123BF580}" presName="composite" presStyleCnt="0"/>
      <dgm:spPr/>
      <dgm:t>
        <a:bodyPr/>
        <a:lstStyle/>
        <a:p>
          <a:endParaRPr lang="es-CO"/>
        </a:p>
      </dgm:t>
    </dgm:pt>
    <dgm:pt modelId="{A25B9AC2-DCB5-4DDC-B037-7671E7B20911}" type="pres">
      <dgm:prSet presAssocID="{CF0AE8DE-E026-442E-8AAC-1FEF123BF580}" presName="LShape" presStyleLbl="alignNode1" presStyleIdx="2" presStyleCnt="9"/>
      <dgm:spPr/>
      <dgm:t>
        <a:bodyPr/>
        <a:lstStyle/>
        <a:p>
          <a:endParaRPr lang="es-CO"/>
        </a:p>
      </dgm:t>
    </dgm:pt>
    <dgm:pt modelId="{2FB62A78-DA57-463E-8184-8DBFF9FC38FD}" type="pres">
      <dgm:prSet presAssocID="{CF0AE8DE-E026-442E-8AAC-1FEF123BF580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E663080-BFED-4893-B44D-384E85541968}" type="pres">
      <dgm:prSet presAssocID="{CF0AE8DE-E026-442E-8AAC-1FEF123BF580}" presName="Triangle" presStyleLbl="alignNode1" presStyleIdx="3" presStyleCnt="9"/>
      <dgm:spPr/>
      <dgm:t>
        <a:bodyPr/>
        <a:lstStyle/>
        <a:p>
          <a:endParaRPr lang="es-CO"/>
        </a:p>
      </dgm:t>
    </dgm:pt>
    <dgm:pt modelId="{741444C3-7CED-485C-B8B7-AC3C16A88A29}" type="pres">
      <dgm:prSet presAssocID="{936CD8CE-6C2B-4F4F-AB30-24C02E14D8B2}" presName="sibTrans" presStyleCnt="0"/>
      <dgm:spPr/>
      <dgm:t>
        <a:bodyPr/>
        <a:lstStyle/>
        <a:p>
          <a:endParaRPr lang="es-CO"/>
        </a:p>
      </dgm:t>
    </dgm:pt>
    <dgm:pt modelId="{0298E4A7-D126-4FC3-8810-583B9287FDE4}" type="pres">
      <dgm:prSet presAssocID="{936CD8CE-6C2B-4F4F-AB30-24C02E14D8B2}" presName="space" presStyleCnt="0"/>
      <dgm:spPr/>
      <dgm:t>
        <a:bodyPr/>
        <a:lstStyle/>
        <a:p>
          <a:endParaRPr lang="es-CO"/>
        </a:p>
      </dgm:t>
    </dgm:pt>
    <dgm:pt modelId="{1BDC1304-F78B-45A2-AED0-604B9D7317E9}" type="pres">
      <dgm:prSet presAssocID="{1F05E8E7-51DA-4B4F-9401-250854B580A7}" presName="composite" presStyleCnt="0"/>
      <dgm:spPr/>
      <dgm:t>
        <a:bodyPr/>
        <a:lstStyle/>
        <a:p>
          <a:endParaRPr lang="es-CO"/>
        </a:p>
      </dgm:t>
    </dgm:pt>
    <dgm:pt modelId="{DB27EC98-AF65-4F03-96EC-BBE8E71D49A6}" type="pres">
      <dgm:prSet presAssocID="{1F05E8E7-51DA-4B4F-9401-250854B580A7}" presName="LShape" presStyleLbl="alignNode1" presStyleIdx="4" presStyleCnt="9"/>
      <dgm:spPr/>
      <dgm:t>
        <a:bodyPr/>
        <a:lstStyle/>
        <a:p>
          <a:endParaRPr lang="es-CO"/>
        </a:p>
      </dgm:t>
    </dgm:pt>
    <dgm:pt modelId="{05FDA98E-51F9-4FAF-8B9D-2F78074E1689}" type="pres">
      <dgm:prSet presAssocID="{1F05E8E7-51DA-4B4F-9401-250854B580A7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4281487-F8D5-4C83-AFB1-BAD6972CD372}" type="pres">
      <dgm:prSet presAssocID="{1F05E8E7-51DA-4B4F-9401-250854B580A7}" presName="Triangle" presStyleLbl="alignNode1" presStyleIdx="5" presStyleCnt="9"/>
      <dgm:spPr/>
      <dgm:t>
        <a:bodyPr/>
        <a:lstStyle/>
        <a:p>
          <a:endParaRPr lang="es-CO"/>
        </a:p>
      </dgm:t>
    </dgm:pt>
    <dgm:pt modelId="{A3CD70C4-32A1-4C0F-AC96-9C8F917AF8C5}" type="pres">
      <dgm:prSet presAssocID="{EFBDC1D7-1AF7-4C8E-ACC2-6C7CA35ADBD9}" presName="sibTrans" presStyleCnt="0"/>
      <dgm:spPr/>
      <dgm:t>
        <a:bodyPr/>
        <a:lstStyle/>
        <a:p>
          <a:endParaRPr lang="es-CO"/>
        </a:p>
      </dgm:t>
    </dgm:pt>
    <dgm:pt modelId="{9BD4ED2E-090E-4624-9492-4435A29EEC79}" type="pres">
      <dgm:prSet presAssocID="{EFBDC1D7-1AF7-4C8E-ACC2-6C7CA35ADBD9}" presName="space" presStyleCnt="0"/>
      <dgm:spPr/>
      <dgm:t>
        <a:bodyPr/>
        <a:lstStyle/>
        <a:p>
          <a:endParaRPr lang="es-CO"/>
        </a:p>
      </dgm:t>
    </dgm:pt>
    <dgm:pt modelId="{438AB00C-3488-4445-8FC5-A1AD7DF33947}" type="pres">
      <dgm:prSet presAssocID="{0D33C168-B000-470E-A724-2FCEF0BC148E}" presName="composite" presStyleCnt="0"/>
      <dgm:spPr/>
      <dgm:t>
        <a:bodyPr/>
        <a:lstStyle/>
        <a:p>
          <a:endParaRPr lang="es-CO"/>
        </a:p>
      </dgm:t>
    </dgm:pt>
    <dgm:pt modelId="{40431084-A147-4604-86F8-E0F12BE98FC1}" type="pres">
      <dgm:prSet presAssocID="{0D33C168-B000-470E-A724-2FCEF0BC148E}" presName="LShape" presStyleLbl="alignNode1" presStyleIdx="6" presStyleCnt="9"/>
      <dgm:spPr/>
      <dgm:t>
        <a:bodyPr/>
        <a:lstStyle/>
        <a:p>
          <a:endParaRPr lang="es-CO"/>
        </a:p>
      </dgm:t>
    </dgm:pt>
    <dgm:pt modelId="{576DA655-EC4E-450C-B95D-CEE060BC89D1}" type="pres">
      <dgm:prSet presAssocID="{0D33C168-B000-470E-A724-2FCEF0BC148E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222C03E-07B1-4750-A0C1-816A9BE7674B}" type="pres">
      <dgm:prSet presAssocID="{0D33C168-B000-470E-A724-2FCEF0BC148E}" presName="Triangle" presStyleLbl="alignNode1" presStyleIdx="7" presStyleCnt="9"/>
      <dgm:spPr/>
      <dgm:t>
        <a:bodyPr/>
        <a:lstStyle/>
        <a:p>
          <a:endParaRPr lang="es-CO"/>
        </a:p>
      </dgm:t>
    </dgm:pt>
    <dgm:pt modelId="{45440390-D587-4976-A7C0-9E707330D7E9}" type="pres">
      <dgm:prSet presAssocID="{AF80049B-AA2E-4AAB-B9BA-E736C0F4A5D0}" presName="sibTrans" presStyleCnt="0"/>
      <dgm:spPr/>
      <dgm:t>
        <a:bodyPr/>
        <a:lstStyle/>
        <a:p>
          <a:endParaRPr lang="es-CO"/>
        </a:p>
      </dgm:t>
    </dgm:pt>
    <dgm:pt modelId="{03515A0C-CE2D-4399-865C-0B9B88418BF3}" type="pres">
      <dgm:prSet presAssocID="{AF80049B-AA2E-4AAB-B9BA-E736C0F4A5D0}" presName="space" presStyleCnt="0"/>
      <dgm:spPr/>
      <dgm:t>
        <a:bodyPr/>
        <a:lstStyle/>
        <a:p>
          <a:endParaRPr lang="es-CO"/>
        </a:p>
      </dgm:t>
    </dgm:pt>
    <dgm:pt modelId="{5C40416D-579E-44EB-A943-CC97E2008403}" type="pres">
      <dgm:prSet presAssocID="{058AB22A-3155-4CF0-A5CB-C1588EB228DE}" presName="composite" presStyleCnt="0"/>
      <dgm:spPr/>
      <dgm:t>
        <a:bodyPr/>
        <a:lstStyle/>
        <a:p>
          <a:endParaRPr lang="es-CO"/>
        </a:p>
      </dgm:t>
    </dgm:pt>
    <dgm:pt modelId="{6936BB9A-DE93-45F4-A533-420AA33415C4}" type="pres">
      <dgm:prSet presAssocID="{058AB22A-3155-4CF0-A5CB-C1588EB228DE}" presName="LShape" presStyleLbl="alignNode1" presStyleIdx="8" presStyleCnt="9"/>
      <dgm:spPr/>
      <dgm:t>
        <a:bodyPr/>
        <a:lstStyle/>
        <a:p>
          <a:endParaRPr lang="es-CO"/>
        </a:p>
      </dgm:t>
    </dgm:pt>
    <dgm:pt modelId="{F249C281-FEF8-481D-B0F4-B8EF2414C015}" type="pres">
      <dgm:prSet presAssocID="{058AB22A-3155-4CF0-A5CB-C1588EB228DE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DEB6E91-5702-4E2B-B7CD-B09CFE136031}" srcId="{EC3B4886-98CF-4141-AE8A-0BB7DDA874A5}" destId="{CF0AE8DE-E026-442E-8AAC-1FEF123BF580}" srcOrd="1" destOrd="0" parTransId="{93FFC8B5-A754-4319-99DE-794F9EE695C8}" sibTransId="{936CD8CE-6C2B-4F4F-AB30-24C02E14D8B2}"/>
    <dgm:cxn modelId="{B24AF21D-9744-461F-A4C8-ECA98ED6E4B4}" srcId="{EC3B4886-98CF-4141-AE8A-0BB7DDA874A5}" destId="{058AB22A-3155-4CF0-A5CB-C1588EB228DE}" srcOrd="4" destOrd="0" parTransId="{ACE85BC2-25D2-4FAE-87AA-BAE5F68F7B4F}" sibTransId="{6B6DE84D-D9E3-4D1B-9ACF-C4A4D462E675}"/>
    <dgm:cxn modelId="{1F1A0C9C-870E-416E-B619-5FA9A3ABE4E0}" type="presOf" srcId="{EC3B4886-98CF-4141-AE8A-0BB7DDA874A5}" destId="{2FA28F82-4D93-4605-9E1F-F088FB07AE9A}" srcOrd="0" destOrd="0" presId="urn:microsoft.com/office/officeart/2009/3/layout/StepUpProcess"/>
    <dgm:cxn modelId="{3E86C628-0292-4EE3-A044-2D63E0308A2A}" type="presOf" srcId="{0D33C168-B000-470E-A724-2FCEF0BC148E}" destId="{576DA655-EC4E-450C-B95D-CEE060BC89D1}" srcOrd="0" destOrd="0" presId="urn:microsoft.com/office/officeart/2009/3/layout/StepUpProcess"/>
    <dgm:cxn modelId="{17629459-8915-4073-BF96-BACCF1812325}" type="presOf" srcId="{1F05E8E7-51DA-4B4F-9401-250854B580A7}" destId="{05FDA98E-51F9-4FAF-8B9D-2F78074E1689}" srcOrd="0" destOrd="0" presId="urn:microsoft.com/office/officeart/2009/3/layout/StepUpProcess"/>
    <dgm:cxn modelId="{1FC025D9-E1CF-48F7-B74A-53F8ADD3F519}" type="presOf" srcId="{CF0AE8DE-E026-442E-8AAC-1FEF123BF580}" destId="{2FB62A78-DA57-463E-8184-8DBFF9FC38FD}" srcOrd="0" destOrd="0" presId="urn:microsoft.com/office/officeart/2009/3/layout/StepUpProcess"/>
    <dgm:cxn modelId="{7979AC39-76E7-4E16-BDAD-C00FAA33AFFD}" srcId="{EC3B4886-98CF-4141-AE8A-0BB7DDA874A5}" destId="{DF0082BF-D77F-425F-A886-DEC6A894492B}" srcOrd="0" destOrd="0" parTransId="{F0A4969D-0978-49AC-869E-E0C5AE0C0009}" sibTransId="{0169D036-AAC9-4410-BAF2-6D3B1BEBB28E}"/>
    <dgm:cxn modelId="{20A9B97F-6853-4831-ACDD-88478CE73323}" type="presOf" srcId="{DF0082BF-D77F-425F-A886-DEC6A894492B}" destId="{56EB5A97-B018-4343-9C7C-5EBBB616CAE3}" srcOrd="0" destOrd="0" presId="urn:microsoft.com/office/officeart/2009/3/layout/StepUpProcess"/>
    <dgm:cxn modelId="{3C1FA3C8-BD99-4DBB-B8E9-8DAEAA54A726}" srcId="{EC3B4886-98CF-4141-AE8A-0BB7DDA874A5}" destId="{1F05E8E7-51DA-4B4F-9401-250854B580A7}" srcOrd="2" destOrd="0" parTransId="{F6F75B17-08BD-420A-975B-38ED76343B6A}" sibTransId="{EFBDC1D7-1AF7-4C8E-ACC2-6C7CA35ADBD9}"/>
    <dgm:cxn modelId="{30C103D6-4C7E-4993-8D00-93305617ABBA}" type="presOf" srcId="{058AB22A-3155-4CF0-A5CB-C1588EB228DE}" destId="{F249C281-FEF8-481D-B0F4-B8EF2414C015}" srcOrd="0" destOrd="0" presId="urn:microsoft.com/office/officeart/2009/3/layout/StepUpProcess"/>
    <dgm:cxn modelId="{E6F92D4F-299A-4C30-B55B-373E7AE89E0E}" srcId="{EC3B4886-98CF-4141-AE8A-0BB7DDA874A5}" destId="{0D33C168-B000-470E-A724-2FCEF0BC148E}" srcOrd="3" destOrd="0" parTransId="{B578A523-2E10-46A5-BE14-6814FAD35B5A}" sibTransId="{AF80049B-AA2E-4AAB-B9BA-E736C0F4A5D0}"/>
    <dgm:cxn modelId="{FD72D565-1655-4934-AB83-0F6E3B622F8A}" type="presParOf" srcId="{2FA28F82-4D93-4605-9E1F-F088FB07AE9A}" destId="{9CB71CA3-A1B4-4700-9F6A-B4EBD17669EC}" srcOrd="0" destOrd="0" presId="urn:microsoft.com/office/officeart/2009/3/layout/StepUpProcess"/>
    <dgm:cxn modelId="{ECAC7BE8-2395-407F-BD6B-CAF2A9867FD7}" type="presParOf" srcId="{9CB71CA3-A1B4-4700-9F6A-B4EBD17669EC}" destId="{B0E34B77-9FF1-4BA2-890F-26839B2095C0}" srcOrd="0" destOrd="0" presId="urn:microsoft.com/office/officeart/2009/3/layout/StepUpProcess"/>
    <dgm:cxn modelId="{BB1E095F-9429-44AA-92EC-CF5D32A35DC5}" type="presParOf" srcId="{9CB71CA3-A1B4-4700-9F6A-B4EBD17669EC}" destId="{56EB5A97-B018-4343-9C7C-5EBBB616CAE3}" srcOrd="1" destOrd="0" presId="urn:microsoft.com/office/officeart/2009/3/layout/StepUpProcess"/>
    <dgm:cxn modelId="{5F4E5862-C50E-4341-8422-66A476342403}" type="presParOf" srcId="{9CB71CA3-A1B4-4700-9F6A-B4EBD17669EC}" destId="{86803416-13EB-4735-B96E-DD633C926330}" srcOrd="2" destOrd="0" presId="urn:microsoft.com/office/officeart/2009/3/layout/StepUpProcess"/>
    <dgm:cxn modelId="{81AFE0C6-9169-4DED-B13E-A212E5C8ACC7}" type="presParOf" srcId="{2FA28F82-4D93-4605-9E1F-F088FB07AE9A}" destId="{997052E6-CA5F-4C6D-8338-344A063CB603}" srcOrd="1" destOrd="0" presId="urn:microsoft.com/office/officeart/2009/3/layout/StepUpProcess"/>
    <dgm:cxn modelId="{6BBA81B5-2050-401A-BD64-F3CA68163F4F}" type="presParOf" srcId="{997052E6-CA5F-4C6D-8338-344A063CB603}" destId="{EB278BDD-488A-4977-8BCB-3ED801EF3A8B}" srcOrd="0" destOrd="0" presId="urn:microsoft.com/office/officeart/2009/3/layout/StepUpProcess"/>
    <dgm:cxn modelId="{DD2DB10F-BD5A-48EB-9995-0373882D5C47}" type="presParOf" srcId="{2FA28F82-4D93-4605-9E1F-F088FB07AE9A}" destId="{B1D31ED6-E1A9-44B8-BC37-A8D49D7BA26E}" srcOrd="2" destOrd="0" presId="urn:microsoft.com/office/officeart/2009/3/layout/StepUpProcess"/>
    <dgm:cxn modelId="{49304286-234A-4A8E-8454-06CCBE26889C}" type="presParOf" srcId="{B1D31ED6-E1A9-44B8-BC37-A8D49D7BA26E}" destId="{A25B9AC2-DCB5-4DDC-B037-7671E7B20911}" srcOrd="0" destOrd="0" presId="urn:microsoft.com/office/officeart/2009/3/layout/StepUpProcess"/>
    <dgm:cxn modelId="{6836CD61-1994-43BE-A866-D1D35C5A7608}" type="presParOf" srcId="{B1D31ED6-E1A9-44B8-BC37-A8D49D7BA26E}" destId="{2FB62A78-DA57-463E-8184-8DBFF9FC38FD}" srcOrd="1" destOrd="0" presId="urn:microsoft.com/office/officeart/2009/3/layout/StepUpProcess"/>
    <dgm:cxn modelId="{9CA3AF9B-704E-43B0-8A53-15A2AA23F8DB}" type="presParOf" srcId="{B1D31ED6-E1A9-44B8-BC37-A8D49D7BA26E}" destId="{6E663080-BFED-4893-B44D-384E85541968}" srcOrd="2" destOrd="0" presId="urn:microsoft.com/office/officeart/2009/3/layout/StepUpProcess"/>
    <dgm:cxn modelId="{2CDC2824-048F-4EC3-AD8F-44C45CA5D2CE}" type="presParOf" srcId="{2FA28F82-4D93-4605-9E1F-F088FB07AE9A}" destId="{741444C3-7CED-485C-B8B7-AC3C16A88A29}" srcOrd="3" destOrd="0" presId="urn:microsoft.com/office/officeart/2009/3/layout/StepUpProcess"/>
    <dgm:cxn modelId="{AE4EBB25-9EB2-4C30-83EE-25EFD5D51BBD}" type="presParOf" srcId="{741444C3-7CED-485C-B8B7-AC3C16A88A29}" destId="{0298E4A7-D126-4FC3-8810-583B9287FDE4}" srcOrd="0" destOrd="0" presId="urn:microsoft.com/office/officeart/2009/3/layout/StepUpProcess"/>
    <dgm:cxn modelId="{D50F6821-A765-4C3D-8CA9-44C48513D6BC}" type="presParOf" srcId="{2FA28F82-4D93-4605-9E1F-F088FB07AE9A}" destId="{1BDC1304-F78B-45A2-AED0-604B9D7317E9}" srcOrd="4" destOrd="0" presId="urn:microsoft.com/office/officeart/2009/3/layout/StepUpProcess"/>
    <dgm:cxn modelId="{DE882567-B574-47EF-8CC0-5C7FA1806DE4}" type="presParOf" srcId="{1BDC1304-F78B-45A2-AED0-604B9D7317E9}" destId="{DB27EC98-AF65-4F03-96EC-BBE8E71D49A6}" srcOrd="0" destOrd="0" presId="urn:microsoft.com/office/officeart/2009/3/layout/StepUpProcess"/>
    <dgm:cxn modelId="{2AF0537F-38A6-449F-8688-1CCEE90314B5}" type="presParOf" srcId="{1BDC1304-F78B-45A2-AED0-604B9D7317E9}" destId="{05FDA98E-51F9-4FAF-8B9D-2F78074E1689}" srcOrd="1" destOrd="0" presId="urn:microsoft.com/office/officeart/2009/3/layout/StepUpProcess"/>
    <dgm:cxn modelId="{E0E7FE3C-BBAD-4A4A-9863-F747B06F96B0}" type="presParOf" srcId="{1BDC1304-F78B-45A2-AED0-604B9D7317E9}" destId="{74281487-F8D5-4C83-AFB1-BAD6972CD372}" srcOrd="2" destOrd="0" presId="urn:microsoft.com/office/officeart/2009/3/layout/StepUpProcess"/>
    <dgm:cxn modelId="{E6C8652E-D921-4BF1-AB9F-395BE7FD89E2}" type="presParOf" srcId="{2FA28F82-4D93-4605-9E1F-F088FB07AE9A}" destId="{A3CD70C4-32A1-4C0F-AC96-9C8F917AF8C5}" srcOrd="5" destOrd="0" presId="urn:microsoft.com/office/officeart/2009/3/layout/StepUpProcess"/>
    <dgm:cxn modelId="{2A9E021D-35A5-4CA6-B822-46A86D10E9E3}" type="presParOf" srcId="{A3CD70C4-32A1-4C0F-AC96-9C8F917AF8C5}" destId="{9BD4ED2E-090E-4624-9492-4435A29EEC79}" srcOrd="0" destOrd="0" presId="urn:microsoft.com/office/officeart/2009/3/layout/StepUpProcess"/>
    <dgm:cxn modelId="{BC1B746D-5045-40C8-978E-139D3B7C6FA5}" type="presParOf" srcId="{2FA28F82-4D93-4605-9E1F-F088FB07AE9A}" destId="{438AB00C-3488-4445-8FC5-A1AD7DF33947}" srcOrd="6" destOrd="0" presId="urn:microsoft.com/office/officeart/2009/3/layout/StepUpProcess"/>
    <dgm:cxn modelId="{E37862E2-D430-4AAA-BBDC-A3F7835A90DE}" type="presParOf" srcId="{438AB00C-3488-4445-8FC5-A1AD7DF33947}" destId="{40431084-A147-4604-86F8-E0F12BE98FC1}" srcOrd="0" destOrd="0" presId="urn:microsoft.com/office/officeart/2009/3/layout/StepUpProcess"/>
    <dgm:cxn modelId="{A3D46F6F-AF9D-4737-A198-DF04DB903F0C}" type="presParOf" srcId="{438AB00C-3488-4445-8FC5-A1AD7DF33947}" destId="{576DA655-EC4E-450C-B95D-CEE060BC89D1}" srcOrd="1" destOrd="0" presId="urn:microsoft.com/office/officeart/2009/3/layout/StepUpProcess"/>
    <dgm:cxn modelId="{9A58BB9F-3401-415E-91B3-8FBA82C79E24}" type="presParOf" srcId="{438AB00C-3488-4445-8FC5-A1AD7DF33947}" destId="{2222C03E-07B1-4750-A0C1-816A9BE7674B}" srcOrd="2" destOrd="0" presId="urn:microsoft.com/office/officeart/2009/3/layout/StepUpProcess"/>
    <dgm:cxn modelId="{38A81FFB-4EB3-4689-9F1C-4269C7EFF83F}" type="presParOf" srcId="{2FA28F82-4D93-4605-9E1F-F088FB07AE9A}" destId="{45440390-D587-4976-A7C0-9E707330D7E9}" srcOrd="7" destOrd="0" presId="urn:microsoft.com/office/officeart/2009/3/layout/StepUpProcess"/>
    <dgm:cxn modelId="{74AFCD9B-0692-4C82-AC94-E1510B67CDC4}" type="presParOf" srcId="{45440390-D587-4976-A7C0-9E707330D7E9}" destId="{03515A0C-CE2D-4399-865C-0B9B88418BF3}" srcOrd="0" destOrd="0" presId="urn:microsoft.com/office/officeart/2009/3/layout/StepUpProcess"/>
    <dgm:cxn modelId="{C638416E-7245-48AE-9736-0C7D7976C2BB}" type="presParOf" srcId="{2FA28F82-4D93-4605-9E1F-F088FB07AE9A}" destId="{5C40416D-579E-44EB-A943-CC97E2008403}" srcOrd="8" destOrd="0" presId="urn:microsoft.com/office/officeart/2009/3/layout/StepUpProcess"/>
    <dgm:cxn modelId="{DCDACCD9-947B-4A50-8C53-65205F9BCB76}" type="presParOf" srcId="{5C40416D-579E-44EB-A943-CC97E2008403}" destId="{6936BB9A-DE93-45F4-A533-420AA33415C4}" srcOrd="0" destOrd="0" presId="urn:microsoft.com/office/officeart/2009/3/layout/StepUpProcess"/>
    <dgm:cxn modelId="{BCE05673-EA9C-4EDD-865C-323427989794}" type="presParOf" srcId="{5C40416D-579E-44EB-A943-CC97E2008403}" destId="{F249C281-FEF8-481D-B0F4-B8EF2414C01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143741-D1EF-4B8F-84B9-4BE4D842BDB4}" type="doc">
      <dgm:prSet loTypeId="urn:microsoft.com/office/officeart/2008/layout/CircleAccentTimeline" loCatId="process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s-CO"/>
        </a:p>
      </dgm:t>
    </dgm:pt>
    <dgm:pt modelId="{FC05253B-2647-4DE6-8EC9-2FE0F44DB3D8}">
      <dgm:prSet phldrT="[Texto]" custT="1"/>
      <dgm:spPr/>
      <dgm:t>
        <a:bodyPr/>
        <a:lstStyle/>
        <a:p>
          <a:r>
            <a:rPr lang="es-CO" sz="2400" dirty="0" smtClean="0"/>
            <a:t>26 Julio 2013</a:t>
          </a:r>
          <a:endParaRPr lang="es-CO" sz="2400" dirty="0"/>
        </a:p>
      </dgm:t>
    </dgm:pt>
    <dgm:pt modelId="{5CEFD719-1801-456D-924F-0ED50BA8BD89}" type="parTrans" cxnId="{2372648F-D1F9-43B1-B078-D2F002A34FE9}">
      <dgm:prSet/>
      <dgm:spPr/>
      <dgm:t>
        <a:bodyPr/>
        <a:lstStyle/>
        <a:p>
          <a:endParaRPr lang="es-CO"/>
        </a:p>
      </dgm:t>
    </dgm:pt>
    <dgm:pt modelId="{47C7625F-C8BA-4624-B850-F58ADCA56D32}" type="sibTrans" cxnId="{2372648F-D1F9-43B1-B078-D2F002A34FE9}">
      <dgm:prSet/>
      <dgm:spPr/>
      <dgm:t>
        <a:bodyPr/>
        <a:lstStyle/>
        <a:p>
          <a:endParaRPr lang="es-CO"/>
        </a:p>
      </dgm:t>
    </dgm:pt>
    <dgm:pt modelId="{729D14DA-2EE9-4DC8-8298-E6BABB83FBCF}">
      <dgm:prSet phldrT="[Texto]" custT="1"/>
      <dgm:spPr/>
      <dgm:t>
        <a:bodyPr/>
        <a:lstStyle/>
        <a:p>
          <a:r>
            <a:rPr lang="es-CO" sz="2000" dirty="0" smtClean="0"/>
            <a:t>16 Semanas</a:t>
          </a:r>
          <a:endParaRPr lang="es-CO" sz="2000" dirty="0"/>
        </a:p>
      </dgm:t>
    </dgm:pt>
    <dgm:pt modelId="{864EC61C-23F1-4467-8C7C-7956678B6C20}" type="parTrans" cxnId="{4193B145-6D77-4799-B9A2-E39F2CF6D8B5}">
      <dgm:prSet/>
      <dgm:spPr/>
      <dgm:t>
        <a:bodyPr/>
        <a:lstStyle/>
        <a:p>
          <a:endParaRPr lang="es-CO"/>
        </a:p>
      </dgm:t>
    </dgm:pt>
    <dgm:pt modelId="{C8739C4E-A6BE-4EC5-8D86-E0F002D6943E}" type="sibTrans" cxnId="{4193B145-6D77-4799-B9A2-E39F2CF6D8B5}">
      <dgm:prSet/>
      <dgm:spPr/>
      <dgm:t>
        <a:bodyPr/>
        <a:lstStyle/>
        <a:p>
          <a:endParaRPr lang="es-CO"/>
        </a:p>
      </dgm:t>
    </dgm:pt>
    <dgm:pt modelId="{E6C264B0-03B5-4925-B134-D77C54F0E3BF}">
      <dgm:prSet phldrT="[Texto]" custT="1"/>
      <dgm:spPr/>
      <dgm:t>
        <a:bodyPr/>
        <a:lstStyle/>
        <a:p>
          <a:r>
            <a:rPr lang="es-CO" sz="2400" dirty="0" smtClean="0"/>
            <a:t>480 horas</a:t>
          </a:r>
          <a:endParaRPr lang="es-CO" sz="2400" dirty="0"/>
        </a:p>
      </dgm:t>
    </dgm:pt>
    <dgm:pt modelId="{ABB023C5-EE86-4693-B931-C3424C3F619D}" type="parTrans" cxnId="{ED360A38-FFD1-4D31-9951-A532AD2C10D4}">
      <dgm:prSet/>
      <dgm:spPr/>
      <dgm:t>
        <a:bodyPr/>
        <a:lstStyle/>
        <a:p>
          <a:endParaRPr lang="es-CO"/>
        </a:p>
      </dgm:t>
    </dgm:pt>
    <dgm:pt modelId="{8C445827-6237-4C89-8748-8B2ADAE2D3AD}" type="sibTrans" cxnId="{ED360A38-FFD1-4D31-9951-A532AD2C10D4}">
      <dgm:prSet/>
      <dgm:spPr/>
      <dgm:t>
        <a:bodyPr/>
        <a:lstStyle/>
        <a:p>
          <a:endParaRPr lang="es-CO"/>
        </a:p>
      </dgm:t>
    </dgm:pt>
    <dgm:pt modelId="{B99F95D8-BE06-44AE-B377-4CB91A382BE2}">
      <dgm:prSet phldrT="[Texto]" custT="1"/>
      <dgm:spPr/>
      <dgm:t>
        <a:bodyPr/>
        <a:lstStyle/>
        <a:p>
          <a:r>
            <a:rPr lang="es-CO" sz="2400" dirty="0" smtClean="0"/>
            <a:t>16 Noviembre 2013</a:t>
          </a:r>
          <a:endParaRPr lang="es-CO" sz="2400" dirty="0"/>
        </a:p>
      </dgm:t>
    </dgm:pt>
    <dgm:pt modelId="{B512BB5C-362C-4D38-8405-54F1965DDE98}" type="parTrans" cxnId="{D22F653F-CCD4-4A3D-A2F3-30D35E305745}">
      <dgm:prSet/>
      <dgm:spPr/>
      <dgm:t>
        <a:bodyPr/>
        <a:lstStyle/>
        <a:p>
          <a:endParaRPr lang="es-CO"/>
        </a:p>
      </dgm:t>
    </dgm:pt>
    <dgm:pt modelId="{C43F1B5F-BE51-4CA3-9BF6-3B3C2EEBFBEA}" type="sibTrans" cxnId="{D22F653F-CCD4-4A3D-A2F3-30D35E305745}">
      <dgm:prSet/>
      <dgm:spPr/>
      <dgm:t>
        <a:bodyPr/>
        <a:lstStyle/>
        <a:p>
          <a:endParaRPr lang="es-CO"/>
        </a:p>
      </dgm:t>
    </dgm:pt>
    <dgm:pt modelId="{7E114183-0CC6-4217-94D1-0BEFF8EDB57A}" type="pres">
      <dgm:prSet presAssocID="{CF143741-D1EF-4B8F-84B9-4BE4D842BDB4}" presName="Name0" presStyleCnt="0">
        <dgm:presLayoutVars>
          <dgm:dir/>
        </dgm:presLayoutVars>
      </dgm:prSet>
      <dgm:spPr/>
      <dgm:t>
        <a:bodyPr/>
        <a:lstStyle/>
        <a:p>
          <a:endParaRPr lang="es-CO"/>
        </a:p>
      </dgm:t>
    </dgm:pt>
    <dgm:pt modelId="{DBAAC956-0683-4E1F-8132-699008561724}" type="pres">
      <dgm:prSet presAssocID="{FC05253B-2647-4DE6-8EC9-2FE0F44DB3D8}" presName="parComposite" presStyleCnt="0"/>
      <dgm:spPr/>
      <dgm:t>
        <a:bodyPr/>
        <a:lstStyle/>
        <a:p>
          <a:endParaRPr lang="es-CO"/>
        </a:p>
      </dgm:t>
    </dgm:pt>
    <dgm:pt modelId="{BE94EA48-EDD7-479B-8AA0-84D22D63CF3A}" type="pres">
      <dgm:prSet presAssocID="{FC05253B-2647-4DE6-8EC9-2FE0F44DB3D8}" presName="parBigCircle" presStyleLbl="node0" presStyleIdx="0" presStyleCnt="2"/>
      <dgm:spPr/>
      <dgm:t>
        <a:bodyPr/>
        <a:lstStyle/>
        <a:p>
          <a:endParaRPr lang="es-CO"/>
        </a:p>
      </dgm:t>
    </dgm:pt>
    <dgm:pt modelId="{43BF2806-F1C0-4A44-AFCE-F0F72CF6E199}" type="pres">
      <dgm:prSet presAssocID="{FC05253B-2647-4DE6-8EC9-2FE0F44DB3D8}" presName="parTx" presStyleLbl="revTx" presStyleIdx="0" presStyleCnt="6"/>
      <dgm:spPr/>
      <dgm:t>
        <a:bodyPr/>
        <a:lstStyle/>
        <a:p>
          <a:endParaRPr lang="es-CO"/>
        </a:p>
      </dgm:t>
    </dgm:pt>
    <dgm:pt modelId="{5E4973BF-F3F5-4294-9BC5-131B8D28F2FA}" type="pres">
      <dgm:prSet presAssocID="{FC05253B-2647-4DE6-8EC9-2FE0F44DB3D8}" presName="bSpace" presStyleCnt="0"/>
      <dgm:spPr/>
      <dgm:t>
        <a:bodyPr/>
        <a:lstStyle/>
        <a:p>
          <a:endParaRPr lang="es-CO"/>
        </a:p>
      </dgm:t>
    </dgm:pt>
    <dgm:pt modelId="{EF2B7D7C-5F59-412E-9E76-B5C7AF265128}" type="pres">
      <dgm:prSet presAssocID="{FC05253B-2647-4DE6-8EC9-2FE0F44DB3D8}" presName="parBackupNorm" presStyleCnt="0"/>
      <dgm:spPr/>
      <dgm:t>
        <a:bodyPr/>
        <a:lstStyle/>
        <a:p>
          <a:endParaRPr lang="es-CO"/>
        </a:p>
      </dgm:t>
    </dgm:pt>
    <dgm:pt modelId="{CAB4FF41-8B3B-4BBD-9DE6-286A4E7D5D0B}" type="pres">
      <dgm:prSet presAssocID="{47C7625F-C8BA-4624-B850-F58ADCA56D32}" presName="parSpace" presStyleCnt="0"/>
      <dgm:spPr/>
      <dgm:t>
        <a:bodyPr/>
        <a:lstStyle/>
        <a:p>
          <a:endParaRPr lang="es-CO"/>
        </a:p>
      </dgm:t>
    </dgm:pt>
    <dgm:pt modelId="{D42F7D12-2BDE-4A90-AF87-4FE4FE290307}" type="pres">
      <dgm:prSet presAssocID="{729D14DA-2EE9-4DC8-8298-E6BABB83FBCF}" presName="desBackupLeftNorm" presStyleCnt="0"/>
      <dgm:spPr/>
      <dgm:t>
        <a:bodyPr/>
        <a:lstStyle/>
        <a:p>
          <a:endParaRPr lang="es-CO"/>
        </a:p>
      </dgm:t>
    </dgm:pt>
    <dgm:pt modelId="{81E4C388-6E75-4D2D-813B-9350AB32EB5B}" type="pres">
      <dgm:prSet presAssocID="{729D14DA-2EE9-4DC8-8298-E6BABB83FBCF}" presName="desComposite" presStyleCnt="0"/>
      <dgm:spPr/>
      <dgm:t>
        <a:bodyPr/>
        <a:lstStyle/>
        <a:p>
          <a:endParaRPr lang="es-CO"/>
        </a:p>
      </dgm:t>
    </dgm:pt>
    <dgm:pt modelId="{61CB9A04-D54E-41A5-B655-532DC4F7EB11}" type="pres">
      <dgm:prSet presAssocID="{729D14DA-2EE9-4DC8-8298-E6BABB83FBCF}" presName="desCircle" presStyleLbl="node1" presStyleIdx="0" presStyleCnt="2"/>
      <dgm:spPr/>
      <dgm:t>
        <a:bodyPr/>
        <a:lstStyle/>
        <a:p>
          <a:endParaRPr lang="es-CO"/>
        </a:p>
      </dgm:t>
    </dgm:pt>
    <dgm:pt modelId="{7B7928D1-5F7C-48EA-A2FA-80FA8EAB0207}" type="pres">
      <dgm:prSet presAssocID="{729D14DA-2EE9-4DC8-8298-E6BABB83FBCF}" presName="chTx" presStyleLbl="revTx" presStyleIdx="1" presStyleCnt="6"/>
      <dgm:spPr/>
      <dgm:t>
        <a:bodyPr/>
        <a:lstStyle/>
        <a:p>
          <a:endParaRPr lang="es-CO"/>
        </a:p>
      </dgm:t>
    </dgm:pt>
    <dgm:pt modelId="{2DC8E875-7D58-4F99-842C-E6B60FE39627}" type="pres">
      <dgm:prSet presAssocID="{729D14DA-2EE9-4DC8-8298-E6BABB83FBCF}" presName="desTx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FF4ED5F-2DFE-477E-8C30-CA3B9DD46DB7}" type="pres">
      <dgm:prSet presAssocID="{729D14DA-2EE9-4DC8-8298-E6BABB83FBCF}" presName="desBackupRightNorm" presStyleCnt="0"/>
      <dgm:spPr/>
      <dgm:t>
        <a:bodyPr/>
        <a:lstStyle/>
        <a:p>
          <a:endParaRPr lang="es-CO"/>
        </a:p>
      </dgm:t>
    </dgm:pt>
    <dgm:pt modelId="{4B1C958E-E7EB-4B38-8BEF-340872851480}" type="pres">
      <dgm:prSet presAssocID="{C8739C4E-A6BE-4EC5-8D86-E0F002D6943E}" presName="desSpace" presStyleCnt="0"/>
      <dgm:spPr/>
      <dgm:t>
        <a:bodyPr/>
        <a:lstStyle/>
        <a:p>
          <a:endParaRPr lang="es-CO"/>
        </a:p>
      </dgm:t>
    </dgm:pt>
    <dgm:pt modelId="{C1A8E934-BFFB-4C1A-8F6C-C396942934EA}" type="pres">
      <dgm:prSet presAssocID="{E6C264B0-03B5-4925-B134-D77C54F0E3BF}" presName="desBackupLeftNorm" presStyleCnt="0"/>
      <dgm:spPr/>
      <dgm:t>
        <a:bodyPr/>
        <a:lstStyle/>
        <a:p>
          <a:endParaRPr lang="es-CO"/>
        </a:p>
      </dgm:t>
    </dgm:pt>
    <dgm:pt modelId="{A44B17E6-39A1-4337-80A6-B0BE8C068F62}" type="pres">
      <dgm:prSet presAssocID="{E6C264B0-03B5-4925-B134-D77C54F0E3BF}" presName="desComposite" presStyleCnt="0"/>
      <dgm:spPr/>
      <dgm:t>
        <a:bodyPr/>
        <a:lstStyle/>
        <a:p>
          <a:endParaRPr lang="es-CO"/>
        </a:p>
      </dgm:t>
    </dgm:pt>
    <dgm:pt modelId="{BFEE6E04-4F28-4FAD-8574-E768B560E677}" type="pres">
      <dgm:prSet presAssocID="{E6C264B0-03B5-4925-B134-D77C54F0E3BF}" presName="desCircle" presStyleLbl="node1" presStyleIdx="1" presStyleCnt="2" custLinFactNeighborX="-23952" custLinFactNeighborY="-2521"/>
      <dgm:spPr/>
      <dgm:t>
        <a:bodyPr/>
        <a:lstStyle/>
        <a:p>
          <a:endParaRPr lang="es-CO"/>
        </a:p>
      </dgm:t>
    </dgm:pt>
    <dgm:pt modelId="{DBBAE0E8-8BAE-4644-8CB3-E2B447BF7A0E}" type="pres">
      <dgm:prSet presAssocID="{E6C264B0-03B5-4925-B134-D77C54F0E3BF}" presName="chTx" presStyleLbl="revTx" presStyleIdx="3" presStyleCnt="6" custLinFactNeighborX="49553" custLinFactNeighborY="-98671"/>
      <dgm:spPr/>
      <dgm:t>
        <a:bodyPr/>
        <a:lstStyle/>
        <a:p>
          <a:endParaRPr lang="es-CO"/>
        </a:p>
      </dgm:t>
    </dgm:pt>
    <dgm:pt modelId="{DD9747A6-BF8F-4A63-9E4E-AA6E614FACB2}" type="pres">
      <dgm:prSet presAssocID="{E6C264B0-03B5-4925-B134-D77C54F0E3BF}" presName="desTx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34C5A35-3468-475E-A504-60B2C7467682}" type="pres">
      <dgm:prSet presAssocID="{E6C264B0-03B5-4925-B134-D77C54F0E3BF}" presName="desBackupRightNorm" presStyleCnt="0"/>
      <dgm:spPr/>
      <dgm:t>
        <a:bodyPr/>
        <a:lstStyle/>
        <a:p>
          <a:endParaRPr lang="es-CO"/>
        </a:p>
      </dgm:t>
    </dgm:pt>
    <dgm:pt modelId="{689E9F75-C6B7-430D-B001-202A77665593}" type="pres">
      <dgm:prSet presAssocID="{8C445827-6237-4C89-8748-8B2ADAE2D3AD}" presName="desSpace" presStyleCnt="0"/>
      <dgm:spPr/>
      <dgm:t>
        <a:bodyPr/>
        <a:lstStyle/>
        <a:p>
          <a:endParaRPr lang="es-CO"/>
        </a:p>
      </dgm:t>
    </dgm:pt>
    <dgm:pt modelId="{633AEBB2-C584-49C5-9933-429E51052436}" type="pres">
      <dgm:prSet presAssocID="{B99F95D8-BE06-44AE-B377-4CB91A382BE2}" presName="parComposite" presStyleCnt="0"/>
      <dgm:spPr/>
      <dgm:t>
        <a:bodyPr/>
        <a:lstStyle/>
        <a:p>
          <a:endParaRPr lang="es-CO"/>
        </a:p>
      </dgm:t>
    </dgm:pt>
    <dgm:pt modelId="{C6CF8707-D1D1-4FA8-9757-839E00FCF767}" type="pres">
      <dgm:prSet presAssocID="{B99F95D8-BE06-44AE-B377-4CB91A382BE2}" presName="parBigCircle" presStyleLbl="node0" presStyleIdx="1" presStyleCnt="2" custLinFactNeighborX="-9161" custLinFactNeighborY="654"/>
      <dgm:spPr/>
      <dgm:t>
        <a:bodyPr/>
        <a:lstStyle/>
        <a:p>
          <a:endParaRPr lang="es-CO"/>
        </a:p>
      </dgm:t>
    </dgm:pt>
    <dgm:pt modelId="{1C92C585-9ADA-41CB-9620-FBEF8B32443B}" type="pres">
      <dgm:prSet presAssocID="{B99F95D8-BE06-44AE-B377-4CB91A382BE2}" presName="parTx" presStyleLbl="revTx" presStyleIdx="5" presStyleCnt="6" custLinFactNeighborX="12250" custLinFactNeighborY="1591"/>
      <dgm:spPr/>
      <dgm:t>
        <a:bodyPr/>
        <a:lstStyle/>
        <a:p>
          <a:endParaRPr lang="es-CO"/>
        </a:p>
      </dgm:t>
    </dgm:pt>
    <dgm:pt modelId="{770C2347-45A6-4E1A-A5DF-392E7147949B}" type="pres">
      <dgm:prSet presAssocID="{B99F95D8-BE06-44AE-B377-4CB91A382BE2}" presName="bSpace" presStyleCnt="0"/>
      <dgm:spPr/>
      <dgm:t>
        <a:bodyPr/>
        <a:lstStyle/>
        <a:p>
          <a:endParaRPr lang="es-CO"/>
        </a:p>
      </dgm:t>
    </dgm:pt>
    <dgm:pt modelId="{8C7F308E-40CD-4D40-AABD-1614969D8E57}" type="pres">
      <dgm:prSet presAssocID="{B99F95D8-BE06-44AE-B377-4CB91A382BE2}" presName="parBackupNorm" presStyleCnt="0"/>
      <dgm:spPr/>
      <dgm:t>
        <a:bodyPr/>
        <a:lstStyle/>
        <a:p>
          <a:endParaRPr lang="es-CO"/>
        </a:p>
      </dgm:t>
    </dgm:pt>
    <dgm:pt modelId="{EB89F5C1-DB00-4523-BAB5-396316A70C4F}" type="pres">
      <dgm:prSet presAssocID="{C43F1B5F-BE51-4CA3-9BF6-3B3C2EEBFBEA}" presName="parSpace" presStyleCnt="0"/>
      <dgm:spPr/>
      <dgm:t>
        <a:bodyPr/>
        <a:lstStyle/>
        <a:p>
          <a:endParaRPr lang="es-CO"/>
        </a:p>
      </dgm:t>
    </dgm:pt>
  </dgm:ptLst>
  <dgm:cxnLst>
    <dgm:cxn modelId="{D22F653F-CCD4-4A3D-A2F3-30D35E305745}" srcId="{CF143741-D1EF-4B8F-84B9-4BE4D842BDB4}" destId="{B99F95D8-BE06-44AE-B377-4CB91A382BE2}" srcOrd="1" destOrd="0" parTransId="{B512BB5C-362C-4D38-8405-54F1965DDE98}" sibTransId="{C43F1B5F-BE51-4CA3-9BF6-3B3C2EEBFBEA}"/>
    <dgm:cxn modelId="{6A608897-A309-45C9-9A2F-91772993F3C2}" type="presOf" srcId="{E6C264B0-03B5-4925-B134-D77C54F0E3BF}" destId="{DBBAE0E8-8BAE-4644-8CB3-E2B447BF7A0E}" srcOrd="0" destOrd="0" presId="urn:microsoft.com/office/officeart/2008/layout/CircleAccentTimeline"/>
    <dgm:cxn modelId="{71D57D16-A6E1-45A4-9DCC-314D3D214BAD}" type="presOf" srcId="{FC05253B-2647-4DE6-8EC9-2FE0F44DB3D8}" destId="{43BF2806-F1C0-4A44-AFCE-F0F72CF6E199}" srcOrd="0" destOrd="0" presId="urn:microsoft.com/office/officeart/2008/layout/CircleAccentTimeline"/>
    <dgm:cxn modelId="{6E3BCD8A-7F62-420A-9467-A0B52E23BC85}" type="presOf" srcId="{729D14DA-2EE9-4DC8-8298-E6BABB83FBCF}" destId="{7B7928D1-5F7C-48EA-A2FA-80FA8EAB0207}" srcOrd="0" destOrd="0" presId="urn:microsoft.com/office/officeart/2008/layout/CircleAccentTimeline"/>
    <dgm:cxn modelId="{7014C9D8-7B5A-4E6B-9A13-4B8328ACE98F}" type="presOf" srcId="{B99F95D8-BE06-44AE-B377-4CB91A382BE2}" destId="{1C92C585-9ADA-41CB-9620-FBEF8B32443B}" srcOrd="0" destOrd="0" presId="urn:microsoft.com/office/officeart/2008/layout/CircleAccentTimeline"/>
    <dgm:cxn modelId="{2495EA3E-E8A1-413E-9239-FF09B8BC8125}" type="presOf" srcId="{CF143741-D1EF-4B8F-84B9-4BE4D842BDB4}" destId="{7E114183-0CC6-4217-94D1-0BEFF8EDB57A}" srcOrd="0" destOrd="0" presId="urn:microsoft.com/office/officeart/2008/layout/CircleAccentTimeline"/>
    <dgm:cxn modelId="{2372648F-D1F9-43B1-B078-D2F002A34FE9}" srcId="{CF143741-D1EF-4B8F-84B9-4BE4D842BDB4}" destId="{FC05253B-2647-4DE6-8EC9-2FE0F44DB3D8}" srcOrd="0" destOrd="0" parTransId="{5CEFD719-1801-456D-924F-0ED50BA8BD89}" sibTransId="{47C7625F-C8BA-4624-B850-F58ADCA56D32}"/>
    <dgm:cxn modelId="{ED360A38-FFD1-4D31-9951-A532AD2C10D4}" srcId="{FC05253B-2647-4DE6-8EC9-2FE0F44DB3D8}" destId="{E6C264B0-03B5-4925-B134-D77C54F0E3BF}" srcOrd="1" destOrd="0" parTransId="{ABB023C5-EE86-4693-B931-C3424C3F619D}" sibTransId="{8C445827-6237-4C89-8748-8B2ADAE2D3AD}"/>
    <dgm:cxn modelId="{4193B145-6D77-4799-B9A2-E39F2CF6D8B5}" srcId="{FC05253B-2647-4DE6-8EC9-2FE0F44DB3D8}" destId="{729D14DA-2EE9-4DC8-8298-E6BABB83FBCF}" srcOrd="0" destOrd="0" parTransId="{864EC61C-23F1-4467-8C7C-7956678B6C20}" sibTransId="{C8739C4E-A6BE-4EC5-8D86-E0F002D6943E}"/>
    <dgm:cxn modelId="{436A5C18-2D43-4F60-B320-A6CC753373BF}" type="presParOf" srcId="{7E114183-0CC6-4217-94D1-0BEFF8EDB57A}" destId="{DBAAC956-0683-4E1F-8132-699008561724}" srcOrd="0" destOrd="0" presId="urn:microsoft.com/office/officeart/2008/layout/CircleAccentTimeline"/>
    <dgm:cxn modelId="{FC0C9673-0B49-4229-970C-5BFE50D30BC2}" type="presParOf" srcId="{DBAAC956-0683-4E1F-8132-699008561724}" destId="{BE94EA48-EDD7-479B-8AA0-84D22D63CF3A}" srcOrd="0" destOrd="0" presId="urn:microsoft.com/office/officeart/2008/layout/CircleAccentTimeline"/>
    <dgm:cxn modelId="{AF4F404E-531D-416E-91D5-CD3DACC6D8AD}" type="presParOf" srcId="{DBAAC956-0683-4E1F-8132-699008561724}" destId="{43BF2806-F1C0-4A44-AFCE-F0F72CF6E199}" srcOrd="1" destOrd="0" presId="urn:microsoft.com/office/officeart/2008/layout/CircleAccentTimeline"/>
    <dgm:cxn modelId="{F7B2C0AB-4123-4935-823F-D306114259D9}" type="presParOf" srcId="{DBAAC956-0683-4E1F-8132-699008561724}" destId="{5E4973BF-F3F5-4294-9BC5-131B8D28F2FA}" srcOrd="2" destOrd="0" presId="urn:microsoft.com/office/officeart/2008/layout/CircleAccentTimeline"/>
    <dgm:cxn modelId="{34A6B889-FCE6-46FC-9EED-AB272E20ACB7}" type="presParOf" srcId="{7E114183-0CC6-4217-94D1-0BEFF8EDB57A}" destId="{EF2B7D7C-5F59-412E-9E76-B5C7AF265128}" srcOrd="1" destOrd="0" presId="urn:microsoft.com/office/officeart/2008/layout/CircleAccentTimeline"/>
    <dgm:cxn modelId="{C01269D5-FDF4-4152-A301-593494111718}" type="presParOf" srcId="{7E114183-0CC6-4217-94D1-0BEFF8EDB57A}" destId="{CAB4FF41-8B3B-4BBD-9DE6-286A4E7D5D0B}" srcOrd="2" destOrd="0" presId="urn:microsoft.com/office/officeart/2008/layout/CircleAccentTimeline"/>
    <dgm:cxn modelId="{CB9B800B-DF6D-4AE0-AC99-F043F50BC637}" type="presParOf" srcId="{7E114183-0CC6-4217-94D1-0BEFF8EDB57A}" destId="{D42F7D12-2BDE-4A90-AF87-4FE4FE290307}" srcOrd="3" destOrd="0" presId="urn:microsoft.com/office/officeart/2008/layout/CircleAccentTimeline"/>
    <dgm:cxn modelId="{FC925BA5-C6FD-46B5-A2F1-A2D66DCB029C}" type="presParOf" srcId="{7E114183-0CC6-4217-94D1-0BEFF8EDB57A}" destId="{81E4C388-6E75-4D2D-813B-9350AB32EB5B}" srcOrd="4" destOrd="0" presId="urn:microsoft.com/office/officeart/2008/layout/CircleAccentTimeline"/>
    <dgm:cxn modelId="{EF95A7E9-5DF6-46AB-AFBD-38FDC94008A7}" type="presParOf" srcId="{81E4C388-6E75-4D2D-813B-9350AB32EB5B}" destId="{61CB9A04-D54E-41A5-B655-532DC4F7EB11}" srcOrd="0" destOrd="0" presId="urn:microsoft.com/office/officeart/2008/layout/CircleAccentTimeline"/>
    <dgm:cxn modelId="{3FD79884-D365-4CB6-A744-1442C5D8E459}" type="presParOf" srcId="{81E4C388-6E75-4D2D-813B-9350AB32EB5B}" destId="{7B7928D1-5F7C-48EA-A2FA-80FA8EAB0207}" srcOrd="1" destOrd="0" presId="urn:microsoft.com/office/officeart/2008/layout/CircleAccentTimeline"/>
    <dgm:cxn modelId="{D0D7A318-97D4-47F5-8CDD-32A3BB622FB8}" type="presParOf" srcId="{81E4C388-6E75-4D2D-813B-9350AB32EB5B}" destId="{2DC8E875-7D58-4F99-842C-E6B60FE39627}" srcOrd="2" destOrd="0" presId="urn:microsoft.com/office/officeart/2008/layout/CircleAccentTimeline"/>
    <dgm:cxn modelId="{DDE55709-78D3-479E-A406-46549D2EE249}" type="presParOf" srcId="{7E114183-0CC6-4217-94D1-0BEFF8EDB57A}" destId="{8FF4ED5F-2DFE-477E-8C30-CA3B9DD46DB7}" srcOrd="5" destOrd="0" presId="urn:microsoft.com/office/officeart/2008/layout/CircleAccentTimeline"/>
    <dgm:cxn modelId="{ED434989-9C81-4E68-B468-0055EE9BF7FD}" type="presParOf" srcId="{7E114183-0CC6-4217-94D1-0BEFF8EDB57A}" destId="{4B1C958E-E7EB-4B38-8BEF-340872851480}" srcOrd="6" destOrd="0" presId="urn:microsoft.com/office/officeart/2008/layout/CircleAccentTimeline"/>
    <dgm:cxn modelId="{F91791D0-1268-40E0-8247-C43AB11DC8DE}" type="presParOf" srcId="{7E114183-0CC6-4217-94D1-0BEFF8EDB57A}" destId="{C1A8E934-BFFB-4C1A-8F6C-C396942934EA}" srcOrd="7" destOrd="0" presId="urn:microsoft.com/office/officeart/2008/layout/CircleAccentTimeline"/>
    <dgm:cxn modelId="{8470E122-7F31-497F-8AA5-F7A744CF3575}" type="presParOf" srcId="{7E114183-0CC6-4217-94D1-0BEFF8EDB57A}" destId="{A44B17E6-39A1-4337-80A6-B0BE8C068F62}" srcOrd="8" destOrd="0" presId="urn:microsoft.com/office/officeart/2008/layout/CircleAccentTimeline"/>
    <dgm:cxn modelId="{3B94E4F4-8FB4-4683-95D5-0B044D6B400F}" type="presParOf" srcId="{A44B17E6-39A1-4337-80A6-B0BE8C068F62}" destId="{BFEE6E04-4F28-4FAD-8574-E768B560E677}" srcOrd="0" destOrd="0" presId="urn:microsoft.com/office/officeart/2008/layout/CircleAccentTimeline"/>
    <dgm:cxn modelId="{66970D94-B358-429B-A691-1D4D0451A45A}" type="presParOf" srcId="{A44B17E6-39A1-4337-80A6-B0BE8C068F62}" destId="{DBBAE0E8-8BAE-4644-8CB3-E2B447BF7A0E}" srcOrd="1" destOrd="0" presId="urn:microsoft.com/office/officeart/2008/layout/CircleAccentTimeline"/>
    <dgm:cxn modelId="{2269133F-40EB-4F21-864E-DAC84B229BBC}" type="presParOf" srcId="{A44B17E6-39A1-4337-80A6-B0BE8C068F62}" destId="{DD9747A6-BF8F-4A63-9E4E-AA6E614FACB2}" srcOrd="2" destOrd="0" presId="urn:microsoft.com/office/officeart/2008/layout/CircleAccentTimeline"/>
    <dgm:cxn modelId="{B7B46DEA-861C-4E2E-B927-8172B9811F15}" type="presParOf" srcId="{7E114183-0CC6-4217-94D1-0BEFF8EDB57A}" destId="{B34C5A35-3468-475E-A504-60B2C7467682}" srcOrd="9" destOrd="0" presId="urn:microsoft.com/office/officeart/2008/layout/CircleAccentTimeline"/>
    <dgm:cxn modelId="{C33DE4FA-3199-47E6-96B5-BFCB309A896E}" type="presParOf" srcId="{7E114183-0CC6-4217-94D1-0BEFF8EDB57A}" destId="{689E9F75-C6B7-430D-B001-202A77665593}" srcOrd="10" destOrd="0" presId="urn:microsoft.com/office/officeart/2008/layout/CircleAccentTimeline"/>
    <dgm:cxn modelId="{4F016713-4C66-476A-9492-B6D61FFEA266}" type="presParOf" srcId="{7E114183-0CC6-4217-94D1-0BEFF8EDB57A}" destId="{633AEBB2-C584-49C5-9933-429E51052436}" srcOrd="11" destOrd="0" presId="urn:microsoft.com/office/officeart/2008/layout/CircleAccentTimeline"/>
    <dgm:cxn modelId="{65364F54-8B76-4924-9DF1-ED1D292F7FC6}" type="presParOf" srcId="{633AEBB2-C584-49C5-9933-429E51052436}" destId="{C6CF8707-D1D1-4FA8-9757-839E00FCF767}" srcOrd="0" destOrd="0" presId="urn:microsoft.com/office/officeart/2008/layout/CircleAccentTimeline"/>
    <dgm:cxn modelId="{0FDDCDE9-0AC8-4C79-B735-02B65E86D7EC}" type="presParOf" srcId="{633AEBB2-C584-49C5-9933-429E51052436}" destId="{1C92C585-9ADA-41CB-9620-FBEF8B32443B}" srcOrd="1" destOrd="0" presId="urn:microsoft.com/office/officeart/2008/layout/CircleAccentTimeline"/>
    <dgm:cxn modelId="{6096316F-1A2B-4B04-97DC-44E2091EC4D1}" type="presParOf" srcId="{633AEBB2-C584-49C5-9933-429E51052436}" destId="{770C2347-45A6-4E1A-A5DF-392E7147949B}" srcOrd="2" destOrd="0" presId="urn:microsoft.com/office/officeart/2008/layout/CircleAccentTimeline"/>
    <dgm:cxn modelId="{CDC94CCF-1051-4BC8-B13F-AAD331AC43EC}" type="presParOf" srcId="{7E114183-0CC6-4217-94D1-0BEFF8EDB57A}" destId="{8C7F308E-40CD-4D40-AABD-1614969D8E57}" srcOrd="12" destOrd="0" presId="urn:microsoft.com/office/officeart/2008/layout/CircleAccentTimeline"/>
    <dgm:cxn modelId="{118B223F-AB00-438E-9194-1FC3F27F6671}" type="presParOf" srcId="{7E114183-0CC6-4217-94D1-0BEFF8EDB57A}" destId="{EB89F5C1-DB00-4523-BAB5-396316A70C4F}" srcOrd="13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1E6EE-DA59-462A-955F-EFB87F698A57}">
      <dsp:nvSpPr>
        <dsp:cNvPr id="0" name=""/>
        <dsp:cNvSpPr/>
      </dsp:nvSpPr>
      <dsp:spPr>
        <a:xfrm>
          <a:off x="5005830" y="2593101"/>
          <a:ext cx="1701542" cy="15571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Estrategias</a:t>
          </a:r>
          <a:endParaRPr lang="es-MX" sz="2400" kern="1200" dirty="0"/>
        </a:p>
      </dsp:txBody>
      <dsp:txXfrm>
        <a:off x="5255015" y="2821134"/>
        <a:ext cx="1203172" cy="1101039"/>
      </dsp:txXfrm>
    </dsp:sp>
    <dsp:sp modelId="{32296CC6-F759-49F0-8B9A-71F8F477E60F}">
      <dsp:nvSpPr>
        <dsp:cNvPr id="0" name=""/>
        <dsp:cNvSpPr/>
      </dsp:nvSpPr>
      <dsp:spPr>
        <a:xfrm rot="16200000">
          <a:off x="5671216" y="1951287"/>
          <a:ext cx="370770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>
        <a:off x="5726832" y="2127912"/>
        <a:ext cx="259539" cy="363028"/>
      </dsp:txXfrm>
    </dsp:sp>
    <dsp:sp modelId="{B452DAF4-D683-41F4-8200-37F93A7CE999}">
      <dsp:nvSpPr>
        <dsp:cNvPr id="0" name=""/>
        <dsp:cNvSpPr/>
      </dsp:nvSpPr>
      <dsp:spPr>
        <a:xfrm>
          <a:off x="4841814" y="-136041"/>
          <a:ext cx="2029575" cy="2029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Nuevos procesos de mediación de transacciones</a:t>
          </a:r>
          <a:endParaRPr lang="es-MX" sz="1600" kern="1200" dirty="0"/>
        </a:p>
      </dsp:txBody>
      <dsp:txXfrm>
        <a:off x="5139038" y="161183"/>
        <a:ext cx="1435127" cy="1435127"/>
      </dsp:txXfrm>
    </dsp:sp>
    <dsp:sp modelId="{7BF757C0-DA30-4BBA-8A3D-A657E1AF8EF3}">
      <dsp:nvSpPr>
        <dsp:cNvPr id="0" name=""/>
        <dsp:cNvSpPr/>
      </dsp:nvSpPr>
      <dsp:spPr>
        <a:xfrm rot="20520000">
          <a:off x="6775224" y="2719371"/>
          <a:ext cx="315650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>
        <a:off x="6777541" y="2855011"/>
        <a:ext cx="220955" cy="363028"/>
      </dsp:txXfrm>
    </dsp:sp>
    <dsp:sp modelId="{C868F3B3-1E68-4D62-9834-4FCC5ED1E381}">
      <dsp:nvSpPr>
        <dsp:cNvPr id="0" name=""/>
        <dsp:cNvSpPr/>
      </dsp:nvSpPr>
      <dsp:spPr>
        <a:xfrm>
          <a:off x="7173151" y="1546955"/>
          <a:ext cx="2108694" cy="21086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Fidelización y atracción de clientes</a:t>
          </a:r>
          <a:endParaRPr lang="es-MX" sz="1600" kern="1200" dirty="0"/>
        </a:p>
      </dsp:txBody>
      <dsp:txXfrm>
        <a:off x="7481962" y="1855766"/>
        <a:ext cx="1491072" cy="1491072"/>
      </dsp:txXfrm>
    </dsp:sp>
    <dsp:sp modelId="{0273920B-0C3F-4B02-BB12-6FF90FDFC127}">
      <dsp:nvSpPr>
        <dsp:cNvPr id="0" name=""/>
        <dsp:cNvSpPr/>
      </dsp:nvSpPr>
      <dsp:spPr>
        <a:xfrm rot="3240000">
          <a:off x="6340777" y="3974163"/>
          <a:ext cx="346738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>
        <a:off x="6362216" y="4053095"/>
        <a:ext cx="242717" cy="363028"/>
      </dsp:txXfrm>
    </dsp:sp>
    <dsp:sp modelId="{8E70CDF1-3760-4E99-8F73-F685ED0023F5}">
      <dsp:nvSpPr>
        <dsp:cNvPr id="0" name=""/>
        <dsp:cNvSpPr/>
      </dsp:nvSpPr>
      <dsp:spPr>
        <a:xfrm>
          <a:off x="6299349" y="4343107"/>
          <a:ext cx="2045093" cy="2090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Medios de retroalimentación y reconocimiento de clientes y productos</a:t>
          </a:r>
          <a:endParaRPr lang="es-MX" sz="1400" kern="1200" dirty="0"/>
        </a:p>
      </dsp:txBody>
      <dsp:txXfrm>
        <a:off x="6598846" y="4649283"/>
        <a:ext cx="1446099" cy="1478351"/>
      </dsp:txXfrm>
    </dsp:sp>
    <dsp:sp modelId="{48CC926B-2533-4038-871B-E94AD18D1C68}">
      <dsp:nvSpPr>
        <dsp:cNvPr id="0" name=""/>
        <dsp:cNvSpPr/>
      </dsp:nvSpPr>
      <dsp:spPr>
        <a:xfrm rot="7560000">
          <a:off x="5022732" y="3976271"/>
          <a:ext cx="349587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 rot="10800000">
        <a:off x="5105992" y="4054857"/>
        <a:ext cx="244711" cy="363028"/>
      </dsp:txXfrm>
    </dsp:sp>
    <dsp:sp modelId="{2FD5B4D8-55DE-47B6-BB84-A7D108542BA6}">
      <dsp:nvSpPr>
        <dsp:cNvPr id="0" name=""/>
        <dsp:cNvSpPr/>
      </dsp:nvSpPr>
      <dsp:spPr>
        <a:xfrm>
          <a:off x="3364427" y="4353837"/>
          <a:ext cx="2053759" cy="20692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Panel de control de manejo de transacciones activas</a:t>
          </a:r>
          <a:endParaRPr lang="es-MX" sz="1600" kern="1200" dirty="0"/>
        </a:p>
      </dsp:txBody>
      <dsp:txXfrm>
        <a:off x="3665193" y="4656870"/>
        <a:ext cx="1452227" cy="1463175"/>
      </dsp:txXfrm>
    </dsp:sp>
    <dsp:sp modelId="{083F439F-3B93-4A7A-9E85-73E945FA600E}">
      <dsp:nvSpPr>
        <dsp:cNvPr id="0" name=""/>
        <dsp:cNvSpPr/>
      </dsp:nvSpPr>
      <dsp:spPr>
        <a:xfrm rot="11880000">
          <a:off x="4618336" y="2718547"/>
          <a:ext cx="318564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 rot="10800000">
        <a:off x="4711566" y="2854322"/>
        <a:ext cx="222995" cy="363028"/>
      </dsp:txXfrm>
    </dsp:sp>
    <dsp:sp modelId="{E8DC3AD7-A98D-4A49-95A7-06B6A4753F02}">
      <dsp:nvSpPr>
        <dsp:cNvPr id="0" name=""/>
        <dsp:cNvSpPr/>
      </dsp:nvSpPr>
      <dsp:spPr>
        <a:xfrm>
          <a:off x="2436857" y="1552454"/>
          <a:ext cx="2097696" cy="2097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Gestión automática de acuerdos de servicio</a:t>
          </a:r>
          <a:endParaRPr lang="es-MX" sz="1600" kern="1200" dirty="0"/>
        </a:p>
      </dsp:txBody>
      <dsp:txXfrm>
        <a:off x="2744057" y="1859654"/>
        <a:ext cx="1483296" cy="1483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34B77-9FF1-4BA2-890F-26839B2095C0}">
      <dsp:nvSpPr>
        <dsp:cNvPr id="0" name=""/>
        <dsp:cNvSpPr/>
      </dsp:nvSpPr>
      <dsp:spPr>
        <a:xfrm rot="5400000">
          <a:off x="300557" y="2562715"/>
          <a:ext cx="900397" cy="14982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EB5A97-B018-4343-9C7C-5EBBB616CAE3}">
      <dsp:nvSpPr>
        <dsp:cNvPr id="0" name=""/>
        <dsp:cNvSpPr/>
      </dsp:nvSpPr>
      <dsp:spPr>
        <a:xfrm>
          <a:off x="150258" y="3010366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Diagnóstico AS-IS</a:t>
          </a:r>
          <a:endParaRPr lang="es-CO" sz="1800" kern="1200" dirty="0"/>
        </a:p>
      </dsp:txBody>
      <dsp:txXfrm>
        <a:off x="150258" y="3010366"/>
        <a:ext cx="1352620" cy="1185650"/>
      </dsp:txXfrm>
    </dsp:sp>
    <dsp:sp modelId="{86803416-13EB-4735-B96E-DD633C926330}">
      <dsp:nvSpPr>
        <dsp:cNvPr id="0" name=""/>
        <dsp:cNvSpPr/>
      </dsp:nvSpPr>
      <dsp:spPr>
        <a:xfrm>
          <a:off x="1247667" y="2452413"/>
          <a:ext cx="255211" cy="25521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224865"/>
                <a:satOff val="2987"/>
                <a:lumOff val="73"/>
                <a:alphaOff val="0"/>
                <a:tint val="96000"/>
                <a:lumMod val="102000"/>
              </a:schemeClr>
            </a:gs>
            <a:gs pos="100000">
              <a:schemeClr val="accent5">
                <a:hueOff val="224865"/>
                <a:satOff val="2987"/>
                <a:lumOff val="73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224865"/>
              <a:satOff val="2987"/>
              <a:lumOff val="7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5B9AC2-DCB5-4DDC-B037-7671E7B20911}">
      <dsp:nvSpPr>
        <dsp:cNvPr id="0" name=""/>
        <dsp:cNvSpPr/>
      </dsp:nvSpPr>
      <dsp:spPr>
        <a:xfrm rot="5400000">
          <a:off x="1956428" y="2152968"/>
          <a:ext cx="900397" cy="14982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449731"/>
                <a:satOff val="5974"/>
                <a:lumOff val="147"/>
                <a:alphaOff val="0"/>
                <a:tint val="96000"/>
                <a:lumMod val="102000"/>
              </a:schemeClr>
            </a:gs>
            <a:gs pos="100000">
              <a:schemeClr val="accent5">
                <a:hueOff val="449731"/>
                <a:satOff val="5974"/>
                <a:lumOff val="147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449731"/>
              <a:satOff val="5974"/>
              <a:lumOff val="14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B62A78-DA57-463E-8184-8DBFF9FC38FD}">
      <dsp:nvSpPr>
        <dsp:cNvPr id="0" name=""/>
        <dsp:cNvSpPr/>
      </dsp:nvSpPr>
      <dsp:spPr>
        <a:xfrm>
          <a:off x="1806130" y="2600619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err="1" smtClean="0"/>
            <a:t>DiseñoTO</a:t>
          </a:r>
          <a:r>
            <a:rPr lang="es-CO" sz="1800" kern="1200" dirty="0" smtClean="0"/>
            <a:t>-BE</a:t>
          </a:r>
          <a:endParaRPr lang="es-CO" sz="1800" kern="1200" dirty="0"/>
        </a:p>
      </dsp:txBody>
      <dsp:txXfrm>
        <a:off x="1806130" y="2600619"/>
        <a:ext cx="1352620" cy="1185650"/>
      </dsp:txXfrm>
    </dsp:sp>
    <dsp:sp modelId="{6E663080-BFED-4893-B44D-384E85541968}">
      <dsp:nvSpPr>
        <dsp:cNvPr id="0" name=""/>
        <dsp:cNvSpPr/>
      </dsp:nvSpPr>
      <dsp:spPr>
        <a:xfrm>
          <a:off x="2903538" y="2042666"/>
          <a:ext cx="255211" cy="25521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674596"/>
                <a:satOff val="8962"/>
                <a:lumOff val="220"/>
                <a:alphaOff val="0"/>
                <a:tint val="96000"/>
                <a:lumMod val="102000"/>
              </a:schemeClr>
            </a:gs>
            <a:gs pos="100000">
              <a:schemeClr val="accent5">
                <a:hueOff val="674596"/>
                <a:satOff val="8962"/>
                <a:lumOff val="22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674596"/>
              <a:satOff val="8962"/>
              <a:lumOff val="22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B27EC98-AF65-4F03-96EC-BBE8E71D49A6}">
      <dsp:nvSpPr>
        <dsp:cNvPr id="0" name=""/>
        <dsp:cNvSpPr/>
      </dsp:nvSpPr>
      <dsp:spPr>
        <a:xfrm rot="5400000">
          <a:off x="3612300" y="1743221"/>
          <a:ext cx="900397" cy="14982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899462"/>
                <a:satOff val="11949"/>
                <a:lumOff val="294"/>
                <a:alphaOff val="0"/>
                <a:tint val="96000"/>
                <a:lumMod val="102000"/>
              </a:schemeClr>
            </a:gs>
            <a:gs pos="100000">
              <a:schemeClr val="accent5">
                <a:hueOff val="899462"/>
                <a:satOff val="11949"/>
                <a:lumOff val="29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899462"/>
              <a:satOff val="11949"/>
              <a:lumOff val="29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FDA98E-51F9-4FAF-8B9D-2F78074E1689}">
      <dsp:nvSpPr>
        <dsp:cNvPr id="0" name=""/>
        <dsp:cNvSpPr/>
      </dsp:nvSpPr>
      <dsp:spPr>
        <a:xfrm>
          <a:off x="3462001" y="2190872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Análisis de brecha</a:t>
          </a:r>
          <a:endParaRPr lang="es-CO" sz="1800" kern="1200" dirty="0"/>
        </a:p>
      </dsp:txBody>
      <dsp:txXfrm>
        <a:off x="3462001" y="2190872"/>
        <a:ext cx="1352620" cy="1185650"/>
      </dsp:txXfrm>
    </dsp:sp>
    <dsp:sp modelId="{74281487-F8D5-4C83-AFB1-BAD6972CD372}">
      <dsp:nvSpPr>
        <dsp:cNvPr id="0" name=""/>
        <dsp:cNvSpPr/>
      </dsp:nvSpPr>
      <dsp:spPr>
        <a:xfrm>
          <a:off x="4559410" y="1632919"/>
          <a:ext cx="255211" cy="25521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1124327"/>
                <a:satOff val="14936"/>
                <a:lumOff val="367"/>
                <a:alphaOff val="0"/>
                <a:tint val="96000"/>
                <a:lumMod val="102000"/>
              </a:schemeClr>
            </a:gs>
            <a:gs pos="100000">
              <a:schemeClr val="accent5">
                <a:hueOff val="1124327"/>
                <a:satOff val="14936"/>
                <a:lumOff val="367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1124327"/>
              <a:satOff val="14936"/>
              <a:lumOff val="36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0431084-A147-4604-86F8-E0F12BE98FC1}">
      <dsp:nvSpPr>
        <dsp:cNvPr id="0" name=""/>
        <dsp:cNvSpPr/>
      </dsp:nvSpPr>
      <dsp:spPr>
        <a:xfrm rot="5400000">
          <a:off x="5268171" y="1333474"/>
          <a:ext cx="900397" cy="14982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1349193"/>
                <a:satOff val="17923"/>
                <a:lumOff val="441"/>
                <a:alphaOff val="0"/>
                <a:tint val="96000"/>
                <a:lumMod val="102000"/>
              </a:schemeClr>
            </a:gs>
            <a:gs pos="100000">
              <a:schemeClr val="accent5">
                <a:hueOff val="1349193"/>
                <a:satOff val="17923"/>
                <a:lumOff val="441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1349193"/>
              <a:satOff val="17923"/>
              <a:lumOff val="4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6DA655-EC4E-450C-B95D-CEE060BC89D1}">
      <dsp:nvSpPr>
        <dsp:cNvPr id="0" name=""/>
        <dsp:cNvSpPr/>
      </dsp:nvSpPr>
      <dsp:spPr>
        <a:xfrm>
          <a:off x="5117872" y="1781125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Definición de proyectos (</a:t>
          </a:r>
          <a:r>
            <a:rPr lang="es-CO" sz="1800" kern="1200" dirty="0" err="1" smtClean="0"/>
            <a:t>Roadmap</a:t>
          </a:r>
          <a:r>
            <a:rPr lang="es-CO" sz="1800" kern="1200" dirty="0" smtClean="0"/>
            <a:t>)</a:t>
          </a:r>
        </a:p>
      </dsp:txBody>
      <dsp:txXfrm>
        <a:off x="5117872" y="1781125"/>
        <a:ext cx="1352620" cy="1185650"/>
      </dsp:txXfrm>
    </dsp:sp>
    <dsp:sp modelId="{2222C03E-07B1-4750-A0C1-816A9BE7674B}">
      <dsp:nvSpPr>
        <dsp:cNvPr id="0" name=""/>
        <dsp:cNvSpPr/>
      </dsp:nvSpPr>
      <dsp:spPr>
        <a:xfrm>
          <a:off x="6215281" y="1223172"/>
          <a:ext cx="255211" cy="25521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1574058"/>
                <a:satOff val="20911"/>
                <a:lumOff val="514"/>
                <a:alphaOff val="0"/>
                <a:tint val="96000"/>
                <a:lumMod val="102000"/>
              </a:schemeClr>
            </a:gs>
            <a:gs pos="100000">
              <a:schemeClr val="accent5">
                <a:hueOff val="1574058"/>
                <a:satOff val="20911"/>
                <a:lumOff val="51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1574058"/>
              <a:satOff val="20911"/>
              <a:lumOff val="51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36BB9A-DE93-45F4-A533-420AA33415C4}">
      <dsp:nvSpPr>
        <dsp:cNvPr id="0" name=""/>
        <dsp:cNvSpPr/>
      </dsp:nvSpPr>
      <dsp:spPr>
        <a:xfrm rot="5400000">
          <a:off x="6924042" y="923727"/>
          <a:ext cx="900397" cy="14982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1798923"/>
                <a:satOff val="23898"/>
                <a:lumOff val="588"/>
                <a:alphaOff val="0"/>
                <a:tint val="96000"/>
                <a:lumMod val="102000"/>
              </a:schemeClr>
            </a:gs>
            <a:gs pos="100000">
              <a:schemeClr val="accent5">
                <a:hueOff val="1798923"/>
                <a:satOff val="23898"/>
                <a:lumOff val="58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1798923"/>
              <a:satOff val="23898"/>
              <a:lumOff val="58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49C281-FEF8-481D-B0F4-B8EF2414C015}">
      <dsp:nvSpPr>
        <dsp:cNvPr id="0" name=""/>
        <dsp:cNvSpPr/>
      </dsp:nvSpPr>
      <dsp:spPr>
        <a:xfrm>
          <a:off x="6773744" y="1371378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Diseño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Arquitectura de solución</a:t>
          </a:r>
        </a:p>
      </dsp:txBody>
      <dsp:txXfrm>
        <a:off x="6773744" y="1371378"/>
        <a:ext cx="1352620" cy="1185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4EA48-EDD7-479B-8AA0-84D22D63CF3A}">
      <dsp:nvSpPr>
        <dsp:cNvPr id="0" name=""/>
        <dsp:cNvSpPr/>
      </dsp:nvSpPr>
      <dsp:spPr>
        <a:xfrm>
          <a:off x="685100" y="2159821"/>
          <a:ext cx="1791528" cy="1791528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BF2806-F1C0-4A44-AFCE-F0F72CF6E199}">
      <dsp:nvSpPr>
        <dsp:cNvPr id="0" name=""/>
        <dsp:cNvSpPr/>
      </dsp:nvSpPr>
      <dsp:spPr>
        <a:xfrm rot="17700000">
          <a:off x="1316354" y="699360"/>
          <a:ext cx="2227069" cy="107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26 Julio 2013</a:t>
          </a:r>
          <a:endParaRPr lang="es-CO" sz="2400" kern="1200" dirty="0"/>
        </a:p>
      </dsp:txBody>
      <dsp:txXfrm>
        <a:off x="1316354" y="699360"/>
        <a:ext cx="2227069" cy="1073275"/>
      </dsp:txXfrm>
    </dsp:sp>
    <dsp:sp modelId="{61CB9A04-D54E-41A5-B655-532DC4F7EB11}">
      <dsp:nvSpPr>
        <dsp:cNvPr id="0" name=""/>
        <dsp:cNvSpPr/>
      </dsp:nvSpPr>
      <dsp:spPr>
        <a:xfrm>
          <a:off x="2611573" y="2590627"/>
          <a:ext cx="929916" cy="92991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928D1-5F7C-48EA-A2FA-80FA8EAB0207}">
      <dsp:nvSpPr>
        <dsp:cNvPr id="0" name=""/>
        <dsp:cNvSpPr/>
      </dsp:nvSpPr>
      <dsp:spPr>
        <a:xfrm rot="17700000">
          <a:off x="1510214" y="3884925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0800" bIns="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16 Semanas</a:t>
          </a:r>
          <a:endParaRPr lang="es-CO" sz="2000" kern="1200" dirty="0"/>
        </a:p>
      </dsp:txBody>
      <dsp:txXfrm>
        <a:off x="1510214" y="3884925"/>
        <a:ext cx="1926519" cy="928895"/>
      </dsp:txXfrm>
    </dsp:sp>
    <dsp:sp modelId="{2DC8E875-7D58-4F99-842C-E6B60FE39627}">
      <dsp:nvSpPr>
        <dsp:cNvPr id="0" name=""/>
        <dsp:cNvSpPr/>
      </dsp:nvSpPr>
      <dsp:spPr>
        <a:xfrm rot="17700000">
          <a:off x="2716329" y="1297351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E6E04-4F28-4FAD-8574-E768B560E677}">
      <dsp:nvSpPr>
        <dsp:cNvPr id="0" name=""/>
        <dsp:cNvSpPr/>
      </dsp:nvSpPr>
      <dsp:spPr>
        <a:xfrm>
          <a:off x="3453557" y="2567184"/>
          <a:ext cx="929916" cy="92991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-39208"/>
                <a:lumOff val="48369"/>
                <a:alphaOff val="0"/>
                <a:tint val="96000"/>
                <a:lumMod val="102000"/>
              </a:schemeClr>
            </a:gs>
            <a:gs pos="100000">
              <a:schemeClr val="accent1">
                <a:shade val="50000"/>
                <a:hueOff val="0"/>
                <a:satOff val="-39208"/>
                <a:lumOff val="48369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BAE0E8-8BAE-4644-8CB3-E2B447BF7A0E}">
      <dsp:nvSpPr>
        <dsp:cNvPr id="0" name=""/>
        <dsp:cNvSpPr/>
      </dsp:nvSpPr>
      <dsp:spPr>
        <a:xfrm rot="17700000">
          <a:off x="3395553" y="1774759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0960" bIns="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480 horas</a:t>
          </a:r>
          <a:endParaRPr lang="es-CO" sz="2400" kern="1200" dirty="0"/>
        </a:p>
      </dsp:txBody>
      <dsp:txXfrm>
        <a:off x="3395553" y="1774759"/>
        <a:ext cx="1926519" cy="928895"/>
      </dsp:txXfrm>
    </dsp:sp>
    <dsp:sp modelId="{DD9747A6-BF8F-4A63-9E4E-AA6E614FACB2}">
      <dsp:nvSpPr>
        <dsp:cNvPr id="0" name=""/>
        <dsp:cNvSpPr/>
      </dsp:nvSpPr>
      <dsp:spPr>
        <a:xfrm rot="17700000">
          <a:off x="3781047" y="1297351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F8707-D1D1-4FA8-9757-839E00FCF767}">
      <dsp:nvSpPr>
        <dsp:cNvPr id="0" name=""/>
        <dsp:cNvSpPr/>
      </dsp:nvSpPr>
      <dsp:spPr>
        <a:xfrm>
          <a:off x="4577030" y="2171538"/>
          <a:ext cx="1791528" cy="1791528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2C585-9ADA-41CB-9620-FBEF8B32443B}">
      <dsp:nvSpPr>
        <dsp:cNvPr id="0" name=""/>
        <dsp:cNvSpPr/>
      </dsp:nvSpPr>
      <dsp:spPr>
        <a:xfrm rot="17700000">
          <a:off x="5606861" y="738689"/>
          <a:ext cx="2227069" cy="107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16 Noviembre 2013</a:t>
          </a:r>
          <a:endParaRPr lang="es-CO" sz="2400" kern="1200" dirty="0"/>
        </a:p>
      </dsp:txBody>
      <dsp:txXfrm>
        <a:off x="5606861" y="738689"/>
        <a:ext cx="2227069" cy="1073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344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7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27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24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458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9168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998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84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647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76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7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54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93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44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42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749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80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25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microsoft.com/office/2007/relationships/hdphoto" Target="../media/hdphoto4.wdp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Arquitectura Objetivo MPLA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20" descr="Sin título_20 by UPAD"/>
          <p:cNvPicPr/>
          <p:nvPr/>
        </p:nvPicPr>
        <p:blipFill>
          <a:blip r:embed="rId2" cstate="print"/>
          <a:srcRect b="34306"/>
          <a:stretch>
            <a:fillRect/>
          </a:stretch>
        </p:blipFill>
        <p:spPr bwMode="auto">
          <a:xfrm>
            <a:off x="0" y="1380068"/>
            <a:ext cx="2743200" cy="23526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/>
          <p:cNvPicPr/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10648315" y="0"/>
            <a:ext cx="1543685" cy="54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83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4384" y1="41007" x2="14384" y2="41007"/>
                        <a14:foregroundMark x1="20205" y1="8393" x2="20205" y2="8393"/>
                        <a14:foregroundMark x1="62900" y1="76499" x2="62900" y2="764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1169" y="745270"/>
            <a:ext cx="8370277" cy="478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4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712747758"/>
              </p:ext>
            </p:extLst>
          </p:nvPr>
        </p:nvGraphicFramePr>
        <p:xfrm>
          <a:off x="2465754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449142" y="99648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metodológico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1453" b="88547" l="4607" r="973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555" y="1154897"/>
            <a:ext cx="2163091" cy="148847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000" b="93333" l="9778" r="89778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771" y="4974064"/>
            <a:ext cx="1626029" cy="1626029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1792484" y="2872152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Líder del equipo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268949" y="1788930"/>
            <a:ext cx="34764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Líderes de implementación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999320" y="5001973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Líder de Planeación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8328867" y="4396151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Líder de calidad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563552" y="1788930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 soporte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58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252050"/>
            <a:ext cx="10018713" cy="1400908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Horizonte de tiempo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7" name="16 Diagrama"/>
          <p:cNvGraphicFramePr/>
          <p:nvPr>
            <p:extLst>
              <p:ext uri="{D42A27DB-BD31-4B8C-83A1-F6EECF244321}">
                <p14:modId xmlns:p14="http://schemas.microsoft.com/office/powerpoint/2010/main" val="3853102749"/>
              </p:ext>
            </p:extLst>
          </p:nvPr>
        </p:nvGraphicFramePr>
        <p:xfrm>
          <a:off x="2770553" y="10127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932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38" y="468923"/>
            <a:ext cx="8897816" cy="527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0093568" y="738554"/>
            <a:ext cx="644769" cy="4982308"/>
          </a:xfrm>
          <a:prstGeom prst="rect">
            <a:avLst/>
          </a:prstGeom>
          <a:solidFill>
            <a:srgbClr val="0099FF">
              <a:alpha val="16863"/>
            </a:srgbClr>
          </a:solidFill>
          <a:ln w="28575">
            <a:solidFill>
              <a:srgbClr val="002060"/>
            </a:solidFill>
            <a:prstDash val="sys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49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¿Por qué cambiar?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Motivador principal: Enfocar </a:t>
            </a:r>
            <a:r>
              <a:rPr lang="es-MX" dirty="0"/>
              <a:t>la operación de la empresa hacia las necesidades de los clientes</a:t>
            </a:r>
            <a:r>
              <a:rPr lang="es-MX" dirty="0" smtClean="0"/>
              <a:t>.</a:t>
            </a:r>
          </a:p>
          <a:p>
            <a:r>
              <a:rPr lang="es-MX" dirty="0" smtClean="0"/>
              <a:t>Plan estratégico MPLA 2013: Proveer </a:t>
            </a:r>
            <a:r>
              <a:rPr lang="es-MX" dirty="0"/>
              <a:t>a los clientes de </a:t>
            </a:r>
            <a:r>
              <a:rPr lang="es-MX" dirty="0" smtClean="0"/>
              <a:t>nuevas funcionalidades </a:t>
            </a:r>
            <a:r>
              <a:rPr lang="es-MX" dirty="0"/>
              <a:t>que satisfagan sus necesidades e inciten a utilizar más la plataforma </a:t>
            </a:r>
            <a:r>
              <a:rPr lang="es-MX" dirty="0" smtClean="0"/>
              <a:t>que </a:t>
            </a:r>
            <a:r>
              <a:rPr lang="es-MX" dirty="0"/>
              <a:t>se les </a:t>
            </a:r>
            <a:r>
              <a:rPr lang="es-MX" dirty="0" smtClean="0"/>
              <a:t>ofrece</a:t>
            </a:r>
          </a:p>
          <a:p>
            <a:r>
              <a:rPr lang="es-MX" dirty="0" smtClean="0"/>
              <a:t>Características de la nuevas funcionalidades:</a:t>
            </a:r>
          </a:p>
          <a:p>
            <a:pPr lvl="1"/>
            <a:r>
              <a:rPr lang="es-MX" dirty="0" smtClean="0"/>
              <a:t>Brindar </a:t>
            </a:r>
            <a:r>
              <a:rPr lang="es-MX" dirty="0"/>
              <a:t>nuevos </a:t>
            </a:r>
            <a:r>
              <a:rPr lang="es-MX" dirty="0" smtClean="0"/>
              <a:t>medios transaccionales a sus clientes</a:t>
            </a:r>
          </a:p>
          <a:p>
            <a:pPr lvl="1"/>
            <a:r>
              <a:rPr lang="es-MX" dirty="0" smtClean="0"/>
              <a:t>Ofrecer a los clientes mayor control sobre las transacciones </a:t>
            </a:r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96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699130"/>
              </p:ext>
            </p:extLst>
          </p:nvPr>
        </p:nvGraphicFramePr>
        <p:xfrm>
          <a:off x="207134" y="296213"/>
          <a:ext cx="11718703" cy="6297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05821" y="0"/>
            <a:ext cx="3886179" cy="175259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Estrategias (Oportunidades de mejora)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80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" t="4800" r="2227" b="4484"/>
          <a:stretch/>
        </p:blipFill>
        <p:spPr>
          <a:xfrm>
            <a:off x="1547445" y="527537"/>
            <a:ext cx="9906001" cy="5709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1 Rectángulo">
            <a:hlinkClick r:id="rId3" action="ppaction://hlinksldjump"/>
          </p:cNvPr>
          <p:cNvSpPr/>
          <p:nvPr/>
        </p:nvSpPr>
        <p:spPr>
          <a:xfrm>
            <a:off x="1547445" y="527537"/>
            <a:ext cx="9906001" cy="2192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Rectángulo"/>
          <p:cNvSpPr/>
          <p:nvPr/>
        </p:nvSpPr>
        <p:spPr>
          <a:xfrm>
            <a:off x="1547445" y="2731477"/>
            <a:ext cx="6506309" cy="26494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8065477" y="2731476"/>
            <a:ext cx="3387969" cy="26640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1547446" y="5404338"/>
            <a:ext cx="9906001" cy="8205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343" y="2817963"/>
            <a:ext cx="2458621" cy="929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4" name="CuadroTexto 93"/>
          <p:cNvSpPr txBox="1"/>
          <p:nvPr/>
        </p:nvSpPr>
        <p:spPr>
          <a:xfrm>
            <a:off x="5156713" y="162782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Registrar entidad</a:t>
            </a:r>
          </a:p>
        </p:txBody>
      </p:sp>
      <p:cxnSp>
        <p:nvCxnSpPr>
          <p:cNvPr id="95" name="Conector recto de flecha 94"/>
          <p:cNvCxnSpPr>
            <a:stCxn id="11" idx="3"/>
            <a:endCxn id="94" idx="1"/>
          </p:cNvCxnSpPr>
          <p:nvPr/>
        </p:nvCxnSpPr>
        <p:spPr>
          <a:xfrm flipV="1">
            <a:off x="3618964" y="1812492"/>
            <a:ext cx="1537749" cy="1470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156711" y="4852135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Realizar subasta inversa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156711" y="3787963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Facturación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156711" y="215854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Procesar orden de compra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5156711" y="2712544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Procesar retorno mercancía (RMA)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141278" y="3265075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Replicar catálogo productos (PRICAT)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141277" y="4310851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Actualizar cuenta cliente</a:t>
            </a:r>
          </a:p>
        </p:txBody>
      </p:sp>
      <p:cxnSp>
        <p:nvCxnSpPr>
          <p:cNvPr id="28" name="Conector recto de flecha 27"/>
          <p:cNvCxnSpPr>
            <a:stCxn id="11" idx="3"/>
            <a:endCxn id="22" idx="1"/>
          </p:cNvCxnSpPr>
          <p:nvPr/>
        </p:nvCxnSpPr>
        <p:spPr>
          <a:xfrm flipV="1">
            <a:off x="3618964" y="2343212"/>
            <a:ext cx="1537747" cy="939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1" idx="3"/>
            <a:endCxn id="23" idx="1"/>
          </p:cNvCxnSpPr>
          <p:nvPr/>
        </p:nvCxnSpPr>
        <p:spPr>
          <a:xfrm flipV="1">
            <a:off x="3618964" y="2897210"/>
            <a:ext cx="1537747" cy="385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1" idx="3"/>
            <a:endCxn id="24" idx="1"/>
          </p:cNvCxnSpPr>
          <p:nvPr/>
        </p:nvCxnSpPr>
        <p:spPr>
          <a:xfrm>
            <a:off x="3618964" y="3282495"/>
            <a:ext cx="1522314" cy="167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1" idx="3"/>
            <a:endCxn id="21" idx="1"/>
          </p:cNvCxnSpPr>
          <p:nvPr/>
        </p:nvCxnSpPr>
        <p:spPr>
          <a:xfrm>
            <a:off x="3618964" y="3282495"/>
            <a:ext cx="1537747" cy="690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1" idx="3"/>
            <a:endCxn id="27" idx="1"/>
          </p:cNvCxnSpPr>
          <p:nvPr/>
        </p:nvCxnSpPr>
        <p:spPr>
          <a:xfrm>
            <a:off x="3618964" y="3282495"/>
            <a:ext cx="1522313" cy="1213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1" idx="3"/>
            <a:endCxn id="19" idx="1"/>
          </p:cNvCxnSpPr>
          <p:nvPr/>
        </p:nvCxnSpPr>
        <p:spPr>
          <a:xfrm>
            <a:off x="3618964" y="3282495"/>
            <a:ext cx="1537747" cy="1754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7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343" y="2817963"/>
            <a:ext cx="2458621" cy="929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4" name="CuadroTexto 93"/>
          <p:cNvSpPr txBox="1"/>
          <p:nvPr/>
        </p:nvSpPr>
        <p:spPr>
          <a:xfrm>
            <a:off x="5156713" y="162782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Registrar entidad</a:t>
            </a:r>
          </a:p>
        </p:txBody>
      </p:sp>
      <p:cxnSp>
        <p:nvCxnSpPr>
          <p:cNvPr id="95" name="Conector recto de flecha 94"/>
          <p:cNvCxnSpPr>
            <a:stCxn id="11" idx="3"/>
            <a:endCxn id="94" idx="1"/>
          </p:cNvCxnSpPr>
          <p:nvPr/>
        </p:nvCxnSpPr>
        <p:spPr>
          <a:xfrm flipV="1">
            <a:off x="3618964" y="1812492"/>
            <a:ext cx="1537749" cy="1470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156711" y="4852135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Realizar subasta inversa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156711" y="3787963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Facturación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156711" y="215854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Procesar orden de compra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5156711" y="2712544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Procesar retorno mercancía (RMA)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141278" y="3265075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Replicar catálogo productos (PRICAT)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141277" y="4310851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Actualizar cuenta cliente</a:t>
            </a:r>
          </a:p>
        </p:txBody>
      </p:sp>
      <p:cxnSp>
        <p:nvCxnSpPr>
          <p:cNvPr id="28" name="Conector recto de flecha 27"/>
          <p:cNvCxnSpPr>
            <a:stCxn id="11" idx="3"/>
            <a:endCxn id="22" idx="1"/>
          </p:cNvCxnSpPr>
          <p:nvPr/>
        </p:nvCxnSpPr>
        <p:spPr>
          <a:xfrm flipV="1">
            <a:off x="3618964" y="2343212"/>
            <a:ext cx="1537747" cy="939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1" idx="3"/>
            <a:endCxn id="23" idx="1"/>
          </p:cNvCxnSpPr>
          <p:nvPr/>
        </p:nvCxnSpPr>
        <p:spPr>
          <a:xfrm flipV="1">
            <a:off x="3618964" y="2897210"/>
            <a:ext cx="1537747" cy="385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1" idx="3"/>
            <a:endCxn id="24" idx="1"/>
          </p:cNvCxnSpPr>
          <p:nvPr/>
        </p:nvCxnSpPr>
        <p:spPr>
          <a:xfrm>
            <a:off x="3618964" y="3282495"/>
            <a:ext cx="1522314" cy="167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1" idx="3"/>
            <a:endCxn id="21" idx="1"/>
          </p:cNvCxnSpPr>
          <p:nvPr/>
        </p:nvCxnSpPr>
        <p:spPr>
          <a:xfrm>
            <a:off x="3618964" y="3282495"/>
            <a:ext cx="1537747" cy="690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1" idx="3"/>
            <a:endCxn id="27" idx="1"/>
          </p:cNvCxnSpPr>
          <p:nvPr/>
        </p:nvCxnSpPr>
        <p:spPr>
          <a:xfrm>
            <a:off x="3618964" y="3282495"/>
            <a:ext cx="1522313" cy="1213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1" idx="3"/>
            <a:endCxn id="19" idx="1"/>
          </p:cNvCxnSpPr>
          <p:nvPr/>
        </p:nvCxnSpPr>
        <p:spPr>
          <a:xfrm>
            <a:off x="3618964" y="3282495"/>
            <a:ext cx="1537747" cy="1754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156711" y="543612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Gestionar y controlar campañas</a:t>
            </a:r>
          </a:p>
        </p:txBody>
      </p:sp>
      <p:cxnSp>
        <p:nvCxnSpPr>
          <p:cNvPr id="20" name="Conector recto de flecha 19"/>
          <p:cNvCxnSpPr>
            <a:stCxn id="11" idx="3"/>
            <a:endCxn id="17" idx="1"/>
          </p:cNvCxnSpPr>
          <p:nvPr/>
        </p:nvCxnSpPr>
        <p:spPr>
          <a:xfrm>
            <a:off x="3618964" y="3282495"/>
            <a:ext cx="1537747" cy="2338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5141276" y="5947668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Gestionar acuerdos de servicio</a:t>
            </a:r>
          </a:p>
        </p:txBody>
      </p:sp>
      <p:cxnSp>
        <p:nvCxnSpPr>
          <p:cNvPr id="26" name="Conector recto de flecha 25"/>
          <p:cNvCxnSpPr>
            <a:endCxn id="25" idx="1"/>
          </p:cNvCxnSpPr>
          <p:nvPr/>
        </p:nvCxnSpPr>
        <p:spPr>
          <a:xfrm>
            <a:off x="3634398" y="3296535"/>
            <a:ext cx="1506878" cy="2835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6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969164" y="3430108"/>
            <a:ext cx="164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Entidad comercio</a:t>
            </a:r>
            <a:endParaRPr lang="es-MX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151651" y="607654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Fabricante</a:t>
            </a:r>
            <a:endParaRPr lang="es-MX" b="1" dirty="0"/>
          </a:p>
        </p:txBody>
      </p:sp>
      <p:pic>
        <p:nvPicPr>
          <p:cNvPr id="11" name="Imagen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4760" y="382232"/>
            <a:ext cx="2458621" cy="929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558" y="4140762"/>
            <a:ext cx="1969332" cy="19693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" y="4076439"/>
            <a:ext cx="2033655" cy="20336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4" name="CuadroTexto 93"/>
          <p:cNvSpPr txBox="1"/>
          <p:nvPr/>
        </p:nvSpPr>
        <p:spPr>
          <a:xfrm>
            <a:off x="4022824" y="5313888"/>
            <a:ext cx="4178097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Solicitar replicación catálogo productos (PRICAT)</a:t>
            </a:r>
          </a:p>
        </p:txBody>
      </p:sp>
      <p:cxnSp>
        <p:nvCxnSpPr>
          <p:cNvPr id="95" name="Conector recto de flecha 94"/>
          <p:cNvCxnSpPr>
            <a:stCxn id="9" idx="2"/>
            <a:endCxn id="94" idx="3"/>
          </p:cNvCxnSpPr>
          <p:nvPr/>
        </p:nvCxnSpPr>
        <p:spPr>
          <a:xfrm flipH="1">
            <a:off x="8200921" y="5125428"/>
            <a:ext cx="1169637" cy="511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/>
          <p:cNvSpPr txBox="1"/>
          <p:nvPr/>
        </p:nvSpPr>
        <p:spPr>
          <a:xfrm>
            <a:off x="3461176" y="3627979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Retorno de mercancía (RMA)</a:t>
            </a:r>
          </a:p>
        </p:txBody>
      </p:sp>
      <p:cxnSp>
        <p:nvCxnSpPr>
          <p:cNvPr id="103" name="Conector recto de flecha 102"/>
          <p:cNvCxnSpPr>
            <a:stCxn id="4" idx="6"/>
            <a:endCxn id="102" idx="1"/>
          </p:cNvCxnSpPr>
          <p:nvPr/>
        </p:nvCxnSpPr>
        <p:spPr>
          <a:xfrm flipV="1">
            <a:off x="2118296" y="3812645"/>
            <a:ext cx="1342880" cy="1280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669685" y="2249658"/>
            <a:ext cx="3806170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Generar orden de compra y aviso de despacho</a:t>
            </a:r>
          </a:p>
        </p:txBody>
      </p:sp>
      <p:cxnSp>
        <p:nvCxnSpPr>
          <p:cNvPr id="26" name="Conector recto de flecha 25"/>
          <p:cNvCxnSpPr>
            <a:stCxn id="4" idx="6"/>
            <a:endCxn id="25" idx="1"/>
          </p:cNvCxnSpPr>
          <p:nvPr/>
        </p:nvCxnSpPr>
        <p:spPr>
          <a:xfrm flipV="1">
            <a:off x="2118296" y="2572824"/>
            <a:ext cx="1551389" cy="2520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5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969164" y="3430108"/>
            <a:ext cx="164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Entidad comercio</a:t>
            </a:r>
            <a:endParaRPr lang="es-MX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151651" y="607654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Fabricante</a:t>
            </a:r>
            <a:endParaRPr lang="es-MX" b="1" dirty="0"/>
          </a:p>
        </p:txBody>
      </p:sp>
      <p:pic>
        <p:nvPicPr>
          <p:cNvPr id="11" name="Imagen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4760" y="382232"/>
            <a:ext cx="2458621" cy="929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558" y="4140762"/>
            <a:ext cx="1969332" cy="19693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" y="4076439"/>
            <a:ext cx="2033655" cy="20336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Flecha a la derecha con bandas 15"/>
          <p:cNvSpPr/>
          <p:nvPr/>
        </p:nvSpPr>
        <p:spPr>
          <a:xfrm>
            <a:off x="7775407" y="2410864"/>
            <a:ext cx="867500" cy="4857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9198985" y="2191600"/>
            <a:ext cx="2382592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Procesar orden de compra y aviso de despacho</a:t>
            </a:r>
            <a:endParaRPr lang="es-MX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424986" y="1960413"/>
            <a:ext cx="3806170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Solicitar cotización</a:t>
            </a:r>
            <a:endParaRPr lang="es-MX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424986" y="2468599"/>
            <a:ext cx="3806170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Solicitar subasta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3424986" y="2965400"/>
            <a:ext cx="3806170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b="1" dirty="0" smtClean="0"/>
              <a:t>Registrar intención de compra/venta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3556717" y="4130177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Monitorear transacciones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3394680" y="4647858"/>
            <a:ext cx="4435675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Calificar transacciones (Retroalimentación)</a:t>
            </a:r>
          </a:p>
        </p:txBody>
      </p:sp>
      <p:cxnSp>
        <p:nvCxnSpPr>
          <p:cNvPr id="24" name="Conector recto de flecha 23"/>
          <p:cNvCxnSpPr>
            <a:stCxn id="4" idx="6"/>
            <a:endCxn id="22" idx="1"/>
          </p:cNvCxnSpPr>
          <p:nvPr/>
        </p:nvCxnSpPr>
        <p:spPr>
          <a:xfrm flipV="1">
            <a:off x="2118296" y="4832524"/>
            <a:ext cx="1276384" cy="260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9" idx="2"/>
            <a:endCxn id="22" idx="3"/>
          </p:cNvCxnSpPr>
          <p:nvPr/>
        </p:nvCxnSpPr>
        <p:spPr>
          <a:xfrm flipH="1" flipV="1">
            <a:off x="7830355" y="4832524"/>
            <a:ext cx="1540203" cy="292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4" idx="6"/>
            <a:endCxn id="21" idx="1"/>
          </p:cNvCxnSpPr>
          <p:nvPr/>
        </p:nvCxnSpPr>
        <p:spPr>
          <a:xfrm flipV="1">
            <a:off x="2118296" y="4314843"/>
            <a:ext cx="1438421" cy="778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9" idx="2"/>
            <a:endCxn id="21" idx="3"/>
          </p:cNvCxnSpPr>
          <p:nvPr/>
        </p:nvCxnSpPr>
        <p:spPr>
          <a:xfrm flipH="1" flipV="1">
            <a:off x="7734814" y="4314843"/>
            <a:ext cx="1635744" cy="810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>
            <a:stCxn id="4" idx="6"/>
            <a:endCxn id="20" idx="1"/>
          </p:cNvCxnSpPr>
          <p:nvPr/>
        </p:nvCxnSpPr>
        <p:spPr>
          <a:xfrm flipV="1">
            <a:off x="2118296" y="3150066"/>
            <a:ext cx="1306690" cy="1943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4" idx="6"/>
            <a:endCxn id="19" idx="1"/>
          </p:cNvCxnSpPr>
          <p:nvPr/>
        </p:nvCxnSpPr>
        <p:spPr>
          <a:xfrm flipV="1">
            <a:off x="2118296" y="2653265"/>
            <a:ext cx="1306690" cy="2440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4" idx="6"/>
            <a:endCxn id="18" idx="1"/>
          </p:cNvCxnSpPr>
          <p:nvPr/>
        </p:nvCxnSpPr>
        <p:spPr>
          <a:xfrm flipV="1">
            <a:off x="2118296" y="2145079"/>
            <a:ext cx="1306690" cy="2948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CuadroTexto 93"/>
          <p:cNvSpPr txBox="1"/>
          <p:nvPr/>
        </p:nvSpPr>
        <p:spPr>
          <a:xfrm>
            <a:off x="4022824" y="5313888"/>
            <a:ext cx="4178097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Solicitar replicación catálogo productos (PRICAT)</a:t>
            </a:r>
          </a:p>
        </p:txBody>
      </p:sp>
      <p:cxnSp>
        <p:nvCxnSpPr>
          <p:cNvPr id="95" name="Conector recto de flecha 94"/>
          <p:cNvCxnSpPr>
            <a:stCxn id="9" idx="2"/>
            <a:endCxn id="94" idx="3"/>
          </p:cNvCxnSpPr>
          <p:nvPr/>
        </p:nvCxnSpPr>
        <p:spPr>
          <a:xfrm flipH="1">
            <a:off x="8200921" y="5125428"/>
            <a:ext cx="1169637" cy="511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/>
          <p:cNvSpPr txBox="1"/>
          <p:nvPr/>
        </p:nvSpPr>
        <p:spPr>
          <a:xfrm>
            <a:off x="3461176" y="3627979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Retorno de mercancía (RMA)</a:t>
            </a:r>
          </a:p>
        </p:txBody>
      </p:sp>
      <p:cxnSp>
        <p:nvCxnSpPr>
          <p:cNvPr id="103" name="Conector recto de flecha 102"/>
          <p:cNvCxnSpPr>
            <a:stCxn id="4" idx="6"/>
            <a:endCxn id="102" idx="1"/>
          </p:cNvCxnSpPr>
          <p:nvPr/>
        </p:nvCxnSpPr>
        <p:spPr>
          <a:xfrm flipV="1">
            <a:off x="2118296" y="3812645"/>
            <a:ext cx="1342880" cy="1280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2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3634" y="0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Impacto cadena de valor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7 Imagen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54" b="95858" l="890" r="9799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2154" y="1690393"/>
            <a:ext cx="7508631" cy="358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15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TC103457496[[fn=Paralaje]]</Template>
  <TotalTime>538</TotalTime>
  <Words>285</Words>
  <Application>Microsoft Office PowerPoint</Application>
  <PresentationFormat>Personalizado</PresentationFormat>
  <Paragraphs>63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Parallax</vt:lpstr>
      <vt:lpstr>Arquitectura Objetivo MPLA</vt:lpstr>
      <vt:lpstr>¿Por qué cambiar?</vt:lpstr>
      <vt:lpstr>Estrategias (Oportunidades de mejora)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Impacto cadena de valor</vt:lpstr>
      <vt:lpstr>Presentación de PowerPoint</vt:lpstr>
      <vt:lpstr>Marco metodológico </vt:lpstr>
      <vt:lpstr>Horizonte de tiempo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Aguirre</dc:creator>
  <cp:lastModifiedBy>maria</cp:lastModifiedBy>
  <cp:revision>65</cp:revision>
  <dcterms:created xsi:type="dcterms:W3CDTF">2013-05-07T01:08:27Z</dcterms:created>
  <dcterms:modified xsi:type="dcterms:W3CDTF">2013-05-08T03:39:04Z</dcterms:modified>
</cp:coreProperties>
</file>