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8" r:id="rId5"/>
    <p:sldId id="263" r:id="rId6"/>
    <p:sldId id="264" r:id="rId7"/>
    <p:sldId id="262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F5323-4B32-4F4B-AE55-A8146171E9C0}" type="doc">
      <dgm:prSet loTypeId="urn:microsoft.com/office/officeart/2005/8/layout/radial5" loCatId="cycle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97EFAC7-763A-4754-8E49-321257C8214F}">
      <dgm:prSet phldrT="[Texto]" custT="1"/>
      <dgm:spPr/>
      <dgm:t>
        <a:bodyPr/>
        <a:lstStyle/>
        <a:p>
          <a:r>
            <a:rPr lang="es-MX" sz="2000" dirty="0" smtClean="0"/>
            <a:t>Estrategias</a:t>
          </a:r>
          <a:endParaRPr lang="es-MX" sz="2400" dirty="0"/>
        </a:p>
      </dgm:t>
    </dgm:pt>
    <dgm:pt modelId="{0D742B22-2DE7-4D64-822C-0DDC78CC0F1B}" type="parTrans" cxnId="{57535CC8-FAF4-4CDA-AD24-31679DB86D3F}">
      <dgm:prSet/>
      <dgm:spPr/>
      <dgm:t>
        <a:bodyPr/>
        <a:lstStyle/>
        <a:p>
          <a:endParaRPr lang="es-MX"/>
        </a:p>
      </dgm:t>
    </dgm:pt>
    <dgm:pt modelId="{F5B55BB6-98DC-4B08-92FB-C08AAD11486F}" type="sibTrans" cxnId="{57535CC8-FAF4-4CDA-AD24-31679DB86D3F}">
      <dgm:prSet/>
      <dgm:spPr/>
      <dgm:t>
        <a:bodyPr/>
        <a:lstStyle/>
        <a:p>
          <a:endParaRPr lang="es-MX"/>
        </a:p>
      </dgm:t>
    </dgm:pt>
    <dgm:pt modelId="{AA977EBF-7116-4985-A7AC-3E761EC47830}">
      <dgm:prSet phldrT="[Texto]" custT="1"/>
      <dgm:spPr/>
      <dgm:t>
        <a:bodyPr/>
        <a:lstStyle/>
        <a:p>
          <a:r>
            <a:rPr lang="es-MX" sz="1600" dirty="0" smtClean="0"/>
            <a:t>Nuevos procesos de mediación de transacciones</a:t>
          </a:r>
          <a:endParaRPr lang="es-MX" sz="1600" dirty="0"/>
        </a:p>
      </dgm:t>
    </dgm:pt>
    <dgm:pt modelId="{28A05BF5-C63C-4B5E-9158-178E1D529245}" type="parTrans" cxnId="{1823BF5C-E88A-4878-AF15-E6FB537B81BE}">
      <dgm:prSet/>
      <dgm:spPr/>
      <dgm:t>
        <a:bodyPr/>
        <a:lstStyle/>
        <a:p>
          <a:endParaRPr lang="es-MX"/>
        </a:p>
      </dgm:t>
    </dgm:pt>
    <dgm:pt modelId="{FC6BA3F2-6FAA-41F9-82D2-2E9BFDB3C387}" type="sibTrans" cxnId="{1823BF5C-E88A-4878-AF15-E6FB537B81BE}">
      <dgm:prSet/>
      <dgm:spPr/>
      <dgm:t>
        <a:bodyPr/>
        <a:lstStyle/>
        <a:p>
          <a:endParaRPr lang="es-MX"/>
        </a:p>
      </dgm:t>
    </dgm:pt>
    <dgm:pt modelId="{B77440BA-3A2E-405B-A3B8-D6211798DA32}">
      <dgm:prSet phldrT="[Texto]" custT="1"/>
      <dgm:spPr/>
      <dgm:t>
        <a:bodyPr/>
        <a:lstStyle/>
        <a:p>
          <a:r>
            <a:rPr lang="es-MX" sz="1600" dirty="0" smtClean="0"/>
            <a:t>Fidelización y atracción de clientes</a:t>
          </a:r>
          <a:endParaRPr lang="es-MX" sz="1600" dirty="0"/>
        </a:p>
      </dgm:t>
    </dgm:pt>
    <dgm:pt modelId="{4F2F75BC-0E4C-41BC-BC48-F355F7205DEB}" type="parTrans" cxnId="{0E70D9E7-DE1E-4E6F-AB22-EAD35F2C518C}">
      <dgm:prSet/>
      <dgm:spPr/>
      <dgm:t>
        <a:bodyPr/>
        <a:lstStyle/>
        <a:p>
          <a:endParaRPr lang="es-MX"/>
        </a:p>
      </dgm:t>
    </dgm:pt>
    <dgm:pt modelId="{B41CDF05-B9BC-4B61-8D91-41834E7AE8F6}" type="sibTrans" cxnId="{0E70D9E7-DE1E-4E6F-AB22-EAD35F2C518C}">
      <dgm:prSet/>
      <dgm:spPr/>
      <dgm:t>
        <a:bodyPr/>
        <a:lstStyle/>
        <a:p>
          <a:endParaRPr lang="es-MX"/>
        </a:p>
      </dgm:t>
    </dgm:pt>
    <dgm:pt modelId="{5C793C5C-53EE-4E84-8036-D139C11823CB}">
      <dgm:prSet phldrT="[Texto]" custT="1"/>
      <dgm:spPr/>
      <dgm:t>
        <a:bodyPr/>
        <a:lstStyle/>
        <a:p>
          <a:r>
            <a:rPr lang="es-MX" sz="1400" dirty="0" smtClean="0"/>
            <a:t>Medios de retroalimentación y reconocimiento de clientes y productos</a:t>
          </a:r>
          <a:endParaRPr lang="es-MX" sz="1400" dirty="0"/>
        </a:p>
      </dgm:t>
    </dgm:pt>
    <dgm:pt modelId="{C815EE5C-3F0E-4ED9-83D6-539D4DFD3399}" type="parTrans" cxnId="{2B0B0F54-8651-4DD8-9CAF-EE1282C029B6}">
      <dgm:prSet/>
      <dgm:spPr/>
      <dgm:t>
        <a:bodyPr/>
        <a:lstStyle/>
        <a:p>
          <a:endParaRPr lang="es-MX"/>
        </a:p>
      </dgm:t>
    </dgm:pt>
    <dgm:pt modelId="{D0A5E099-C21A-467A-B46A-15BF5E2DF56B}" type="sibTrans" cxnId="{2B0B0F54-8651-4DD8-9CAF-EE1282C029B6}">
      <dgm:prSet/>
      <dgm:spPr/>
      <dgm:t>
        <a:bodyPr/>
        <a:lstStyle/>
        <a:p>
          <a:endParaRPr lang="es-MX"/>
        </a:p>
      </dgm:t>
    </dgm:pt>
    <dgm:pt modelId="{C5E85A62-1799-4B1F-96B6-57649F0994A9}">
      <dgm:prSet phldrT="[Texto]" custT="1"/>
      <dgm:spPr/>
      <dgm:t>
        <a:bodyPr/>
        <a:lstStyle/>
        <a:p>
          <a:r>
            <a:rPr lang="es-MX" sz="1600" dirty="0" smtClean="0"/>
            <a:t>Panel de control de manejo de transacciones activas</a:t>
          </a:r>
          <a:endParaRPr lang="es-MX" sz="1600" dirty="0"/>
        </a:p>
      </dgm:t>
    </dgm:pt>
    <dgm:pt modelId="{A34F066E-7208-472E-9463-83F5892B17C0}" type="parTrans" cxnId="{82253D22-59DD-40E6-91F1-2CD5B51F940A}">
      <dgm:prSet/>
      <dgm:spPr/>
      <dgm:t>
        <a:bodyPr/>
        <a:lstStyle/>
        <a:p>
          <a:endParaRPr lang="es-MX"/>
        </a:p>
      </dgm:t>
    </dgm:pt>
    <dgm:pt modelId="{655F6B01-DCDA-4226-BD78-D5943B045B67}" type="sibTrans" cxnId="{82253D22-59DD-40E6-91F1-2CD5B51F940A}">
      <dgm:prSet/>
      <dgm:spPr/>
      <dgm:t>
        <a:bodyPr/>
        <a:lstStyle/>
        <a:p>
          <a:endParaRPr lang="es-MX"/>
        </a:p>
      </dgm:t>
    </dgm:pt>
    <dgm:pt modelId="{BF04424F-BA14-499B-8952-9FC2F94C02E5}">
      <dgm:prSet custT="1"/>
      <dgm:spPr/>
      <dgm:t>
        <a:bodyPr/>
        <a:lstStyle/>
        <a:p>
          <a:r>
            <a:rPr lang="es-MX" sz="1600" dirty="0" smtClean="0"/>
            <a:t>Gestión automática de acuerdos de servicio</a:t>
          </a:r>
          <a:endParaRPr lang="es-MX" sz="1600" dirty="0"/>
        </a:p>
      </dgm:t>
    </dgm:pt>
    <dgm:pt modelId="{F3E3E37C-85DC-47AF-BCA5-68F41279D704}" type="parTrans" cxnId="{22B29927-FDD3-429E-8CFC-5E0E1EFE0442}">
      <dgm:prSet/>
      <dgm:spPr/>
      <dgm:t>
        <a:bodyPr/>
        <a:lstStyle/>
        <a:p>
          <a:endParaRPr lang="es-MX"/>
        </a:p>
      </dgm:t>
    </dgm:pt>
    <dgm:pt modelId="{B1ECE0B0-B7F2-48EE-9ECB-4DD86E149442}" type="sibTrans" cxnId="{22B29927-FDD3-429E-8CFC-5E0E1EFE0442}">
      <dgm:prSet/>
      <dgm:spPr/>
      <dgm:t>
        <a:bodyPr/>
        <a:lstStyle/>
        <a:p>
          <a:endParaRPr lang="es-MX"/>
        </a:p>
      </dgm:t>
    </dgm:pt>
    <dgm:pt modelId="{8831E517-7442-4259-83C3-F143A5DABA21}" type="pres">
      <dgm:prSet presAssocID="{409F5323-4B32-4F4B-AE55-A8146171E9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011E6EE-DA59-462A-955F-EFB87F698A57}" type="pres">
      <dgm:prSet presAssocID="{997EFAC7-763A-4754-8E49-321257C8214F}" presName="centerShape" presStyleLbl="node0" presStyleIdx="0" presStyleCnt="1" custScaleX="109276"/>
      <dgm:spPr/>
      <dgm:t>
        <a:bodyPr/>
        <a:lstStyle/>
        <a:p>
          <a:endParaRPr lang="es-CO"/>
        </a:p>
      </dgm:t>
    </dgm:pt>
    <dgm:pt modelId="{32296CC6-F759-49F0-8B9A-71F8F477E60F}" type="pres">
      <dgm:prSet presAssocID="{28A05BF5-C63C-4B5E-9158-178E1D529245}" presName="parTrans" presStyleLbl="sibTrans2D1" presStyleIdx="0" presStyleCnt="5"/>
      <dgm:spPr/>
      <dgm:t>
        <a:bodyPr/>
        <a:lstStyle/>
        <a:p>
          <a:endParaRPr lang="es-CO"/>
        </a:p>
      </dgm:t>
    </dgm:pt>
    <dgm:pt modelId="{546C7896-2A50-46CC-AC50-30C1AB303010}" type="pres">
      <dgm:prSet presAssocID="{28A05BF5-C63C-4B5E-9158-178E1D529245}" presName="connectorText" presStyleLbl="sibTrans2D1" presStyleIdx="0" presStyleCnt="5"/>
      <dgm:spPr/>
      <dgm:t>
        <a:bodyPr/>
        <a:lstStyle/>
        <a:p>
          <a:endParaRPr lang="es-CO"/>
        </a:p>
      </dgm:t>
    </dgm:pt>
    <dgm:pt modelId="{B452DAF4-D683-41F4-8200-37F93A7CE999}" type="pres">
      <dgm:prSet presAssocID="{AA977EBF-7116-4985-A7AC-3E761EC47830}" presName="node" presStyleLbl="node1" presStyleIdx="0" presStyleCnt="5" custScaleX="114050" custScaleY="11405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BF757C0-DA30-4BBA-8A3D-A657E1AF8EF3}" type="pres">
      <dgm:prSet presAssocID="{4F2F75BC-0E4C-41BC-BC48-F355F7205DEB}" presName="parTrans" presStyleLbl="sibTrans2D1" presStyleIdx="1" presStyleCnt="5"/>
      <dgm:spPr/>
      <dgm:t>
        <a:bodyPr/>
        <a:lstStyle/>
        <a:p>
          <a:endParaRPr lang="es-CO"/>
        </a:p>
      </dgm:t>
    </dgm:pt>
    <dgm:pt modelId="{C86C6830-2B53-4F28-8A18-F4570218615E}" type="pres">
      <dgm:prSet presAssocID="{4F2F75BC-0E4C-41BC-BC48-F355F7205DEB}" presName="connectorText" presStyleLbl="sibTrans2D1" presStyleIdx="1" presStyleCnt="5"/>
      <dgm:spPr/>
      <dgm:t>
        <a:bodyPr/>
        <a:lstStyle/>
        <a:p>
          <a:endParaRPr lang="es-CO"/>
        </a:p>
      </dgm:t>
    </dgm:pt>
    <dgm:pt modelId="{C868F3B3-1E68-4D62-9834-4FCC5ED1E381}" type="pres">
      <dgm:prSet presAssocID="{B77440BA-3A2E-405B-A3B8-D6211798DA32}" presName="node" presStyleLbl="node1" presStyleIdx="1" presStyleCnt="5" custScaleX="118496" custScaleY="11849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273920B-0C3F-4B02-BB12-6FF90FDFC127}" type="pres">
      <dgm:prSet presAssocID="{C815EE5C-3F0E-4ED9-83D6-539D4DFD3399}" presName="parTrans" presStyleLbl="sibTrans2D1" presStyleIdx="2" presStyleCnt="5"/>
      <dgm:spPr/>
      <dgm:t>
        <a:bodyPr/>
        <a:lstStyle/>
        <a:p>
          <a:endParaRPr lang="es-CO"/>
        </a:p>
      </dgm:t>
    </dgm:pt>
    <dgm:pt modelId="{9D0B3105-6A5F-4761-BCBD-162C58D4948E}" type="pres">
      <dgm:prSet presAssocID="{C815EE5C-3F0E-4ED9-83D6-539D4DFD3399}" presName="connectorText" presStyleLbl="sibTrans2D1" presStyleIdx="2" presStyleCnt="5"/>
      <dgm:spPr/>
      <dgm:t>
        <a:bodyPr/>
        <a:lstStyle/>
        <a:p>
          <a:endParaRPr lang="es-CO"/>
        </a:p>
      </dgm:t>
    </dgm:pt>
    <dgm:pt modelId="{8E70CDF1-3760-4E99-8F73-F685ED0023F5}" type="pres">
      <dgm:prSet presAssocID="{5C793C5C-53EE-4E84-8036-D139C11823CB}" presName="node" presStyleLbl="node1" presStyleIdx="2" presStyleCnt="5" custScaleX="114922" custScaleY="11748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CC926B-2533-4038-871B-E94AD18D1C68}" type="pres">
      <dgm:prSet presAssocID="{A34F066E-7208-472E-9463-83F5892B17C0}" presName="parTrans" presStyleLbl="sibTrans2D1" presStyleIdx="3" presStyleCnt="5"/>
      <dgm:spPr/>
      <dgm:t>
        <a:bodyPr/>
        <a:lstStyle/>
        <a:p>
          <a:endParaRPr lang="es-CO"/>
        </a:p>
      </dgm:t>
    </dgm:pt>
    <dgm:pt modelId="{03CB581C-0162-44B6-8C24-AB8187E9EF80}" type="pres">
      <dgm:prSet presAssocID="{A34F066E-7208-472E-9463-83F5892B17C0}" presName="connectorText" presStyleLbl="sibTrans2D1" presStyleIdx="3" presStyleCnt="5"/>
      <dgm:spPr/>
      <dgm:t>
        <a:bodyPr/>
        <a:lstStyle/>
        <a:p>
          <a:endParaRPr lang="es-CO"/>
        </a:p>
      </dgm:t>
    </dgm:pt>
    <dgm:pt modelId="{2FD5B4D8-55DE-47B6-BB84-A7D108542BA6}" type="pres">
      <dgm:prSet presAssocID="{C5E85A62-1799-4B1F-96B6-57649F0994A9}" presName="node" presStyleLbl="node1" presStyleIdx="3" presStyleCnt="5" custScaleX="115409" custScaleY="11627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83F439F-3B93-4A7A-9E85-73E945FA600E}" type="pres">
      <dgm:prSet presAssocID="{F3E3E37C-85DC-47AF-BCA5-68F41279D704}" presName="parTrans" presStyleLbl="sibTrans2D1" presStyleIdx="4" presStyleCnt="5"/>
      <dgm:spPr/>
      <dgm:t>
        <a:bodyPr/>
        <a:lstStyle/>
        <a:p>
          <a:endParaRPr lang="es-CO"/>
        </a:p>
      </dgm:t>
    </dgm:pt>
    <dgm:pt modelId="{7A00B318-87D4-470E-9A70-EEE6383BB56D}" type="pres">
      <dgm:prSet presAssocID="{F3E3E37C-85DC-47AF-BCA5-68F41279D704}" presName="connectorText" presStyleLbl="sibTrans2D1" presStyleIdx="4" presStyleCnt="5"/>
      <dgm:spPr/>
      <dgm:t>
        <a:bodyPr/>
        <a:lstStyle/>
        <a:p>
          <a:endParaRPr lang="es-CO"/>
        </a:p>
      </dgm:t>
    </dgm:pt>
    <dgm:pt modelId="{E8DC3AD7-A98D-4A49-95A7-06B6A4753F02}" type="pres">
      <dgm:prSet presAssocID="{BF04424F-BA14-499B-8952-9FC2F94C02E5}" presName="node" presStyleLbl="node1" presStyleIdx="4" presStyleCnt="5" custScaleX="117878" custScaleY="11787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2B29927-FDD3-429E-8CFC-5E0E1EFE0442}" srcId="{997EFAC7-763A-4754-8E49-321257C8214F}" destId="{BF04424F-BA14-499B-8952-9FC2F94C02E5}" srcOrd="4" destOrd="0" parTransId="{F3E3E37C-85DC-47AF-BCA5-68F41279D704}" sibTransId="{B1ECE0B0-B7F2-48EE-9ECB-4DD86E149442}"/>
    <dgm:cxn modelId="{1823BF5C-E88A-4878-AF15-E6FB537B81BE}" srcId="{997EFAC7-763A-4754-8E49-321257C8214F}" destId="{AA977EBF-7116-4985-A7AC-3E761EC47830}" srcOrd="0" destOrd="0" parTransId="{28A05BF5-C63C-4B5E-9158-178E1D529245}" sibTransId="{FC6BA3F2-6FAA-41F9-82D2-2E9BFDB3C387}"/>
    <dgm:cxn modelId="{1EA8D5A9-66F8-4B19-9436-3145D5D81AFD}" type="presOf" srcId="{F3E3E37C-85DC-47AF-BCA5-68F41279D704}" destId="{083F439F-3B93-4A7A-9E85-73E945FA600E}" srcOrd="0" destOrd="0" presId="urn:microsoft.com/office/officeart/2005/8/layout/radial5"/>
    <dgm:cxn modelId="{C1F52B33-51B2-4BDF-BFC7-C829364A83D3}" type="presOf" srcId="{409F5323-4B32-4F4B-AE55-A8146171E9C0}" destId="{8831E517-7442-4259-83C3-F143A5DABA21}" srcOrd="0" destOrd="0" presId="urn:microsoft.com/office/officeart/2005/8/layout/radial5"/>
    <dgm:cxn modelId="{B8F81204-27EA-4ECD-B4A3-11F2EF9CC586}" type="presOf" srcId="{F3E3E37C-85DC-47AF-BCA5-68F41279D704}" destId="{7A00B318-87D4-470E-9A70-EEE6383BB56D}" srcOrd="1" destOrd="0" presId="urn:microsoft.com/office/officeart/2005/8/layout/radial5"/>
    <dgm:cxn modelId="{0E70D9E7-DE1E-4E6F-AB22-EAD35F2C518C}" srcId="{997EFAC7-763A-4754-8E49-321257C8214F}" destId="{B77440BA-3A2E-405B-A3B8-D6211798DA32}" srcOrd="1" destOrd="0" parTransId="{4F2F75BC-0E4C-41BC-BC48-F355F7205DEB}" sibTransId="{B41CDF05-B9BC-4B61-8D91-41834E7AE8F6}"/>
    <dgm:cxn modelId="{9CE55DB3-93AD-419C-B61E-50ACDD4493D0}" type="presOf" srcId="{A34F066E-7208-472E-9463-83F5892B17C0}" destId="{03CB581C-0162-44B6-8C24-AB8187E9EF80}" srcOrd="1" destOrd="0" presId="urn:microsoft.com/office/officeart/2005/8/layout/radial5"/>
    <dgm:cxn modelId="{82253D22-59DD-40E6-91F1-2CD5B51F940A}" srcId="{997EFAC7-763A-4754-8E49-321257C8214F}" destId="{C5E85A62-1799-4B1F-96B6-57649F0994A9}" srcOrd="3" destOrd="0" parTransId="{A34F066E-7208-472E-9463-83F5892B17C0}" sibTransId="{655F6B01-DCDA-4226-BD78-D5943B045B67}"/>
    <dgm:cxn modelId="{2495D47E-379F-4F11-B40B-D32D4E2E3F39}" type="presOf" srcId="{4F2F75BC-0E4C-41BC-BC48-F355F7205DEB}" destId="{C86C6830-2B53-4F28-8A18-F4570218615E}" srcOrd="1" destOrd="0" presId="urn:microsoft.com/office/officeart/2005/8/layout/radial5"/>
    <dgm:cxn modelId="{5C8623EE-79C4-449D-A928-164F1F93BF21}" type="presOf" srcId="{28A05BF5-C63C-4B5E-9158-178E1D529245}" destId="{32296CC6-F759-49F0-8B9A-71F8F477E60F}" srcOrd="0" destOrd="0" presId="urn:microsoft.com/office/officeart/2005/8/layout/radial5"/>
    <dgm:cxn modelId="{3DA492B2-5D1A-47F0-A2F5-8415E3B9BC8E}" type="presOf" srcId="{5C793C5C-53EE-4E84-8036-D139C11823CB}" destId="{8E70CDF1-3760-4E99-8F73-F685ED0023F5}" srcOrd="0" destOrd="0" presId="urn:microsoft.com/office/officeart/2005/8/layout/radial5"/>
    <dgm:cxn modelId="{2B0B0F54-8651-4DD8-9CAF-EE1282C029B6}" srcId="{997EFAC7-763A-4754-8E49-321257C8214F}" destId="{5C793C5C-53EE-4E84-8036-D139C11823CB}" srcOrd="2" destOrd="0" parTransId="{C815EE5C-3F0E-4ED9-83D6-539D4DFD3399}" sibTransId="{D0A5E099-C21A-467A-B46A-15BF5E2DF56B}"/>
    <dgm:cxn modelId="{62DEBD9E-6581-4B6B-8C89-72E557AE2DCF}" type="presOf" srcId="{A34F066E-7208-472E-9463-83F5892B17C0}" destId="{48CC926B-2533-4038-871B-E94AD18D1C68}" srcOrd="0" destOrd="0" presId="urn:microsoft.com/office/officeart/2005/8/layout/radial5"/>
    <dgm:cxn modelId="{556743C9-A3DC-4EC3-A36A-2CE89B95DA14}" type="presOf" srcId="{BF04424F-BA14-499B-8952-9FC2F94C02E5}" destId="{E8DC3AD7-A98D-4A49-95A7-06B6A4753F02}" srcOrd="0" destOrd="0" presId="urn:microsoft.com/office/officeart/2005/8/layout/radial5"/>
    <dgm:cxn modelId="{C80CED45-217B-4938-90C3-FC0233962F48}" type="presOf" srcId="{B77440BA-3A2E-405B-A3B8-D6211798DA32}" destId="{C868F3B3-1E68-4D62-9834-4FCC5ED1E381}" srcOrd="0" destOrd="0" presId="urn:microsoft.com/office/officeart/2005/8/layout/radial5"/>
    <dgm:cxn modelId="{92EF9511-28D0-415A-8AE2-DF4E83DC09F7}" type="presOf" srcId="{C815EE5C-3F0E-4ED9-83D6-539D4DFD3399}" destId="{0273920B-0C3F-4B02-BB12-6FF90FDFC127}" srcOrd="0" destOrd="0" presId="urn:microsoft.com/office/officeart/2005/8/layout/radial5"/>
    <dgm:cxn modelId="{C6929F0C-22F6-4E6A-9627-AD2770F8B0D9}" type="presOf" srcId="{C815EE5C-3F0E-4ED9-83D6-539D4DFD3399}" destId="{9D0B3105-6A5F-4761-BCBD-162C58D4948E}" srcOrd="1" destOrd="0" presId="urn:microsoft.com/office/officeart/2005/8/layout/radial5"/>
    <dgm:cxn modelId="{DE6B58DA-90F0-4F80-91A7-4020B615ABEA}" type="presOf" srcId="{AA977EBF-7116-4985-A7AC-3E761EC47830}" destId="{B452DAF4-D683-41F4-8200-37F93A7CE999}" srcOrd="0" destOrd="0" presId="urn:microsoft.com/office/officeart/2005/8/layout/radial5"/>
    <dgm:cxn modelId="{4C239EA7-0263-40EE-853C-A077F039251F}" type="presOf" srcId="{4F2F75BC-0E4C-41BC-BC48-F355F7205DEB}" destId="{7BF757C0-DA30-4BBA-8A3D-A657E1AF8EF3}" srcOrd="0" destOrd="0" presId="urn:microsoft.com/office/officeart/2005/8/layout/radial5"/>
    <dgm:cxn modelId="{2B6D5743-13DF-4BBB-9C3F-AD917F9510AE}" type="presOf" srcId="{28A05BF5-C63C-4B5E-9158-178E1D529245}" destId="{546C7896-2A50-46CC-AC50-30C1AB303010}" srcOrd="1" destOrd="0" presId="urn:microsoft.com/office/officeart/2005/8/layout/radial5"/>
    <dgm:cxn modelId="{0E08DCA8-C98C-4DAA-A26D-F8CB20EA0B21}" type="presOf" srcId="{997EFAC7-763A-4754-8E49-321257C8214F}" destId="{4011E6EE-DA59-462A-955F-EFB87F698A57}" srcOrd="0" destOrd="0" presId="urn:microsoft.com/office/officeart/2005/8/layout/radial5"/>
    <dgm:cxn modelId="{B866D4ED-B384-485E-A544-4B39E9D7F438}" type="presOf" srcId="{C5E85A62-1799-4B1F-96B6-57649F0994A9}" destId="{2FD5B4D8-55DE-47B6-BB84-A7D108542BA6}" srcOrd="0" destOrd="0" presId="urn:microsoft.com/office/officeart/2005/8/layout/radial5"/>
    <dgm:cxn modelId="{57535CC8-FAF4-4CDA-AD24-31679DB86D3F}" srcId="{409F5323-4B32-4F4B-AE55-A8146171E9C0}" destId="{997EFAC7-763A-4754-8E49-321257C8214F}" srcOrd="0" destOrd="0" parTransId="{0D742B22-2DE7-4D64-822C-0DDC78CC0F1B}" sibTransId="{F5B55BB6-98DC-4B08-92FB-C08AAD11486F}"/>
    <dgm:cxn modelId="{065EFD79-24F7-487F-9EED-B87D7DAAE02F}" type="presParOf" srcId="{8831E517-7442-4259-83C3-F143A5DABA21}" destId="{4011E6EE-DA59-462A-955F-EFB87F698A57}" srcOrd="0" destOrd="0" presId="urn:microsoft.com/office/officeart/2005/8/layout/radial5"/>
    <dgm:cxn modelId="{78604006-76F2-4420-A221-491D4FE3D36A}" type="presParOf" srcId="{8831E517-7442-4259-83C3-F143A5DABA21}" destId="{32296CC6-F759-49F0-8B9A-71F8F477E60F}" srcOrd="1" destOrd="0" presId="urn:microsoft.com/office/officeart/2005/8/layout/radial5"/>
    <dgm:cxn modelId="{D313BC81-ED05-45D6-80FD-E7BC87941880}" type="presParOf" srcId="{32296CC6-F759-49F0-8B9A-71F8F477E60F}" destId="{546C7896-2A50-46CC-AC50-30C1AB303010}" srcOrd="0" destOrd="0" presId="urn:microsoft.com/office/officeart/2005/8/layout/radial5"/>
    <dgm:cxn modelId="{8D9B84CF-6F4F-4D29-B6DC-2639E9171367}" type="presParOf" srcId="{8831E517-7442-4259-83C3-F143A5DABA21}" destId="{B452DAF4-D683-41F4-8200-37F93A7CE999}" srcOrd="2" destOrd="0" presId="urn:microsoft.com/office/officeart/2005/8/layout/radial5"/>
    <dgm:cxn modelId="{5D302CA7-68BA-42F2-A0B6-2B6B6B21A07B}" type="presParOf" srcId="{8831E517-7442-4259-83C3-F143A5DABA21}" destId="{7BF757C0-DA30-4BBA-8A3D-A657E1AF8EF3}" srcOrd="3" destOrd="0" presId="urn:microsoft.com/office/officeart/2005/8/layout/radial5"/>
    <dgm:cxn modelId="{85ABD16D-153F-46F4-9FAC-C96DDAB8EC2A}" type="presParOf" srcId="{7BF757C0-DA30-4BBA-8A3D-A657E1AF8EF3}" destId="{C86C6830-2B53-4F28-8A18-F4570218615E}" srcOrd="0" destOrd="0" presId="urn:microsoft.com/office/officeart/2005/8/layout/radial5"/>
    <dgm:cxn modelId="{90A4FC90-D8B8-4FE3-B340-F0C5D08781DB}" type="presParOf" srcId="{8831E517-7442-4259-83C3-F143A5DABA21}" destId="{C868F3B3-1E68-4D62-9834-4FCC5ED1E381}" srcOrd="4" destOrd="0" presId="urn:microsoft.com/office/officeart/2005/8/layout/radial5"/>
    <dgm:cxn modelId="{CC27F91F-2D48-47F9-817D-D25A170D24F8}" type="presParOf" srcId="{8831E517-7442-4259-83C3-F143A5DABA21}" destId="{0273920B-0C3F-4B02-BB12-6FF90FDFC127}" srcOrd="5" destOrd="0" presId="urn:microsoft.com/office/officeart/2005/8/layout/radial5"/>
    <dgm:cxn modelId="{5438227B-819F-4F13-8BE6-B3BAE5A71AA8}" type="presParOf" srcId="{0273920B-0C3F-4B02-BB12-6FF90FDFC127}" destId="{9D0B3105-6A5F-4761-BCBD-162C58D4948E}" srcOrd="0" destOrd="0" presId="urn:microsoft.com/office/officeart/2005/8/layout/radial5"/>
    <dgm:cxn modelId="{4B8B6B02-893B-4A54-920C-04196BC084D7}" type="presParOf" srcId="{8831E517-7442-4259-83C3-F143A5DABA21}" destId="{8E70CDF1-3760-4E99-8F73-F685ED0023F5}" srcOrd="6" destOrd="0" presId="urn:microsoft.com/office/officeart/2005/8/layout/radial5"/>
    <dgm:cxn modelId="{5D040E85-A822-4A45-AC6B-FF50CE14622C}" type="presParOf" srcId="{8831E517-7442-4259-83C3-F143A5DABA21}" destId="{48CC926B-2533-4038-871B-E94AD18D1C68}" srcOrd="7" destOrd="0" presId="urn:microsoft.com/office/officeart/2005/8/layout/radial5"/>
    <dgm:cxn modelId="{8E68300E-1855-4461-8B83-113F587E5081}" type="presParOf" srcId="{48CC926B-2533-4038-871B-E94AD18D1C68}" destId="{03CB581C-0162-44B6-8C24-AB8187E9EF80}" srcOrd="0" destOrd="0" presId="urn:microsoft.com/office/officeart/2005/8/layout/radial5"/>
    <dgm:cxn modelId="{153C7A07-79E8-4E16-B891-15CCA7AE1177}" type="presParOf" srcId="{8831E517-7442-4259-83C3-F143A5DABA21}" destId="{2FD5B4D8-55DE-47B6-BB84-A7D108542BA6}" srcOrd="8" destOrd="0" presId="urn:microsoft.com/office/officeart/2005/8/layout/radial5"/>
    <dgm:cxn modelId="{A4060735-B4A6-4CE3-9CF4-FBE3AD2F7C1E}" type="presParOf" srcId="{8831E517-7442-4259-83C3-F143A5DABA21}" destId="{083F439F-3B93-4A7A-9E85-73E945FA600E}" srcOrd="9" destOrd="0" presId="urn:microsoft.com/office/officeart/2005/8/layout/radial5"/>
    <dgm:cxn modelId="{3A048005-E49A-4273-B012-8442D5CE69F0}" type="presParOf" srcId="{083F439F-3B93-4A7A-9E85-73E945FA600E}" destId="{7A00B318-87D4-470E-9A70-EEE6383BB56D}" srcOrd="0" destOrd="0" presId="urn:microsoft.com/office/officeart/2005/8/layout/radial5"/>
    <dgm:cxn modelId="{BDD60106-66DE-418A-8F5D-911A2737F18A}" type="presParOf" srcId="{8831E517-7442-4259-83C3-F143A5DABA21}" destId="{E8DC3AD7-A98D-4A49-95A7-06B6A4753F02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1E6EE-DA59-462A-955F-EFB87F698A57}">
      <dsp:nvSpPr>
        <dsp:cNvPr id="0" name=""/>
        <dsp:cNvSpPr/>
      </dsp:nvSpPr>
      <dsp:spPr>
        <a:xfrm>
          <a:off x="5005830" y="2593101"/>
          <a:ext cx="1701542" cy="1557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Estrategias</a:t>
          </a:r>
          <a:endParaRPr lang="es-MX" sz="2400" kern="1200" dirty="0"/>
        </a:p>
      </dsp:txBody>
      <dsp:txXfrm>
        <a:off x="5255015" y="2821134"/>
        <a:ext cx="1203172" cy="1101039"/>
      </dsp:txXfrm>
    </dsp:sp>
    <dsp:sp modelId="{32296CC6-F759-49F0-8B9A-71F8F477E60F}">
      <dsp:nvSpPr>
        <dsp:cNvPr id="0" name=""/>
        <dsp:cNvSpPr/>
      </dsp:nvSpPr>
      <dsp:spPr>
        <a:xfrm rot="16200000">
          <a:off x="5671216" y="1951287"/>
          <a:ext cx="370770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5726832" y="2127912"/>
        <a:ext cx="259539" cy="363028"/>
      </dsp:txXfrm>
    </dsp:sp>
    <dsp:sp modelId="{B452DAF4-D683-41F4-8200-37F93A7CE999}">
      <dsp:nvSpPr>
        <dsp:cNvPr id="0" name=""/>
        <dsp:cNvSpPr/>
      </dsp:nvSpPr>
      <dsp:spPr>
        <a:xfrm>
          <a:off x="4841814" y="-136041"/>
          <a:ext cx="2029575" cy="2029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Nuevos procesos de mediación de transacciones</a:t>
          </a:r>
          <a:endParaRPr lang="es-MX" sz="1600" kern="1200" dirty="0"/>
        </a:p>
      </dsp:txBody>
      <dsp:txXfrm>
        <a:off x="5139038" y="161183"/>
        <a:ext cx="1435127" cy="1435127"/>
      </dsp:txXfrm>
    </dsp:sp>
    <dsp:sp modelId="{7BF757C0-DA30-4BBA-8A3D-A657E1AF8EF3}">
      <dsp:nvSpPr>
        <dsp:cNvPr id="0" name=""/>
        <dsp:cNvSpPr/>
      </dsp:nvSpPr>
      <dsp:spPr>
        <a:xfrm rot="20520000">
          <a:off x="6775224" y="2719371"/>
          <a:ext cx="315650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6777541" y="2855011"/>
        <a:ext cx="220955" cy="363028"/>
      </dsp:txXfrm>
    </dsp:sp>
    <dsp:sp modelId="{C868F3B3-1E68-4D62-9834-4FCC5ED1E381}">
      <dsp:nvSpPr>
        <dsp:cNvPr id="0" name=""/>
        <dsp:cNvSpPr/>
      </dsp:nvSpPr>
      <dsp:spPr>
        <a:xfrm>
          <a:off x="7173151" y="1546955"/>
          <a:ext cx="2108694" cy="2108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Fidelización y atracción de clientes</a:t>
          </a:r>
          <a:endParaRPr lang="es-MX" sz="1600" kern="1200" dirty="0"/>
        </a:p>
      </dsp:txBody>
      <dsp:txXfrm>
        <a:off x="7481962" y="1855766"/>
        <a:ext cx="1491072" cy="1491072"/>
      </dsp:txXfrm>
    </dsp:sp>
    <dsp:sp modelId="{0273920B-0C3F-4B02-BB12-6FF90FDFC127}">
      <dsp:nvSpPr>
        <dsp:cNvPr id="0" name=""/>
        <dsp:cNvSpPr/>
      </dsp:nvSpPr>
      <dsp:spPr>
        <a:xfrm rot="3240000">
          <a:off x="6340777" y="3974163"/>
          <a:ext cx="346738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6362216" y="4053095"/>
        <a:ext cx="242717" cy="363028"/>
      </dsp:txXfrm>
    </dsp:sp>
    <dsp:sp modelId="{8E70CDF1-3760-4E99-8F73-F685ED0023F5}">
      <dsp:nvSpPr>
        <dsp:cNvPr id="0" name=""/>
        <dsp:cNvSpPr/>
      </dsp:nvSpPr>
      <dsp:spPr>
        <a:xfrm>
          <a:off x="6299349" y="4343107"/>
          <a:ext cx="2045093" cy="2090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Medios de retroalimentación y reconocimiento de clientes y productos</a:t>
          </a:r>
          <a:endParaRPr lang="es-MX" sz="1400" kern="1200" dirty="0"/>
        </a:p>
      </dsp:txBody>
      <dsp:txXfrm>
        <a:off x="6598846" y="4649283"/>
        <a:ext cx="1446099" cy="1478351"/>
      </dsp:txXfrm>
    </dsp:sp>
    <dsp:sp modelId="{48CC926B-2533-4038-871B-E94AD18D1C68}">
      <dsp:nvSpPr>
        <dsp:cNvPr id="0" name=""/>
        <dsp:cNvSpPr/>
      </dsp:nvSpPr>
      <dsp:spPr>
        <a:xfrm rot="7560000">
          <a:off x="5022732" y="3976271"/>
          <a:ext cx="349587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 rot="10800000">
        <a:off x="5105992" y="4054857"/>
        <a:ext cx="244711" cy="363028"/>
      </dsp:txXfrm>
    </dsp:sp>
    <dsp:sp modelId="{2FD5B4D8-55DE-47B6-BB84-A7D108542BA6}">
      <dsp:nvSpPr>
        <dsp:cNvPr id="0" name=""/>
        <dsp:cNvSpPr/>
      </dsp:nvSpPr>
      <dsp:spPr>
        <a:xfrm>
          <a:off x="3364427" y="4353837"/>
          <a:ext cx="2053759" cy="20692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Panel de control de manejo de transacciones activas</a:t>
          </a:r>
          <a:endParaRPr lang="es-MX" sz="1600" kern="1200" dirty="0"/>
        </a:p>
      </dsp:txBody>
      <dsp:txXfrm>
        <a:off x="3665193" y="4656870"/>
        <a:ext cx="1452227" cy="1463175"/>
      </dsp:txXfrm>
    </dsp:sp>
    <dsp:sp modelId="{083F439F-3B93-4A7A-9E85-73E945FA600E}">
      <dsp:nvSpPr>
        <dsp:cNvPr id="0" name=""/>
        <dsp:cNvSpPr/>
      </dsp:nvSpPr>
      <dsp:spPr>
        <a:xfrm rot="11880000">
          <a:off x="4618336" y="2718547"/>
          <a:ext cx="318564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 rot="10800000">
        <a:off x="4711566" y="2854322"/>
        <a:ext cx="222995" cy="363028"/>
      </dsp:txXfrm>
    </dsp:sp>
    <dsp:sp modelId="{E8DC3AD7-A98D-4A49-95A7-06B6A4753F02}">
      <dsp:nvSpPr>
        <dsp:cNvPr id="0" name=""/>
        <dsp:cNvSpPr/>
      </dsp:nvSpPr>
      <dsp:spPr>
        <a:xfrm>
          <a:off x="2436857" y="1552454"/>
          <a:ext cx="2097696" cy="2097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Gestión automática de acuerdos de servicio</a:t>
          </a:r>
          <a:endParaRPr lang="es-MX" sz="1600" kern="1200" dirty="0"/>
        </a:p>
      </dsp:txBody>
      <dsp:txXfrm>
        <a:off x="2744057" y="1859654"/>
        <a:ext cx="1483296" cy="1483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44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27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4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58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168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99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84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47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6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7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54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93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44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4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49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80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A43909-7C32-4AE2-B433-9BC7CDD912C3}" type="datetimeFigureOut">
              <a:rPr lang="es-MX" smtClean="0"/>
              <a:t>07/05/2013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2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Objetivo MPLA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20" descr="Sin título_20 by UPAD"/>
          <p:cNvPicPr/>
          <p:nvPr/>
        </p:nvPicPr>
        <p:blipFill>
          <a:blip r:embed="rId2" cstate="print"/>
          <a:srcRect b="34306"/>
          <a:stretch>
            <a:fillRect/>
          </a:stretch>
        </p:blipFill>
        <p:spPr bwMode="auto">
          <a:xfrm>
            <a:off x="0" y="1380068"/>
            <a:ext cx="2743200" cy="23526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/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8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4384" y1="41007" x2="14384" y2="41007"/>
                        <a14:foregroundMark x1="20205" y1="8393" x2="20205" y2="8393"/>
                        <a14:foregroundMark x1="62900" y1="76499" x2="62900" y2="764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1169" y="745270"/>
            <a:ext cx="8370277" cy="47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4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58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 qué cambiar?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Motivador principal: Enfocar </a:t>
            </a:r>
            <a:r>
              <a:rPr lang="es-MX" dirty="0"/>
              <a:t>la operación de la empresa hacia las necesidades de los clientes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Plan estratégico MPLA 2013: Proveer </a:t>
            </a:r>
            <a:r>
              <a:rPr lang="es-MX" dirty="0"/>
              <a:t>a los clientes de </a:t>
            </a:r>
            <a:r>
              <a:rPr lang="es-MX" dirty="0" smtClean="0"/>
              <a:t>nuevas funcionalidades </a:t>
            </a:r>
            <a:r>
              <a:rPr lang="es-MX" dirty="0"/>
              <a:t>que satisfagan sus necesidades e inciten a utilizar más la plataforma </a:t>
            </a:r>
            <a:r>
              <a:rPr lang="es-MX" dirty="0" smtClean="0"/>
              <a:t>que </a:t>
            </a:r>
            <a:r>
              <a:rPr lang="es-MX" dirty="0"/>
              <a:t>se les </a:t>
            </a:r>
            <a:r>
              <a:rPr lang="es-MX" dirty="0" smtClean="0"/>
              <a:t>ofrece</a:t>
            </a:r>
          </a:p>
          <a:p>
            <a:r>
              <a:rPr lang="es-MX" dirty="0" smtClean="0"/>
              <a:t>Características de la nuevas funcionalidades:</a:t>
            </a:r>
          </a:p>
          <a:p>
            <a:pPr lvl="1"/>
            <a:r>
              <a:rPr lang="es-MX" dirty="0" smtClean="0"/>
              <a:t>Brindar </a:t>
            </a:r>
            <a:r>
              <a:rPr lang="es-MX" dirty="0"/>
              <a:t>nuevos </a:t>
            </a:r>
            <a:r>
              <a:rPr lang="es-MX" dirty="0" smtClean="0"/>
              <a:t>medios transaccionales a sus clientes</a:t>
            </a:r>
          </a:p>
          <a:p>
            <a:pPr lvl="1"/>
            <a:r>
              <a:rPr lang="es-MX" dirty="0" smtClean="0"/>
              <a:t>Ofrecer a los clientes mayor control sobre las transacciones 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96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699130"/>
              </p:ext>
            </p:extLst>
          </p:nvPr>
        </p:nvGraphicFramePr>
        <p:xfrm>
          <a:off x="207134" y="296213"/>
          <a:ext cx="11718703" cy="6297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05821" y="0"/>
            <a:ext cx="3886179" cy="175259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Estrategias (Oportunidades de mejora)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80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79" y="246184"/>
            <a:ext cx="10058400" cy="5862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343" y="2817963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5156713" y="16278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Registrar entidad</a:t>
            </a:r>
          </a:p>
        </p:txBody>
      </p:sp>
      <p:cxnSp>
        <p:nvCxnSpPr>
          <p:cNvPr id="95" name="Conector recto de flecha 94"/>
          <p:cNvCxnSpPr>
            <a:stCxn id="11" idx="3"/>
            <a:endCxn id="94" idx="1"/>
          </p:cNvCxnSpPr>
          <p:nvPr/>
        </p:nvCxnSpPr>
        <p:spPr>
          <a:xfrm flipV="1">
            <a:off x="3618964" y="1812492"/>
            <a:ext cx="1537749" cy="1470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156711" y="485213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Realizar subasta inversa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56711" y="3787963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Facturación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156711" y="215854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orden de compra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156711" y="2712544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retorno mercancía (RMA)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141278" y="326507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Replicar catálogo productos (PRICAT)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141277" y="4310851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Actualizar cuenta cliente</a:t>
            </a:r>
          </a:p>
        </p:txBody>
      </p:sp>
      <p:cxnSp>
        <p:nvCxnSpPr>
          <p:cNvPr id="28" name="Conector recto de flecha 27"/>
          <p:cNvCxnSpPr>
            <a:stCxn id="11" idx="3"/>
            <a:endCxn id="22" idx="1"/>
          </p:cNvCxnSpPr>
          <p:nvPr/>
        </p:nvCxnSpPr>
        <p:spPr>
          <a:xfrm flipV="1">
            <a:off x="3618964" y="2343212"/>
            <a:ext cx="1537747" cy="939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3"/>
            <a:endCxn id="23" idx="1"/>
          </p:cNvCxnSpPr>
          <p:nvPr/>
        </p:nvCxnSpPr>
        <p:spPr>
          <a:xfrm flipV="1">
            <a:off x="3618964" y="2897210"/>
            <a:ext cx="1537747" cy="38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1" idx="3"/>
            <a:endCxn id="24" idx="1"/>
          </p:cNvCxnSpPr>
          <p:nvPr/>
        </p:nvCxnSpPr>
        <p:spPr>
          <a:xfrm>
            <a:off x="3618964" y="3282495"/>
            <a:ext cx="1522314" cy="167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1" idx="3"/>
            <a:endCxn id="21" idx="1"/>
          </p:cNvCxnSpPr>
          <p:nvPr/>
        </p:nvCxnSpPr>
        <p:spPr>
          <a:xfrm>
            <a:off x="3618964" y="3282495"/>
            <a:ext cx="1537747" cy="69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3"/>
            <a:endCxn id="27" idx="1"/>
          </p:cNvCxnSpPr>
          <p:nvPr/>
        </p:nvCxnSpPr>
        <p:spPr>
          <a:xfrm>
            <a:off x="3618964" y="3282495"/>
            <a:ext cx="1522313" cy="1213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3"/>
            <a:endCxn id="19" idx="1"/>
          </p:cNvCxnSpPr>
          <p:nvPr/>
        </p:nvCxnSpPr>
        <p:spPr>
          <a:xfrm>
            <a:off x="3618964" y="3282495"/>
            <a:ext cx="1537747" cy="1754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343" y="2817963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5156713" y="16278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Registrar entidad</a:t>
            </a:r>
          </a:p>
        </p:txBody>
      </p:sp>
      <p:cxnSp>
        <p:nvCxnSpPr>
          <p:cNvPr id="95" name="Conector recto de flecha 94"/>
          <p:cNvCxnSpPr>
            <a:stCxn id="11" idx="3"/>
            <a:endCxn id="94" idx="1"/>
          </p:cNvCxnSpPr>
          <p:nvPr/>
        </p:nvCxnSpPr>
        <p:spPr>
          <a:xfrm flipV="1">
            <a:off x="3618964" y="1812492"/>
            <a:ext cx="1537749" cy="1470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156711" y="485213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Realizar subasta inversa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56711" y="3787963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Facturación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156711" y="215854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orden de compra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156711" y="2712544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retorno mercancía (RMA)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141278" y="326507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Replicar catálogo productos (PRICAT)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141277" y="4310851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Actualizar cuenta cliente</a:t>
            </a:r>
          </a:p>
        </p:txBody>
      </p:sp>
      <p:cxnSp>
        <p:nvCxnSpPr>
          <p:cNvPr id="28" name="Conector recto de flecha 27"/>
          <p:cNvCxnSpPr>
            <a:stCxn id="11" idx="3"/>
            <a:endCxn id="22" idx="1"/>
          </p:cNvCxnSpPr>
          <p:nvPr/>
        </p:nvCxnSpPr>
        <p:spPr>
          <a:xfrm flipV="1">
            <a:off x="3618964" y="2343212"/>
            <a:ext cx="1537747" cy="939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3"/>
            <a:endCxn id="23" idx="1"/>
          </p:cNvCxnSpPr>
          <p:nvPr/>
        </p:nvCxnSpPr>
        <p:spPr>
          <a:xfrm flipV="1">
            <a:off x="3618964" y="2897210"/>
            <a:ext cx="1537747" cy="38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1" idx="3"/>
            <a:endCxn id="24" idx="1"/>
          </p:cNvCxnSpPr>
          <p:nvPr/>
        </p:nvCxnSpPr>
        <p:spPr>
          <a:xfrm>
            <a:off x="3618964" y="3282495"/>
            <a:ext cx="1522314" cy="167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1" idx="3"/>
            <a:endCxn id="21" idx="1"/>
          </p:cNvCxnSpPr>
          <p:nvPr/>
        </p:nvCxnSpPr>
        <p:spPr>
          <a:xfrm>
            <a:off x="3618964" y="3282495"/>
            <a:ext cx="1537747" cy="69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3"/>
            <a:endCxn id="27" idx="1"/>
          </p:cNvCxnSpPr>
          <p:nvPr/>
        </p:nvCxnSpPr>
        <p:spPr>
          <a:xfrm>
            <a:off x="3618964" y="3282495"/>
            <a:ext cx="1522313" cy="1213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3"/>
            <a:endCxn id="19" idx="1"/>
          </p:cNvCxnSpPr>
          <p:nvPr/>
        </p:nvCxnSpPr>
        <p:spPr>
          <a:xfrm>
            <a:off x="3618964" y="3282495"/>
            <a:ext cx="1537747" cy="1754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156711" y="54361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Gestionar y controlar campañas</a:t>
            </a:r>
          </a:p>
        </p:txBody>
      </p:sp>
      <p:cxnSp>
        <p:nvCxnSpPr>
          <p:cNvPr id="20" name="Conector recto de flecha 19"/>
          <p:cNvCxnSpPr>
            <a:stCxn id="11" idx="3"/>
            <a:endCxn id="17" idx="1"/>
          </p:cNvCxnSpPr>
          <p:nvPr/>
        </p:nvCxnSpPr>
        <p:spPr>
          <a:xfrm>
            <a:off x="3618964" y="3282495"/>
            <a:ext cx="1537747" cy="2338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5141276" y="5947668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Gestionar acuerdos de servicio</a:t>
            </a:r>
          </a:p>
        </p:txBody>
      </p:sp>
      <p:cxnSp>
        <p:nvCxnSpPr>
          <p:cNvPr id="26" name="Conector recto de flecha 25"/>
          <p:cNvCxnSpPr>
            <a:endCxn id="25" idx="1"/>
          </p:cNvCxnSpPr>
          <p:nvPr/>
        </p:nvCxnSpPr>
        <p:spPr>
          <a:xfrm>
            <a:off x="3634398" y="3296535"/>
            <a:ext cx="1506878" cy="2835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6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69164" y="3430108"/>
            <a:ext cx="1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Entidad comercio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151651" y="607654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Fabricante</a:t>
            </a:r>
            <a:endParaRPr lang="es-MX" b="1" dirty="0"/>
          </a:p>
        </p:txBody>
      </p:sp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4760" y="382232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558" y="4140762"/>
            <a:ext cx="1969332" cy="19693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" y="4076439"/>
            <a:ext cx="2033655" cy="2033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4022824" y="5313888"/>
            <a:ext cx="4178097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Solicitar replicación catálogo productos (PRICAT)</a:t>
            </a:r>
          </a:p>
        </p:txBody>
      </p:sp>
      <p:cxnSp>
        <p:nvCxnSpPr>
          <p:cNvPr id="95" name="Conector recto de flecha 94"/>
          <p:cNvCxnSpPr>
            <a:stCxn id="9" idx="2"/>
            <a:endCxn id="94" idx="3"/>
          </p:cNvCxnSpPr>
          <p:nvPr/>
        </p:nvCxnSpPr>
        <p:spPr>
          <a:xfrm flipH="1">
            <a:off x="8200921" y="5125428"/>
            <a:ext cx="1169637" cy="51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3461176" y="3627979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Retorno de mercancía (RMA)</a:t>
            </a:r>
          </a:p>
        </p:txBody>
      </p:sp>
      <p:cxnSp>
        <p:nvCxnSpPr>
          <p:cNvPr id="103" name="Conector recto de flecha 102"/>
          <p:cNvCxnSpPr>
            <a:stCxn id="4" idx="6"/>
            <a:endCxn id="102" idx="1"/>
          </p:cNvCxnSpPr>
          <p:nvPr/>
        </p:nvCxnSpPr>
        <p:spPr>
          <a:xfrm flipV="1">
            <a:off x="2118296" y="3812645"/>
            <a:ext cx="1342880" cy="1280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669685" y="2249658"/>
            <a:ext cx="3806170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Generar orden de compra y aviso de despacho</a:t>
            </a:r>
          </a:p>
        </p:txBody>
      </p:sp>
      <p:cxnSp>
        <p:nvCxnSpPr>
          <p:cNvPr id="26" name="Conector recto de flecha 25"/>
          <p:cNvCxnSpPr>
            <a:stCxn id="4" idx="6"/>
            <a:endCxn id="25" idx="1"/>
          </p:cNvCxnSpPr>
          <p:nvPr/>
        </p:nvCxnSpPr>
        <p:spPr>
          <a:xfrm flipV="1">
            <a:off x="2118296" y="2572824"/>
            <a:ext cx="1551389" cy="2520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5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69164" y="3430108"/>
            <a:ext cx="1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Entidad comercio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151651" y="607654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Fabricante</a:t>
            </a:r>
            <a:endParaRPr lang="es-MX" b="1" dirty="0"/>
          </a:p>
        </p:txBody>
      </p:sp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4760" y="382232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558" y="4140762"/>
            <a:ext cx="1969332" cy="19693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" y="4076439"/>
            <a:ext cx="2033655" cy="2033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Flecha a la derecha con bandas 15"/>
          <p:cNvSpPr/>
          <p:nvPr/>
        </p:nvSpPr>
        <p:spPr>
          <a:xfrm>
            <a:off x="7775407" y="2410864"/>
            <a:ext cx="867500" cy="4857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9198985" y="2191600"/>
            <a:ext cx="2382592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Procesar orden de compra y aviso de despacho</a:t>
            </a:r>
            <a:endParaRPr lang="es-MX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24986" y="1960413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Solicitar cotización</a:t>
            </a:r>
            <a:endParaRPr lang="es-MX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424986" y="2468599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Solicitar subasta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3424986" y="2965400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b="1" dirty="0" smtClean="0"/>
              <a:t>Registrar intención de compra/venta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3556717" y="4130177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Monitorear transacciones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394680" y="4647858"/>
            <a:ext cx="4435675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Calificar transacciones (Retroalimentación)</a:t>
            </a:r>
          </a:p>
        </p:txBody>
      </p:sp>
      <p:cxnSp>
        <p:nvCxnSpPr>
          <p:cNvPr id="24" name="Conector recto de flecha 23"/>
          <p:cNvCxnSpPr>
            <a:stCxn id="4" idx="6"/>
            <a:endCxn id="22" idx="1"/>
          </p:cNvCxnSpPr>
          <p:nvPr/>
        </p:nvCxnSpPr>
        <p:spPr>
          <a:xfrm flipV="1">
            <a:off x="2118296" y="4832524"/>
            <a:ext cx="1276384" cy="260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9" idx="2"/>
            <a:endCxn id="22" idx="3"/>
          </p:cNvCxnSpPr>
          <p:nvPr/>
        </p:nvCxnSpPr>
        <p:spPr>
          <a:xfrm flipH="1" flipV="1">
            <a:off x="7830355" y="4832524"/>
            <a:ext cx="1540203" cy="292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4" idx="6"/>
            <a:endCxn id="21" idx="1"/>
          </p:cNvCxnSpPr>
          <p:nvPr/>
        </p:nvCxnSpPr>
        <p:spPr>
          <a:xfrm flipV="1">
            <a:off x="2118296" y="4314843"/>
            <a:ext cx="1438421" cy="778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9" idx="2"/>
            <a:endCxn id="21" idx="3"/>
          </p:cNvCxnSpPr>
          <p:nvPr/>
        </p:nvCxnSpPr>
        <p:spPr>
          <a:xfrm flipH="1" flipV="1">
            <a:off x="7734814" y="4314843"/>
            <a:ext cx="1635744" cy="810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4" idx="6"/>
            <a:endCxn id="20" idx="1"/>
          </p:cNvCxnSpPr>
          <p:nvPr/>
        </p:nvCxnSpPr>
        <p:spPr>
          <a:xfrm flipV="1">
            <a:off x="2118296" y="3150066"/>
            <a:ext cx="1306690" cy="194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4" idx="6"/>
            <a:endCxn id="19" idx="1"/>
          </p:cNvCxnSpPr>
          <p:nvPr/>
        </p:nvCxnSpPr>
        <p:spPr>
          <a:xfrm flipV="1">
            <a:off x="2118296" y="2653265"/>
            <a:ext cx="1306690" cy="2440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4" idx="6"/>
            <a:endCxn id="18" idx="1"/>
          </p:cNvCxnSpPr>
          <p:nvPr/>
        </p:nvCxnSpPr>
        <p:spPr>
          <a:xfrm flipV="1">
            <a:off x="2118296" y="2145079"/>
            <a:ext cx="1306690" cy="2948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4022824" y="5313888"/>
            <a:ext cx="4178097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Solicitar replicación catálogo productos (PRICAT)</a:t>
            </a:r>
          </a:p>
        </p:txBody>
      </p:sp>
      <p:cxnSp>
        <p:nvCxnSpPr>
          <p:cNvPr id="95" name="Conector recto de flecha 94"/>
          <p:cNvCxnSpPr>
            <a:stCxn id="9" idx="2"/>
            <a:endCxn id="94" idx="3"/>
          </p:cNvCxnSpPr>
          <p:nvPr/>
        </p:nvCxnSpPr>
        <p:spPr>
          <a:xfrm flipH="1">
            <a:off x="8200921" y="5125428"/>
            <a:ext cx="1169637" cy="51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3461176" y="3627979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Retorno de mercancía (RMA)</a:t>
            </a:r>
          </a:p>
        </p:txBody>
      </p:sp>
      <p:cxnSp>
        <p:nvCxnSpPr>
          <p:cNvPr id="103" name="Conector recto de flecha 102"/>
          <p:cNvCxnSpPr>
            <a:stCxn id="4" idx="6"/>
            <a:endCxn id="102" idx="1"/>
          </p:cNvCxnSpPr>
          <p:nvPr/>
        </p:nvCxnSpPr>
        <p:spPr>
          <a:xfrm flipV="1">
            <a:off x="2118296" y="3812645"/>
            <a:ext cx="1342880" cy="1280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3634" y="0"/>
            <a:ext cx="10018713" cy="1752599"/>
          </a:xfrm>
        </p:spPr>
        <p:txBody>
          <a:bodyPr/>
          <a:lstStyle/>
          <a:p>
            <a:r>
              <a:rPr lang="es-CO" dirty="0" smtClean="0"/>
              <a:t>Impacto cadena de valor</a:t>
            </a:r>
            <a:endParaRPr lang="es-CO" dirty="0"/>
          </a:p>
        </p:txBody>
      </p:sp>
      <p:pic>
        <p:nvPicPr>
          <p:cNvPr id="8" name="7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872154" y="1690393"/>
            <a:ext cx="7508631" cy="35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5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368</TotalTime>
  <Words>239</Words>
  <Application>Microsoft Office PowerPoint</Application>
  <PresentationFormat>Personalizado</PresentationFormat>
  <Paragraphs>46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Parallax</vt:lpstr>
      <vt:lpstr>Arquitectura Objetivo MPLA</vt:lpstr>
      <vt:lpstr>¿Por qué cambiar?</vt:lpstr>
      <vt:lpstr>Estrategias (Oportunidades de mejora)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Impacto cadena de valor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Aguirre</dc:creator>
  <cp:lastModifiedBy>maria</cp:lastModifiedBy>
  <cp:revision>29</cp:revision>
  <dcterms:created xsi:type="dcterms:W3CDTF">2013-05-07T01:08:27Z</dcterms:created>
  <dcterms:modified xsi:type="dcterms:W3CDTF">2013-05-07T18:34:15Z</dcterms:modified>
</cp:coreProperties>
</file>