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74" r:id="rId3"/>
    <p:sldId id="267" r:id="rId4"/>
    <p:sldId id="257" r:id="rId5"/>
    <p:sldId id="259" r:id="rId6"/>
    <p:sldId id="263" r:id="rId7"/>
    <p:sldId id="264" r:id="rId8"/>
    <p:sldId id="262" r:id="rId9"/>
    <p:sldId id="261" r:id="rId10"/>
    <p:sldId id="265" r:id="rId11"/>
    <p:sldId id="266" r:id="rId12"/>
    <p:sldId id="278" r:id="rId13"/>
    <p:sldId id="279" r:id="rId14"/>
    <p:sldId id="26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77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25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/>
      <dgm:spPr/>
      <dgm:t>
        <a:bodyPr/>
        <a:lstStyle/>
        <a:p>
          <a:r>
            <a:rPr lang="es-CO" dirty="0" smtClean="0"/>
            <a:t>Análisis</a:t>
          </a:r>
        </a:p>
        <a:p>
          <a:r>
            <a:rPr lang="es-CO" dirty="0" smtClean="0"/>
            <a:t>AS-IS</a:t>
          </a:r>
          <a:endParaRPr lang="es-CO" dirty="0"/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/>
      <dgm:spPr/>
      <dgm:t>
        <a:bodyPr/>
        <a:lstStyle/>
        <a:p>
          <a:r>
            <a:rPr lang="es-CO" dirty="0" err="1" smtClean="0"/>
            <a:t>DiseñoTO</a:t>
          </a:r>
          <a:r>
            <a:rPr lang="es-CO" dirty="0" smtClean="0"/>
            <a:t>-BE</a:t>
          </a:r>
          <a:endParaRPr lang="es-CO" dirty="0"/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/>
      <dgm:spPr/>
      <dgm:t>
        <a:bodyPr/>
        <a:lstStyle/>
        <a:p>
          <a:r>
            <a:rPr lang="es-CO" dirty="0" smtClean="0"/>
            <a:t>Análisis de brecha</a:t>
          </a:r>
          <a:endParaRPr lang="es-CO" dirty="0"/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/>
      <dgm:spPr/>
      <dgm:t>
        <a:bodyPr/>
        <a:lstStyle/>
        <a:p>
          <a:r>
            <a:rPr lang="es-CO" dirty="0" smtClean="0"/>
            <a:t>Definición de proyectos (</a:t>
          </a:r>
          <a:r>
            <a:rPr lang="es-CO" dirty="0" err="1" smtClean="0"/>
            <a:t>Roadmap</a:t>
          </a:r>
          <a:r>
            <a:rPr lang="es-CO" dirty="0" smtClean="0"/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/>
      <dgm:spPr/>
      <dgm:t>
        <a:bodyPr/>
        <a:lstStyle/>
        <a:p>
          <a:r>
            <a:rPr lang="es-CO" dirty="0" smtClean="0"/>
            <a:t>Diseño</a:t>
          </a:r>
        </a:p>
        <a:p>
          <a:r>
            <a:rPr lang="es-CO" dirty="0" smtClean="0"/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2000" dirty="0" smtClean="0"/>
            <a:t>Estrategias</a:t>
          </a:r>
          <a:endParaRPr lang="es-MX" sz="2400" dirty="0"/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dirty="0" smtClean="0"/>
            <a:t>Nuevos procesos de mediación de transacciones</a:t>
          </a:r>
          <a:endParaRPr lang="es-MX" sz="1600" dirty="0"/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dirty="0" smtClean="0"/>
            <a:t>Fidelización y atracción de clientes</a:t>
          </a:r>
          <a:endParaRPr lang="es-MX" sz="1600" dirty="0"/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400" dirty="0" smtClean="0"/>
            <a:t>Medios de retroalimentación y reconocimiento de clientes y productos</a:t>
          </a:r>
          <a:endParaRPr lang="es-MX" sz="1400" dirty="0"/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dirty="0" smtClean="0"/>
            <a:t>Panel de control de manejo de transacciones activas</a:t>
          </a:r>
          <a:endParaRPr lang="es-MX" sz="1600" dirty="0"/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dirty="0" smtClean="0"/>
            <a:t>Gestión automática de acuerdos de servicio</a:t>
          </a:r>
          <a:endParaRPr lang="es-MX" sz="1600" dirty="0"/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14922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/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/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</dgm:pt>
    <dgm:pt modelId="{0A9DB3C9-751C-40BA-85B8-E9310BDE0C26}" type="pres">
      <dgm:prSet presAssocID="{1EFACF1C-20A6-42B6-A572-8E0E18D4DFCE}" presName="spaceBetweenRectangles" presStyleCnt="0"/>
      <dgm:spPr/>
    </dgm:pt>
    <dgm:pt modelId="{30149B91-8AE7-4C54-8CF0-46CA5BCBEAFA}" type="pres">
      <dgm:prSet presAssocID="{3FB3E875-98EA-4787-B691-74BE8B7CF86C}" presName="parentLin" presStyleCnt="0"/>
      <dgm:spPr/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</dgm:pt>
    <dgm:pt modelId="{BF008ECF-03C7-4BD4-93C0-FC9D85C8F4E8}" type="pres">
      <dgm:prSet presAssocID="{4EA97B6F-84BF-4C2F-8166-30533A30E7BD}" presName="spaceBetweenRectangles" presStyleCnt="0"/>
      <dgm:spPr/>
    </dgm:pt>
    <dgm:pt modelId="{5492C99C-F6F7-410E-8A82-94C492D6EAF1}" type="pres">
      <dgm:prSet presAssocID="{2CB34885-F274-4575-BB3A-ED6942D5BC71}" presName="parentLin" presStyleCnt="0"/>
      <dgm:spPr/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</dgm:pt>
    <dgm:pt modelId="{E0493846-B364-47EA-AFD8-B3DF1C2C4B1E}" type="pres">
      <dgm:prSet presAssocID="{8FC0323F-04D0-4AA1-ACB4-5089714A0B1E}" presName="spaceBetweenRectangles" presStyleCnt="0"/>
      <dgm:spPr/>
    </dgm:pt>
    <dgm:pt modelId="{96721EA6-26B4-4F22-AAE3-95D079A03EC3}" type="pres">
      <dgm:prSet presAssocID="{EA49A1E8-43B4-4C29-A030-CE2998EDED46}" presName="parentLin" presStyleCnt="0"/>
      <dgm:spPr/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</dgm:pt>
    <dgm:pt modelId="{4918C74D-784F-4A2C-80DB-29083507059F}" type="pres">
      <dgm:prSet presAssocID="{BA3A7124-5248-4A1A-B8C1-C06E564557E5}" presName="spaceBetweenRectangles" presStyleCnt="0"/>
      <dgm:spPr/>
    </dgm:pt>
    <dgm:pt modelId="{B9302FC1-EB9A-4900-AF08-343024B2E881}" type="pres">
      <dgm:prSet presAssocID="{76FCBD18-6138-4EC3-8B59-C436E51C68EF}" presName="parentLin" presStyleCnt="0"/>
      <dgm:spPr/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</dgm:pt>
    <dgm:pt modelId="{1241DB96-8ED0-48D0-8312-68FCAFF07F8B}" type="pres">
      <dgm:prSet presAssocID="{5D57262C-969D-4C92-B17C-254504E2836B}" presName="spaceBetweenRectangles" presStyleCnt="0"/>
      <dgm:spPr/>
    </dgm:pt>
    <dgm:pt modelId="{2510770F-8B9E-4712-A29A-AE1AC1E9B577}" type="pres">
      <dgm:prSet presAssocID="{0B62A7FA-463B-4540-A0C1-5D015F5C64F8}" presName="parentLin" presStyleCnt="0"/>
      <dgm:spPr/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</dgm:pt>
    <dgm:pt modelId="{4378AE09-26CC-4506-A9C9-4744706DB95E}" type="pres">
      <dgm:prSet presAssocID="{CE55D52D-C0B3-49F3-AB77-E518E5A9FFD9}" presName="spaceBetweenRectangles" presStyleCnt="0"/>
      <dgm:spPr/>
    </dgm:pt>
    <dgm:pt modelId="{66ED2D7C-7EDD-487B-A997-91F5840F71B2}" type="pres">
      <dgm:prSet presAssocID="{E61ADA3C-4C22-4C10-B8FC-757F38DE52A8}" presName="parentLin" presStyleCnt="0"/>
      <dgm:spPr/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569B853-4DD4-4BBF-A764-59A5BDAC9E1D}" type="presOf" srcId="{76FCBD18-6138-4EC3-8B59-C436E51C68EF}" destId="{AD0EC609-B612-4ABE-A41A-4DEDB7BA8875}" srcOrd="0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3C1DEB23-6BC5-46FB-931B-B086E6414432}" type="presOf" srcId="{E721073D-E966-4543-8A79-CD3EA5089D64}" destId="{AE5B1A00-C2A8-4301-BE66-3B445877CB98}" srcOrd="0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203907AD-2BE0-47D3-B654-8D2B336FB95B}" type="presOf" srcId="{2CB34885-F274-4575-BB3A-ED6942D5BC71}" destId="{835C4722-8584-4D6D-BD50-8F93B76390C0}" srcOrd="1" destOrd="0" presId="urn:microsoft.com/office/officeart/2005/8/layout/list1"/>
    <dgm:cxn modelId="{A6109A30-02EC-46A6-AB23-28E53FFD2825}" type="presOf" srcId="{76FCBD18-6138-4EC3-8B59-C436E51C68EF}" destId="{DAA915C5-62CE-4737-80C5-DCA0E0067CCA}" srcOrd="1" destOrd="0" presId="urn:microsoft.com/office/officeart/2005/8/layout/list1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D7577EBF-3CB1-4559-A3F0-E3E8983D251F}" type="presOf" srcId="{0B62A7FA-463B-4540-A0C1-5D015F5C64F8}" destId="{F90EB9A8-F9E0-493F-8254-4EC19B850E62}" srcOrd="1" destOrd="0" presId="urn:microsoft.com/office/officeart/2005/8/layout/list1"/>
    <dgm:cxn modelId="{7BA0C7B5-72F4-4F69-948F-606F9E616112}" type="presOf" srcId="{EA49A1E8-43B4-4C29-A030-CE2998EDED46}" destId="{D00FFEE7-174D-46A7-AB90-3878887DC6E7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F8EEF79E-EBBE-415C-B6CE-BD746D5EE628}" type="presOf" srcId="{83E6E081-ECAF-4BC1-BB09-D5FFE6DF5754}" destId="{4D2FF85C-8DE1-4A3B-A3AD-31E2F2B01967}" srcOrd="1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7246C6B0-9D8B-4058-BBEF-2E64578D05F7}" type="presOf" srcId="{E61ADA3C-4C22-4C10-B8FC-757F38DE52A8}" destId="{83436172-BFF2-4FB4-B1E7-9CCE779E0CD5}" srcOrd="0" destOrd="0" presId="urn:microsoft.com/office/officeart/2005/8/layout/list1"/>
    <dgm:cxn modelId="{D8BF0C33-C573-4CE4-AE48-65BA2DEF6261}" type="presOf" srcId="{2CB34885-F274-4575-BB3A-ED6942D5BC71}" destId="{0C40B7AC-378A-4E33-84F6-0CC97D9EABCD}" srcOrd="0" destOrd="0" presId="urn:microsoft.com/office/officeart/2005/8/layout/list1"/>
    <dgm:cxn modelId="{011E38B2-14D2-48EB-8BCF-BB2208EA8C31}" type="presOf" srcId="{E61ADA3C-4C22-4C10-B8FC-757F38DE52A8}" destId="{F8A22EE0-D616-4EC2-B8F8-D5D793D6F654}" srcOrd="1" destOrd="0" presId="urn:microsoft.com/office/officeart/2005/8/layout/list1"/>
    <dgm:cxn modelId="{7D872D21-2C3B-419F-972F-B797F9F764DA}" type="presOf" srcId="{3FB3E875-98EA-4787-B691-74BE8B7CF86C}" destId="{9FC82B1D-9E74-45A7-BC0A-C13531C10F71}" srcOrd="0" destOrd="0" presId="urn:microsoft.com/office/officeart/2005/8/layout/list1"/>
    <dgm:cxn modelId="{A65742EC-B258-47F0-AE6A-AAA5B21A7DE2}" type="presOf" srcId="{3FB3E875-98EA-4787-B691-74BE8B7CF86C}" destId="{763EE1E1-BEC5-4157-80AE-AD36AC09F505}" srcOrd="1" destOrd="0" presId="urn:microsoft.com/office/officeart/2005/8/layout/list1"/>
    <dgm:cxn modelId="{E73A0FAB-610F-41B0-9B16-E49FA071DD85}" type="presOf" srcId="{0B62A7FA-463B-4540-A0C1-5D015F5C64F8}" destId="{492D5CC4-9425-45F0-B19C-6AECFA6E337F}" srcOrd="0" destOrd="0" presId="urn:microsoft.com/office/officeart/2005/8/layout/list1"/>
    <dgm:cxn modelId="{AEB18D31-0E2D-4C5E-AE58-269C66B232D3}" type="presOf" srcId="{83E6E081-ECAF-4BC1-BB09-D5FFE6DF5754}" destId="{0A936616-6663-4068-B192-CAC6B33779EA}" srcOrd="0" destOrd="0" presId="urn:microsoft.com/office/officeart/2005/8/layout/list1"/>
    <dgm:cxn modelId="{B1FF985E-8EE4-41D7-ABBA-82A4D7F9FFA3}" type="presOf" srcId="{EA49A1E8-43B4-4C29-A030-CE2998EDED46}" destId="{A45B422B-5E8A-47FE-A2CA-37BDC0CF5B7A}" srcOrd="0" destOrd="0" presId="urn:microsoft.com/office/officeart/2005/8/layout/list1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62713DC6-E469-416E-8DF4-0CBF4191549E}" type="presParOf" srcId="{AE5B1A00-C2A8-4301-BE66-3B445877CB98}" destId="{A09FA37D-D273-4C30-95C6-FDD8A5C7DBCE}" srcOrd="0" destOrd="0" presId="urn:microsoft.com/office/officeart/2005/8/layout/list1"/>
    <dgm:cxn modelId="{DBFD6FF1-89CB-4F93-B287-AFBD108B3996}" type="presParOf" srcId="{A09FA37D-D273-4C30-95C6-FDD8A5C7DBCE}" destId="{0A936616-6663-4068-B192-CAC6B33779EA}" srcOrd="0" destOrd="0" presId="urn:microsoft.com/office/officeart/2005/8/layout/list1"/>
    <dgm:cxn modelId="{A017AFC4-473E-4DFE-9493-0C54A52BD27F}" type="presParOf" srcId="{A09FA37D-D273-4C30-95C6-FDD8A5C7DBCE}" destId="{4D2FF85C-8DE1-4A3B-A3AD-31E2F2B01967}" srcOrd="1" destOrd="0" presId="urn:microsoft.com/office/officeart/2005/8/layout/list1"/>
    <dgm:cxn modelId="{99A71862-17BC-4474-8FA9-D5ECF09EDF1B}" type="presParOf" srcId="{AE5B1A00-C2A8-4301-BE66-3B445877CB98}" destId="{F79DB702-B5D2-4E48-B536-3C22A0A65765}" srcOrd="1" destOrd="0" presId="urn:microsoft.com/office/officeart/2005/8/layout/list1"/>
    <dgm:cxn modelId="{057487FA-D078-4572-9F59-CF8DE3D8B235}" type="presParOf" srcId="{AE5B1A00-C2A8-4301-BE66-3B445877CB98}" destId="{08657ECF-32BD-4118-827D-ABDD07145D23}" srcOrd="2" destOrd="0" presId="urn:microsoft.com/office/officeart/2005/8/layout/list1"/>
    <dgm:cxn modelId="{C6F8EB78-ED7C-455F-8CFA-6D65F00487C8}" type="presParOf" srcId="{AE5B1A00-C2A8-4301-BE66-3B445877CB98}" destId="{0A9DB3C9-751C-40BA-85B8-E9310BDE0C26}" srcOrd="3" destOrd="0" presId="urn:microsoft.com/office/officeart/2005/8/layout/list1"/>
    <dgm:cxn modelId="{A6CA084A-0209-4983-B1B4-269B58DF09FC}" type="presParOf" srcId="{AE5B1A00-C2A8-4301-BE66-3B445877CB98}" destId="{30149B91-8AE7-4C54-8CF0-46CA5BCBEAFA}" srcOrd="4" destOrd="0" presId="urn:microsoft.com/office/officeart/2005/8/layout/list1"/>
    <dgm:cxn modelId="{3D3D2AFC-7496-43D8-A755-5A6D4B3524FB}" type="presParOf" srcId="{30149B91-8AE7-4C54-8CF0-46CA5BCBEAFA}" destId="{9FC82B1D-9E74-45A7-BC0A-C13531C10F71}" srcOrd="0" destOrd="0" presId="urn:microsoft.com/office/officeart/2005/8/layout/list1"/>
    <dgm:cxn modelId="{643F6768-3558-42E7-A83D-3D7EC53E3740}" type="presParOf" srcId="{30149B91-8AE7-4C54-8CF0-46CA5BCBEAFA}" destId="{763EE1E1-BEC5-4157-80AE-AD36AC09F505}" srcOrd="1" destOrd="0" presId="urn:microsoft.com/office/officeart/2005/8/layout/list1"/>
    <dgm:cxn modelId="{661EF44A-9C4A-4C76-A17C-D4585D4CBC2C}" type="presParOf" srcId="{AE5B1A00-C2A8-4301-BE66-3B445877CB98}" destId="{3BF5ED52-567D-4A70-95F5-FA9AE67E2EA9}" srcOrd="5" destOrd="0" presId="urn:microsoft.com/office/officeart/2005/8/layout/list1"/>
    <dgm:cxn modelId="{2E9AC038-186E-4906-8E12-BEBD67A541D6}" type="presParOf" srcId="{AE5B1A00-C2A8-4301-BE66-3B445877CB98}" destId="{759E7ABB-BAD6-44FA-9F03-2A62CA9C6F20}" srcOrd="6" destOrd="0" presId="urn:microsoft.com/office/officeart/2005/8/layout/list1"/>
    <dgm:cxn modelId="{100A7BA6-4DA8-4881-A880-BC978BF18DF7}" type="presParOf" srcId="{AE5B1A00-C2A8-4301-BE66-3B445877CB98}" destId="{BF008ECF-03C7-4BD4-93C0-FC9D85C8F4E8}" srcOrd="7" destOrd="0" presId="urn:microsoft.com/office/officeart/2005/8/layout/list1"/>
    <dgm:cxn modelId="{CA86FDF3-F5F8-4975-BA6A-3E212C1CCB43}" type="presParOf" srcId="{AE5B1A00-C2A8-4301-BE66-3B445877CB98}" destId="{5492C99C-F6F7-410E-8A82-94C492D6EAF1}" srcOrd="8" destOrd="0" presId="urn:microsoft.com/office/officeart/2005/8/layout/list1"/>
    <dgm:cxn modelId="{FD5C52CE-C3B2-4DFB-A42B-BC919B1A7FB5}" type="presParOf" srcId="{5492C99C-F6F7-410E-8A82-94C492D6EAF1}" destId="{0C40B7AC-378A-4E33-84F6-0CC97D9EABCD}" srcOrd="0" destOrd="0" presId="urn:microsoft.com/office/officeart/2005/8/layout/list1"/>
    <dgm:cxn modelId="{A860073E-04EF-4C5F-A448-F2B6AF7A6165}" type="presParOf" srcId="{5492C99C-F6F7-410E-8A82-94C492D6EAF1}" destId="{835C4722-8584-4D6D-BD50-8F93B76390C0}" srcOrd="1" destOrd="0" presId="urn:microsoft.com/office/officeart/2005/8/layout/list1"/>
    <dgm:cxn modelId="{AD997AED-8446-4760-A4B6-8150609EA5B4}" type="presParOf" srcId="{AE5B1A00-C2A8-4301-BE66-3B445877CB98}" destId="{90561DEA-9F4A-4227-8134-41991DC8FB16}" srcOrd="9" destOrd="0" presId="urn:microsoft.com/office/officeart/2005/8/layout/list1"/>
    <dgm:cxn modelId="{C647023A-7ADB-46AE-8A29-58D641B8C5EF}" type="presParOf" srcId="{AE5B1A00-C2A8-4301-BE66-3B445877CB98}" destId="{DFCDB830-5FC4-42C3-B6BC-4B8A05DF873A}" srcOrd="10" destOrd="0" presId="urn:microsoft.com/office/officeart/2005/8/layout/list1"/>
    <dgm:cxn modelId="{B7E62C0A-2D9E-451B-AFBE-88815A565F0F}" type="presParOf" srcId="{AE5B1A00-C2A8-4301-BE66-3B445877CB98}" destId="{E0493846-B364-47EA-AFD8-B3DF1C2C4B1E}" srcOrd="11" destOrd="0" presId="urn:microsoft.com/office/officeart/2005/8/layout/list1"/>
    <dgm:cxn modelId="{5BADD062-B03B-4E1F-B642-01A1E4571312}" type="presParOf" srcId="{AE5B1A00-C2A8-4301-BE66-3B445877CB98}" destId="{96721EA6-26B4-4F22-AAE3-95D079A03EC3}" srcOrd="12" destOrd="0" presId="urn:microsoft.com/office/officeart/2005/8/layout/list1"/>
    <dgm:cxn modelId="{7503C303-C4EE-47EF-9BE0-442EA32DE115}" type="presParOf" srcId="{96721EA6-26B4-4F22-AAE3-95D079A03EC3}" destId="{A45B422B-5E8A-47FE-A2CA-37BDC0CF5B7A}" srcOrd="0" destOrd="0" presId="urn:microsoft.com/office/officeart/2005/8/layout/list1"/>
    <dgm:cxn modelId="{BB231DA2-2A6E-4153-864F-61455B5A5379}" type="presParOf" srcId="{96721EA6-26B4-4F22-AAE3-95D079A03EC3}" destId="{D00FFEE7-174D-46A7-AB90-3878887DC6E7}" srcOrd="1" destOrd="0" presId="urn:microsoft.com/office/officeart/2005/8/layout/list1"/>
    <dgm:cxn modelId="{140D3BC3-9950-4FFE-B91B-B1B271BBB1A2}" type="presParOf" srcId="{AE5B1A00-C2A8-4301-BE66-3B445877CB98}" destId="{8E5EB672-580E-4DF2-B5D4-ED06A07ED4B7}" srcOrd="13" destOrd="0" presId="urn:microsoft.com/office/officeart/2005/8/layout/list1"/>
    <dgm:cxn modelId="{7A1378B0-52BC-46CE-892C-3BAC1C8375E4}" type="presParOf" srcId="{AE5B1A00-C2A8-4301-BE66-3B445877CB98}" destId="{D019BDAB-2385-4646-AD65-F416B565E5B0}" srcOrd="14" destOrd="0" presId="urn:microsoft.com/office/officeart/2005/8/layout/list1"/>
    <dgm:cxn modelId="{CCC59C35-CCF4-48BF-A02A-D31E900196AB}" type="presParOf" srcId="{AE5B1A00-C2A8-4301-BE66-3B445877CB98}" destId="{4918C74D-784F-4A2C-80DB-29083507059F}" srcOrd="15" destOrd="0" presId="urn:microsoft.com/office/officeart/2005/8/layout/list1"/>
    <dgm:cxn modelId="{3F2A0F03-CD1A-4C52-BBAE-3369B555920A}" type="presParOf" srcId="{AE5B1A00-C2A8-4301-BE66-3B445877CB98}" destId="{B9302FC1-EB9A-4900-AF08-343024B2E881}" srcOrd="16" destOrd="0" presId="urn:microsoft.com/office/officeart/2005/8/layout/list1"/>
    <dgm:cxn modelId="{A9A7FBCE-8225-4572-9BF1-448CAF898D1F}" type="presParOf" srcId="{B9302FC1-EB9A-4900-AF08-343024B2E881}" destId="{AD0EC609-B612-4ABE-A41A-4DEDB7BA8875}" srcOrd="0" destOrd="0" presId="urn:microsoft.com/office/officeart/2005/8/layout/list1"/>
    <dgm:cxn modelId="{5D1A12A5-8314-446F-B147-06E25F87C19B}" type="presParOf" srcId="{B9302FC1-EB9A-4900-AF08-343024B2E881}" destId="{DAA915C5-62CE-4737-80C5-DCA0E0067CCA}" srcOrd="1" destOrd="0" presId="urn:microsoft.com/office/officeart/2005/8/layout/list1"/>
    <dgm:cxn modelId="{304C44A0-8089-4AAF-9D98-A97770515F53}" type="presParOf" srcId="{AE5B1A00-C2A8-4301-BE66-3B445877CB98}" destId="{6CEF3480-B9D4-4B31-80B8-F6A00A846870}" srcOrd="17" destOrd="0" presId="urn:microsoft.com/office/officeart/2005/8/layout/list1"/>
    <dgm:cxn modelId="{A9DDF295-530F-4EE6-8F1C-EF4258A9A35E}" type="presParOf" srcId="{AE5B1A00-C2A8-4301-BE66-3B445877CB98}" destId="{17A8F7D8-9E2B-41A5-A6D6-A052C1A2F211}" srcOrd="18" destOrd="0" presId="urn:microsoft.com/office/officeart/2005/8/layout/list1"/>
    <dgm:cxn modelId="{6A5C8812-68EB-47C2-A039-9B4A56F84F33}" type="presParOf" srcId="{AE5B1A00-C2A8-4301-BE66-3B445877CB98}" destId="{1241DB96-8ED0-48D0-8312-68FCAFF07F8B}" srcOrd="19" destOrd="0" presId="urn:microsoft.com/office/officeart/2005/8/layout/list1"/>
    <dgm:cxn modelId="{92C75F01-906B-4B7F-AF28-D3EFCBABA7E8}" type="presParOf" srcId="{AE5B1A00-C2A8-4301-BE66-3B445877CB98}" destId="{2510770F-8B9E-4712-A29A-AE1AC1E9B577}" srcOrd="20" destOrd="0" presId="urn:microsoft.com/office/officeart/2005/8/layout/list1"/>
    <dgm:cxn modelId="{5838D668-6EC1-4F56-B2F3-0B6B7FE0F77A}" type="presParOf" srcId="{2510770F-8B9E-4712-A29A-AE1AC1E9B577}" destId="{492D5CC4-9425-45F0-B19C-6AECFA6E337F}" srcOrd="0" destOrd="0" presId="urn:microsoft.com/office/officeart/2005/8/layout/list1"/>
    <dgm:cxn modelId="{85B36050-FFE5-43AB-A9B7-2BC54CFE13BE}" type="presParOf" srcId="{2510770F-8B9E-4712-A29A-AE1AC1E9B577}" destId="{F90EB9A8-F9E0-493F-8254-4EC19B850E62}" srcOrd="1" destOrd="0" presId="urn:microsoft.com/office/officeart/2005/8/layout/list1"/>
    <dgm:cxn modelId="{C8AC92EB-5CB3-4934-9716-1BB9709FF976}" type="presParOf" srcId="{AE5B1A00-C2A8-4301-BE66-3B445877CB98}" destId="{39974441-1E7C-4E29-A8DB-0FF3AFB960CB}" srcOrd="21" destOrd="0" presId="urn:microsoft.com/office/officeart/2005/8/layout/list1"/>
    <dgm:cxn modelId="{5433A27F-005E-438F-9D2E-9768D9948209}" type="presParOf" srcId="{AE5B1A00-C2A8-4301-BE66-3B445877CB98}" destId="{6C879FAD-3C6C-4517-B33D-CDE860A0D14F}" srcOrd="22" destOrd="0" presId="urn:microsoft.com/office/officeart/2005/8/layout/list1"/>
    <dgm:cxn modelId="{4490D5ED-BF9B-4D03-854E-4D4005F62C60}" type="presParOf" srcId="{AE5B1A00-C2A8-4301-BE66-3B445877CB98}" destId="{4378AE09-26CC-4506-A9C9-4744706DB95E}" srcOrd="23" destOrd="0" presId="urn:microsoft.com/office/officeart/2005/8/layout/list1"/>
    <dgm:cxn modelId="{9855474C-3F9A-4B78-8281-CB223B493EAA}" type="presParOf" srcId="{AE5B1A00-C2A8-4301-BE66-3B445877CB98}" destId="{66ED2D7C-7EDD-487B-A997-91F5840F71B2}" srcOrd="24" destOrd="0" presId="urn:microsoft.com/office/officeart/2005/8/layout/list1"/>
    <dgm:cxn modelId="{86662040-6B6B-4992-8838-7800E787D141}" type="presParOf" srcId="{66ED2D7C-7EDD-487B-A997-91F5840F71B2}" destId="{83436172-BFF2-4FB4-B1E7-9CCE779E0CD5}" srcOrd="0" destOrd="0" presId="urn:microsoft.com/office/officeart/2005/8/layout/list1"/>
    <dgm:cxn modelId="{F686600A-3599-40E6-8AB3-1F415572A252}" type="presParOf" srcId="{66ED2D7C-7EDD-487B-A997-91F5840F71B2}" destId="{F8A22EE0-D616-4EC2-B8F8-D5D793D6F654}" srcOrd="1" destOrd="0" presId="urn:microsoft.com/office/officeart/2005/8/layout/list1"/>
    <dgm:cxn modelId="{001A68E5-9DB5-4D9C-A14B-AE784EB00620}" type="presParOf" srcId="{AE5B1A00-C2A8-4301-BE66-3B445877CB98}" destId="{2BD8E2D5-6709-4D1F-BCAE-203E8528F8D9}" srcOrd="25" destOrd="0" presId="urn:microsoft.com/office/officeart/2005/8/layout/list1"/>
    <dgm:cxn modelId="{EF259408-372C-4D4B-972A-8717C9AA3F19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7E114183-0CC6-4217-94D1-0BEFF8EDB57A}" type="pres">
      <dgm:prSet presAssocID="{CF143741-D1EF-4B8F-84B9-4BE4D842BDB4}" presName="Name0" presStyleCnt="0">
        <dgm:presLayoutVars>
          <dgm:dir/>
        </dgm:presLayoutVars>
      </dgm:prSet>
      <dgm:spPr/>
      <dgm:t>
        <a:bodyPr/>
        <a:lstStyle/>
        <a:p>
          <a:endParaRPr lang="es-CO"/>
        </a:p>
      </dgm:t>
    </dgm:pt>
    <dgm:pt modelId="{DBAAC956-0683-4E1F-8132-699008561724}" type="pres">
      <dgm:prSet presAssocID="{FC05253B-2647-4DE6-8EC9-2FE0F44DB3D8}" presName="parComposite" presStyleCnt="0"/>
      <dgm:spPr/>
      <dgm:t>
        <a:bodyPr/>
        <a:lstStyle/>
        <a:p>
          <a:endParaRPr lang="es-CO"/>
        </a:p>
      </dgm:t>
    </dgm:pt>
    <dgm:pt modelId="{BE94EA48-EDD7-479B-8AA0-84D22D63CF3A}" type="pres">
      <dgm:prSet presAssocID="{FC05253B-2647-4DE6-8EC9-2FE0F44DB3D8}" presName="parBigCircle" presStyleLbl="node0" presStyleIdx="0" presStyleCnt="2"/>
      <dgm:spPr/>
      <dgm:t>
        <a:bodyPr/>
        <a:lstStyle/>
        <a:p>
          <a:endParaRPr lang="es-CO"/>
        </a:p>
      </dgm:t>
    </dgm:pt>
    <dgm:pt modelId="{43BF2806-F1C0-4A44-AFCE-F0F72CF6E199}" type="pres">
      <dgm:prSet presAssocID="{FC05253B-2647-4DE6-8EC9-2FE0F44DB3D8}" presName="parTx" presStyleLbl="revTx" presStyleIdx="0" presStyleCnt="6"/>
      <dgm:spPr/>
      <dgm:t>
        <a:bodyPr/>
        <a:lstStyle/>
        <a:p>
          <a:endParaRPr lang="es-CO"/>
        </a:p>
      </dgm:t>
    </dgm:pt>
    <dgm:pt modelId="{5E4973BF-F3F5-4294-9BC5-131B8D28F2FA}" type="pres">
      <dgm:prSet presAssocID="{FC05253B-2647-4DE6-8EC9-2FE0F44DB3D8}" presName="bSpace" presStyleCnt="0"/>
      <dgm:spPr/>
      <dgm:t>
        <a:bodyPr/>
        <a:lstStyle/>
        <a:p>
          <a:endParaRPr lang="es-CO"/>
        </a:p>
      </dgm:t>
    </dgm:pt>
    <dgm:pt modelId="{EF2B7D7C-5F59-412E-9E76-B5C7AF265128}" type="pres">
      <dgm:prSet presAssocID="{FC05253B-2647-4DE6-8EC9-2FE0F44DB3D8}" presName="parBackupNorm" presStyleCnt="0"/>
      <dgm:spPr/>
      <dgm:t>
        <a:bodyPr/>
        <a:lstStyle/>
        <a:p>
          <a:endParaRPr lang="es-CO"/>
        </a:p>
      </dgm:t>
    </dgm:pt>
    <dgm:pt modelId="{CAB4FF41-8B3B-4BBD-9DE6-286A4E7D5D0B}" type="pres">
      <dgm:prSet presAssocID="{47C7625F-C8BA-4624-B850-F58ADCA56D32}" presName="parSpace" presStyleCnt="0"/>
      <dgm:spPr/>
      <dgm:t>
        <a:bodyPr/>
        <a:lstStyle/>
        <a:p>
          <a:endParaRPr lang="es-CO"/>
        </a:p>
      </dgm:t>
    </dgm:pt>
    <dgm:pt modelId="{D42F7D12-2BDE-4A90-AF87-4FE4FE290307}" type="pres">
      <dgm:prSet presAssocID="{729D14DA-2EE9-4DC8-8298-E6BABB83FBCF}" presName="desBackupLeftNorm" presStyleCnt="0"/>
      <dgm:spPr/>
      <dgm:t>
        <a:bodyPr/>
        <a:lstStyle/>
        <a:p>
          <a:endParaRPr lang="es-CO"/>
        </a:p>
      </dgm:t>
    </dgm:pt>
    <dgm:pt modelId="{81E4C388-6E75-4D2D-813B-9350AB32EB5B}" type="pres">
      <dgm:prSet presAssocID="{729D14DA-2EE9-4DC8-8298-E6BABB83FBCF}" presName="desComposite" presStyleCnt="0"/>
      <dgm:spPr/>
      <dgm:t>
        <a:bodyPr/>
        <a:lstStyle/>
        <a:p>
          <a:endParaRPr lang="es-CO"/>
        </a:p>
      </dgm:t>
    </dgm:pt>
    <dgm:pt modelId="{61CB9A04-D54E-41A5-B655-532DC4F7EB11}" type="pres">
      <dgm:prSet presAssocID="{729D14DA-2EE9-4DC8-8298-E6BABB83FBCF}" presName="desCircle" presStyleLbl="node1" presStyleIdx="0" presStyleCnt="2"/>
      <dgm:spPr/>
      <dgm:t>
        <a:bodyPr/>
        <a:lstStyle/>
        <a:p>
          <a:endParaRPr lang="es-CO"/>
        </a:p>
      </dgm:t>
    </dgm:pt>
    <dgm:pt modelId="{7B7928D1-5F7C-48EA-A2FA-80FA8EAB0207}" type="pres">
      <dgm:prSet presAssocID="{729D14DA-2EE9-4DC8-8298-E6BABB83FBCF}" presName="chTx" presStyleLbl="revTx" presStyleIdx="1" presStyleCnt="6"/>
      <dgm:spPr/>
      <dgm:t>
        <a:bodyPr/>
        <a:lstStyle/>
        <a:p>
          <a:endParaRPr lang="es-CO"/>
        </a:p>
      </dgm:t>
    </dgm:pt>
    <dgm:pt modelId="{2DC8E875-7D58-4F99-842C-E6B60FE39627}" type="pres">
      <dgm:prSet presAssocID="{729D14DA-2EE9-4DC8-8298-E6BABB83FBCF}" presName="desTx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F4ED5F-2DFE-477E-8C30-CA3B9DD46DB7}" type="pres">
      <dgm:prSet presAssocID="{729D14DA-2EE9-4DC8-8298-E6BABB83FBCF}" presName="desBackupRightNorm" presStyleCnt="0"/>
      <dgm:spPr/>
      <dgm:t>
        <a:bodyPr/>
        <a:lstStyle/>
        <a:p>
          <a:endParaRPr lang="es-CO"/>
        </a:p>
      </dgm:t>
    </dgm:pt>
    <dgm:pt modelId="{4B1C958E-E7EB-4B38-8BEF-340872851480}" type="pres">
      <dgm:prSet presAssocID="{C8739C4E-A6BE-4EC5-8D86-E0F002D6943E}" presName="desSpace" presStyleCnt="0"/>
      <dgm:spPr/>
      <dgm:t>
        <a:bodyPr/>
        <a:lstStyle/>
        <a:p>
          <a:endParaRPr lang="es-CO"/>
        </a:p>
      </dgm:t>
    </dgm:pt>
    <dgm:pt modelId="{C1A8E934-BFFB-4C1A-8F6C-C396942934EA}" type="pres">
      <dgm:prSet presAssocID="{E6C264B0-03B5-4925-B134-D77C54F0E3BF}" presName="desBackupLeftNorm" presStyleCnt="0"/>
      <dgm:spPr/>
      <dgm:t>
        <a:bodyPr/>
        <a:lstStyle/>
        <a:p>
          <a:endParaRPr lang="es-CO"/>
        </a:p>
      </dgm:t>
    </dgm:pt>
    <dgm:pt modelId="{A44B17E6-39A1-4337-80A6-B0BE8C068F62}" type="pres">
      <dgm:prSet presAssocID="{E6C264B0-03B5-4925-B134-D77C54F0E3BF}" presName="desComposite" presStyleCnt="0"/>
      <dgm:spPr/>
      <dgm:t>
        <a:bodyPr/>
        <a:lstStyle/>
        <a:p>
          <a:endParaRPr lang="es-CO"/>
        </a:p>
      </dgm:t>
    </dgm:pt>
    <dgm:pt modelId="{BFEE6E04-4F28-4FAD-8574-E768B560E677}" type="pres">
      <dgm:prSet presAssocID="{E6C264B0-03B5-4925-B134-D77C54F0E3BF}" presName="desCircle" presStyleLbl="node1" presStyleIdx="1" presStyleCnt="2" custLinFactNeighborX="-23952" custLinFactNeighborY="-2521"/>
      <dgm:spPr/>
      <dgm:t>
        <a:bodyPr/>
        <a:lstStyle/>
        <a:p>
          <a:endParaRPr lang="es-CO"/>
        </a:p>
      </dgm:t>
    </dgm:pt>
    <dgm:pt modelId="{DBBAE0E8-8BAE-4644-8CB3-E2B447BF7A0E}" type="pres">
      <dgm:prSet presAssocID="{E6C264B0-03B5-4925-B134-D77C54F0E3BF}" presName="chTx" presStyleLbl="revTx" presStyleIdx="3" presStyleCnt="6" custLinFactNeighborX="49553" custLinFactNeighborY="-98671"/>
      <dgm:spPr/>
      <dgm:t>
        <a:bodyPr/>
        <a:lstStyle/>
        <a:p>
          <a:endParaRPr lang="es-CO"/>
        </a:p>
      </dgm:t>
    </dgm:pt>
    <dgm:pt modelId="{DD9747A6-BF8F-4A63-9E4E-AA6E614FACB2}" type="pres">
      <dgm:prSet presAssocID="{E6C264B0-03B5-4925-B134-D77C54F0E3BF}" presName="desTx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4C5A35-3468-475E-A504-60B2C7467682}" type="pres">
      <dgm:prSet presAssocID="{E6C264B0-03B5-4925-B134-D77C54F0E3BF}" presName="desBackupRightNorm" presStyleCnt="0"/>
      <dgm:spPr/>
      <dgm:t>
        <a:bodyPr/>
        <a:lstStyle/>
        <a:p>
          <a:endParaRPr lang="es-CO"/>
        </a:p>
      </dgm:t>
    </dgm:pt>
    <dgm:pt modelId="{689E9F75-C6B7-430D-B001-202A77665593}" type="pres">
      <dgm:prSet presAssocID="{8C445827-6237-4C89-8748-8B2ADAE2D3AD}" presName="desSpace" presStyleCnt="0"/>
      <dgm:spPr/>
      <dgm:t>
        <a:bodyPr/>
        <a:lstStyle/>
        <a:p>
          <a:endParaRPr lang="es-CO"/>
        </a:p>
      </dgm:t>
    </dgm:pt>
    <dgm:pt modelId="{633AEBB2-C584-49C5-9933-429E51052436}" type="pres">
      <dgm:prSet presAssocID="{B99F95D8-BE06-44AE-B377-4CB91A382BE2}" presName="parComposite" presStyleCnt="0"/>
      <dgm:spPr/>
      <dgm:t>
        <a:bodyPr/>
        <a:lstStyle/>
        <a:p>
          <a:endParaRPr lang="es-CO"/>
        </a:p>
      </dgm:t>
    </dgm:pt>
    <dgm:pt modelId="{C6CF8707-D1D1-4FA8-9757-839E00FCF767}" type="pres">
      <dgm:prSet presAssocID="{B99F95D8-BE06-44AE-B377-4CB91A382BE2}" presName="parBigCircle" presStyleLbl="node0" presStyleIdx="1" presStyleCnt="2" custLinFactNeighborX="-9161" custLinFactNeighborY="654"/>
      <dgm:spPr/>
      <dgm:t>
        <a:bodyPr/>
        <a:lstStyle/>
        <a:p>
          <a:endParaRPr lang="es-CO"/>
        </a:p>
      </dgm:t>
    </dgm:pt>
    <dgm:pt modelId="{1C92C585-9ADA-41CB-9620-FBEF8B32443B}" type="pres">
      <dgm:prSet presAssocID="{B99F95D8-BE06-44AE-B377-4CB91A382BE2}" presName="parTx" presStyleLbl="revTx" presStyleIdx="5" presStyleCnt="6" custLinFactNeighborX="12250" custLinFactNeighborY="1591"/>
      <dgm:spPr/>
      <dgm:t>
        <a:bodyPr/>
        <a:lstStyle/>
        <a:p>
          <a:endParaRPr lang="es-CO"/>
        </a:p>
      </dgm:t>
    </dgm:pt>
    <dgm:pt modelId="{770C2347-45A6-4E1A-A5DF-392E7147949B}" type="pres">
      <dgm:prSet presAssocID="{B99F95D8-BE06-44AE-B377-4CB91A382BE2}" presName="bSpace" presStyleCnt="0"/>
      <dgm:spPr/>
      <dgm:t>
        <a:bodyPr/>
        <a:lstStyle/>
        <a:p>
          <a:endParaRPr lang="es-CO"/>
        </a:p>
      </dgm:t>
    </dgm:pt>
    <dgm:pt modelId="{8C7F308E-40CD-4D40-AABD-1614969D8E57}" type="pres">
      <dgm:prSet presAssocID="{B99F95D8-BE06-44AE-B377-4CB91A382BE2}" presName="parBackupNorm" presStyleCnt="0"/>
      <dgm:spPr/>
      <dgm:t>
        <a:bodyPr/>
        <a:lstStyle/>
        <a:p>
          <a:endParaRPr lang="es-CO"/>
        </a:p>
      </dgm:t>
    </dgm:pt>
    <dgm:pt modelId="{EB89F5C1-DB00-4523-BAB5-396316A70C4F}" type="pres">
      <dgm:prSet presAssocID="{C43F1B5F-BE51-4CA3-9BF6-3B3C2EEBFBEA}" presName="parSpace" presStyleCnt="0"/>
      <dgm:spPr/>
      <dgm:t>
        <a:bodyPr/>
        <a:lstStyle/>
        <a:p>
          <a:endParaRPr lang="es-CO"/>
        </a:p>
      </dgm:t>
    </dgm:pt>
  </dgm:ptLst>
  <dgm:cxnLst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F212D81C-F54B-4EDA-800C-E8756D0D5200}" type="presOf" srcId="{FC05253B-2647-4DE6-8EC9-2FE0F44DB3D8}" destId="{43BF2806-F1C0-4A44-AFCE-F0F72CF6E199}" srcOrd="0" destOrd="0" presId="urn:microsoft.com/office/officeart/2008/layout/CircleAccentTimeline"/>
    <dgm:cxn modelId="{E89D2B27-283D-493A-9E5B-ADC1DFAB2B7D}" type="presOf" srcId="{B99F95D8-BE06-44AE-B377-4CB91A382BE2}" destId="{1C92C585-9ADA-41CB-9620-FBEF8B32443B}" srcOrd="0" destOrd="0" presId="urn:microsoft.com/office/officeart/2008/layout/CircleAccentTimeline"/>
    <dgm:cxn modelId="{0725D101-56BE-470A-B2AA-0B741F080F25}" type="presOf" srcId="{CF143741-D1EF-4B8F-84B9-4BE4D842BDB4}" destId="{7E114183-0CC6-4217-94D1-0BEFF8EDB57A}" srcOrd="0" destOrd="0" presId="urn:microsoft.com/office/officeart/2008/layout/CircleAccentTimeline"/>
    <dgm:cxn modelId="{8005F9C3-DDA9-4DAF-AB08-FD96F3611F93}" type="presOf" srcId="{E6C264B0-03B5-4925-B134-D77C54F0E3BF}" destId="{DBBAE0E8-8BAE-4644-8CB3-E2B447BF7A0E}" srcOrd="0" destOrd="0" presId="urn:microsoft.com/office/officeart/2008/layout/CircleAccentTimeline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838AA90C-6A03-4E05-9C5D-DABF72AE122D}" type="presOf" srcId="{729D14DA-2EE9-4DC8-8298-E6BABB83FBCF}" destId="{7B7928D1-5F7C-48EA-A2FA-80FA8EAB0207}" srcOrd="0" destOrd="0" presId="urn:microsoft.com/office/officeart/2008/layout/CircleAccentTimeline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543B7433-3C3F-4300-A319-0AEC48DE3C32}" type="presParOf" srcId="{7E114183-0CC6-4217-94D1-0BEFF8EDB57A}" destId="{DBAAC956-0683-4E1F-8132-699008561724}" srcOrd="0" destOrd="0" presId="urn:microsoft.com/office/officeart/2008/layout/CircleAccentTimeline"/>
    <dgm:cxn modelId="{5BBC0400-A264-4CCA-8A3F-72797877D736}" type="presParOf" srcId="{DBAAC956-0683-4E1F-8132-699008561724}" destId="{BE94EA48-EDD7-479B-8AA0-84D22D63CF3A}" srcOrd="0" destOrd="0" presId="urn:microsoft.com/office/officeart/2008/layout/CircleAccentTimeline"/>
    <dgm:cxn modelId="{4DCC5BA5-4932-46F3-A76E-A969DB812A5F}" type="presParOf" srcId="{DBAAC956-0683-4E1F-8132-699008561724}" destId="{43BF2806-F1C0-4A44-AFCE-F0F72CF6E199}" srcOrd="1" destOrd="0" presId="urn:microsoft.com/office/officeart/2008/layout/CircleAccentTimeline"/>
    <dgm:cxn modelId="{34B47AFA-85EC-45D5-8EEA-668C36411931}" type="presParOf" srcId="{DBAAC956-0683-4E1F-8132-699008561724}" destId="{5E4973BF-F3F5-4294-9BC5-131B8D28F2FA}" srcOrd="2" destOrd="0" presId="urn:microsoft.com/office/officeart/2008/layout/CircleAccentTimeline"/>
    <dgm:cxn modelId="{BD07FCCA-3EDC-4D55-98F1-38C0C3CF4E1C}" type="presParOf" srcId="{7E114183-0CC6-4217-94D1-0BEFF8EDB57A}" destId="{EF2B7D7C-5F59-412E-9E76-B5C7AF265128}" srcOrd="1" destOrd="0" presId="urn:microsoft.com/office/officeart/2008/layout/CircleAccentTimeline"/>
    <dgm:cxn modelId="{1B57725D-6DF5-4445-A8AD-D5484E532782}" type="presParOf" srcId="{7E114183-0CC6-4217-94D1-0BEFF8EDB57A}" destId="{CAB4FF41-8B3B-4BBD-9DE6-286A4E7D5D0B}" srcOrd="2" destOrd="0" presId="urn:microsoft.com/office/officeart/2008/layout/CircleAccentTimeline"/>
    <dgm:cxn modelId="{68308A2E-7566-4FB9-865E-D703A80F0529}" type="presParOf" srcId="{7E114183-0CC6-4217-94D1-0BEFF8EDB57A}" destId="{D42F7D12-2BDE-4A90-AF87-4FE4FE290307}" srcOrd="3" destOrd="0" presId="urn:microsoft.com/office/officeart/2008/layout/CircleAccentTimeline"/>
    <dgm:cxn modelId="{3CDED331-AF31-4D4A-9280-CA6B517A7904}" type="presParOf" srcId="{7E114183-0CC6-4217-94D1-0BEFF8EDB57A}" destId="{81E4C388-6E75-4D2D-813B-9350AB32EB5B}" srcOrd="4" destOrd="0" presId="urn:microsoft.com/office/officeart/2008/layout/CircleAccentTimeline"/>
    <dgm:cxn modelId="{BFC4E7B8-E416-4823-90CA-B39635085409}" type="presParOf" srcId="{81E4C388-6E75-4D2D-813B-9350AB32EB5B}" destId="{61CB9A04-D54E-41A5-B655-532DC4F7EB11}" srcOrd="0" destOrd="0" presId="urn:microsoft.com/office/officeart/2008/layout/CircleAccentTimeline"/>
    <dgm:cxn modelId="{F3F04007-B4F8-441D-A0FF-AE7D64649605}" type="presParOf" srcId="{81E4C388-6E75-4D2D-813B-9350AB32EB5B}" destId="{7B7928D1-5F7C-48EA-A2FA-80FA8EAB0207}" srcOrd="1" destOrd="0" presId="urn:microsoft.com/office/officeart/2008/layout/CircleAccentTimeline"/>
    <dgm:cxn modelId="{8FCF8391-41E6-4560-AA00-67B83CA3307B}" type="presParOf" srcId="{81E4C388-6E75-4D2D-813B-9350AB32EB5B}" destId="{2DC8E875-7D58-4F99-842C-E6B60FE39627}" srcOrd="2" destOrd="0" presId="urn:microsoft.com/office/officeart/2008/layout/CircleAccentTimeline"/>
    <dgm:cxn modelId="{11CF10EC-C442-4341-8272-20AAD76E9A5A}" type="presParOf" srcId="{7E114183-0CC6-4217-94D1-0BEFF8EDB57A}" destId="{8FF4ED5F-2DFE-477E-8C30-CA3B9DD46DB7}" srcOrd="5" destOrd="0" presId="urn:microsoft.com/office/officeart/2008/layout/CircleAccentTimeline"/>
    <dgm:cxn modelId="{7537A3E0-EB0E-4551-9701-9A9936A11632}" type="presParOf" srcId="{7E114183-0CC6-4217-94D1-0BEFF8EDB57A}" destId="{4B1C958E-E7EB-4B38-8BEF-340872851480}" srcOrd="6" destOrd="0" presId="urn:microsoft.com/office/officeart/2008/layout/CircleAccentTimeline"/>
    <dgm:cxn modelId="{604F852D-42FA-4DC8-9DE6-6D53003940F5}" type="presParOf" srcId="{7E114183-0CC6-4217-94D1-0BEFF8EDB57A}" destId="{C1A8E934-BFFB-4C1A-8F6C-C396942934EA}" srcOrd="7" destOrd="0" presId="urn:microsoft.com/office/officeart/2008/layout/CircleAccentTimeline"/>
    <dgm:cxn modelId="{C5ED62E3-598A-44E4-B84B-C73DE95E6CD8}" type="presParOf" srcId="{7E114183-0CC6-4217-94D1-0BEFF8EDB57A}" destId="{A44B17E6-39A1-4337-80A6-B0BE8C068F62}" srcOrd="8" destOrd="0" presId="urn:microsoft.com/office/officeart/2008/layout/CircleAccentTimeline"/>
    <dgm:cxn modelId="{2C8B6224-B80C-4537-8F43-9AD1D6EBA868}" type="presParOf" srcId="{A44B17E6-39A1-4337-80A6-B0BE8C068F62}" destId="{BFEE6E04-4F28-4FAD-8574-E768B560E677}" srcOrd="0" destOrd="0" presId="urn:microsoft.com/office/officeart/2008/layout/CircleAccentTimeline"/>
    <dgm:cxn modelId="{1496994D-466C-4B58-9660-90E38FD56E1E}" type="presParOf" srcId="{A44B17E6-39A1-4337-80A6-B0BE8C068F62}" destId="{DBBAE0E8-8BAE-4644-8CB3-E2B447BF7A0E}" srcOrd="1" destOrd="0" presId="urn:microsoft.com/office/officeart/2008/layout/CircleAccentTimeline"/>
    <dgm:cxn modelId="{543AFFB5-B64F-4E63-AE3E-F1F0D906F7A6}" type="presParOf" srcId="{A44B17E6-39A1-4337-80A6-B0BE8C068F62}" destId="{DD9747A6-BF8F-4A63-9E4E-AA6E614FACB2}" srcOrd="2" destOrd="0" presId="urn:microsoft.com/office/officeart/2008/layout/CircleAccentTimeline"/>
    <dgm:cxn modelId="{E57DA9DD-FCAF-4A08-9038-E9EEF808BFD2}" type="presParOf" srcId="{7E114183-0CC6-4217-94D1-0BEFF8EDB57A}" destId="{B34C5A35-3468-475E-A504-60B2C7467682}" srcOrd="9" destOrd="0" presId="urn:microsoft.com/office/officeart/2008/layout/CircleAccentTimeline"/>
    <dgm:cxn modelId="{47ABDC31-D27B-403F-BC80-6E1CC37C49DB}" type="presParOf" srcId="{7E114183-0CC6-4217-94D1-0BEFF8EDB57A}" destId="{689E9F75-C6B7-430D-B001-202A77665593}" srcOrd="10" destOrd="0" presId="urn:microsoft.com/office/officeart/2008/layout/CircleAccentTimeline"/>
    <dgm:cxn modelId="{3D34370E-1541-40BA-853F-9554A2873757}" type="presParOf" srcId="{7E114183-0CC6-4217-94D1-0BEFF8EDB57A}" destId="{633AEBB2-C584-49C5-9933-429E51052436}" srcOrd="11" destOrd="0" presId="urn:microsoft.com/office/officeart/2008/layout/CircleAccentTimeline"/>
    <dgm:cxn modelId="{18EE58D6-9AE9-4B6D-8355-92CC0AF7ECF8}" type="presParOf" srcId="{633AEBB2-C584-49C5-9933-429E51052436}" destId="{C6CF8707-D1D1-4FA8-9757-839E00FCF767}" srcOrd="0" destOrd="0" presId="urn:microsoft.com/office/officeart/2008/layout/CircleAccentTimeline"/>
    <dgm:cxn modelId="{DC81CF36-50BD-4285-A39D-A5DB66B8D340}" type="presParOf" srcId="{633AEBB2-C584-49C5-9933-429E51052436}" destId="{1C92C585-9ADA-41CB-9620-FBEF8B32443B}" srcOrd="1" destOrd="0" presId="urn:microsoft.com/office/officeart/2008/layout/CircleAccentTimeline"/>
    <dgm:cxn modelId="{7AFE25DE-B58E-4732-ACD8-50D053405CD5}" type="presParOf" srcId="{633AEBB2-C584-49C5-9933-429E51052436}" destId="{770C2347-45A6-4E1A-A5DF-392E7147949B}" srcOrd="2" destOrd="0" presId="urn:microsoft.com/office/officeart/2008/layout/CircleAccentTimeline"/>
    <dgm:cxn modelId="{09D7C1F3-247F-4FC4-9529-DC34CF71FB9F}" type="presParOf" srcId="{7E114183-0CC6-4217-94D1-0BEFF8EDB57A}" destId="{8C7F308E-40CD-4D40-AABD-1614969D8E57}" srcOrd="12" destOrd="0" presId="urn:microsoft.com/office/officeart/2008/layout/CircleAccentTimeline"/>
    <dgm:cxn modelId="{AAB8D01B-5C3C-4D64-90D3-EB0C950C9F90}" type="presParOf" srcId="{7E114183-0CC6-4217-94D1-0BEFF8EDB57A}" destId="{EB89F5C1-DB00-4523-BAB5-396316A70C4F}" srcOrd="1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Procesos transaccionales</a:t>
          </a:r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</a:t>
          </a:r>
          <a:r>
            <a:rPr lang="es-CO" sz="2400" dirty="0" smtClean="0"/>
            <a:t>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1CAF67FB-C389-4C47-9E94-96ADDFA47D8A}">
      <dgm:prSet phldrT="[Texto]" custT="1"/>
      <dgm:spPr/>
      <dgm:t>
        <a:bodyPr/>
        <a:lstStyle/>
        <a:p>
          <a:r>
            <a:rPr lang="es-CO" sz="2000" dirty="0" smtClean="0"/>
            <a:t>Procesos campañas</a:t>
          </a:r>
        </a:p>
      </dgm:t>
    </dgm:pt>
    <dgm:pt modelId="{77885CE9-DF5A-4C97-8847-C645CDBC812A}" type="parTrans" cxnId="{D9E849C6-9B60-4FD8-BCE2-761D38876A85}">
      <dgm:prSet/>
      <dgm:spPr/>
      <dgm:t>
        <a:bodyPr/>
        <a:lstStyle/>
        <a:p>
          <a:endParaRPr lang="es-CO"/>
        </a:p>
      </dgm:t>
    </dgm:pt>
    <dgm:pt modelId="{A7781F1B-D452-447C-9676-52C632DB47A8}" type="sibTrans" cxnId="{D9E849C6-9B60-4FD8-BCE2-761D38876A85}">
      <dgm:prSet/>
      <dgm:spPr/>
      <dgm:t>
        <a:bodyPr/>
        <a:lstStyle/>
        <a:p>
          <a:endParaRPr lang="es-CO"/>
        </a:p>
      </dgm:t>
    </dgm:pt>
    <dgm:pt modelId="{D8D2914F-C121-4D79-86C3-5DA8DB4D1AF3}">
      <dgm:prSet phldrT="[Texto]" custT="1"/>
      <dgm:spPr/>
      <dgm:t>
        <a:bodyPr/>
        <a:lstStyle/>
        <a:p>
          <a:r>
            <a:rPr lang="es-CO" sz="2400" dirty="0" smtClean="0"/>
            <a:t>Monitor transacciones</a:t>
          </a:r>
          <a:endParaRPr lang="es-CO" sz="2400" dirty="0"/>
        </a:p>
      </dgm:t>
    </dgm:pt>
    <dgm:pt modelId="{917ADE7F-5959-4D81-81D7-6E8A3A023503}" type="parTrans" cxnId="{96F35C43-2347-442E-8630-B0786C72E52B}">
      <dgm:prSet/>
      <dgm:spPr/>
      <dgm:t>
        <a:bodyPr/>
        <a:lstStyle/>
        <a:p>
          <a:endParaRPr lang="es-CO"/>
        </a:p>
      </dgm:t>
    </dgm:pt>
    <dgm:pt modelId="{E3AFEBBC-7B2D-4D50-A387-41FD5A14618A}" type="sibTrans" cxnId="{96F35C43-2347-442E-8630-B0786C72E52B}">
      <dgm:prSet/>
      <dgm:spPr/>
      <dgm:t>
        <a:bodyPr/>
        <a:lstStyle/>
        <a:p>
          <a:endParaRPr lang="es-CO"/>
        </a:p>
      </dgm:t>
    </dgm:pt>
    <dgm:pt modelId="{7E114183-0CC6-4217-94D1-0BEFF8EDB57A}" type="pres">
      <dgm:prSet presAssocID="{CF143741-D1EF-4B8F-84B9-4BE4D842BDB4}" presName="Name0" presStyleCnt="0">
        <dgm:presLayoutVars>
          <dgm:dir/>
        </dgm:presLayoutVars>
      </dgm:prSet>
      <dgm:spPr/>
      <dgm:t>
        <a:bodyPr/>
        <a:lstStyle/>
        <a:p>
          <a:endParaRPr lang="es-CO"/>
        </a:p>
      </dgm:t>
    </dgm:pt>
    <dgm:pt modelId="{DBAAC956-0683-4E1F-8132-699008561724}" type="pres">
      <dgm:prSet presAssocID="{FC05253B-2647-4DE6-8EC9-2FE0F44DB3D8}" presName="parComposite" presStyleCnt="0"/>
      <dgm:spPr/>
      <dgm:t>
        <a:bodyPr/>
        <a:lstStyle/>
        <a:p>
          <a:endParaRPr lang="es-CO"/>
        </a:p>
      </dgm:t>
    </dgm:pt>
    <dgm:pt modelId="{BE94EA48-EDD7-479B-8AA0-84D22D63CF3A}" type="pres">
      <dgm:prSet presAssocID="{FC05253B-2647-4DE6-8EC9-2FE0F44DB3D8}" presName="parBigCircle" presStyleLbl="node0" presStyleIdx="0" presStyleCnt="2"/>
      <dgm:spPr/>
      <dgm:t>
        <a:bodyPr/>
        <a:lstStyle/>
        <a:p>
          <a:endParaRPr lang="es-CO"/>
        </a:p>
      </dgm:t>
    </dgm:pt>
    <dgm:pt modelId="{43BF2806-F1C0-4A44-AFCE-F0F72CF6E199}" type="pres">
      <dgm:prSet presAssocID="{FC05253B-2647-4DE6-8EC9-2FE0F44DB3D8}" presName="parTx" presStyleLbl="revTx" presStyleIdx="0" presStyleCnt="8"/>
      <dgm:spPr/>
      <dgm:t>
        <a:bodyPr/>
        <a:lstStyle/>
        <a:p>
          <a:endParaRPr lang="es-CO"/>
        </a:p>
      </dgm:t>
    </dgm:pt>
    <dgm:pt modelId="{5E4973BF-F3F5-4294-9BC5-131B8D28F2FA}" type="pres">
      <dgm:prSet presAssocID="{FC05253B-2647-4DE6-8EC9-2FE0F44DB3D8}" presName="bSpace" presStyleCnt="0"/>
      <dgm:spPr/>
      <dgm:t>
        <a:bodyPr/>
        <a:lstStyle/>
        <a:p>
          <a:endParaRPr lang="es-CO"/>
        </a:p>
      </dgm:t>
    </dgm:pt>
    <dgm:pt modelId="{EF2B7D7C-5F59-412E-9E76-B5C7AF265128}" type="pres">
      <dgm:prSet presAssocID="{FC05253B-2647-4DE6-8EC9-2FE0F44DB3D8}" presName="parBackupNorm" presStyleCnt="0"/>
      <dgm:spPr/>
      <dgm:t>
        <a:bodyPr/>
        <a:lstStyle/>
        <a:p>
          <a:endParaRPr lang="es-CO"/>
        </a:p>
      </dgm:t>
    </dgm:pt>
    <dgm:pt modelId="{CAB4FF41-8B3B-4BBD-9DE6-286A4E7D5D0B}" type="pres">
      <dgm:prSet presAssocID="{47C7625F-C8BA-4624-B850-F58ADCA56D32}" presName="parSpace" presStyleCnt="0"/>
      <dgm:spPr/>
      <dgm:t>
        <a:bodyPr/>
        <a:lstStyle/>
        <a:p>
          <a:endParaRPr lang="es-CO"/>
        </a:p>
      </dgm:t>
    </dgm:pt>
    <dgm:pt modelId="{D42F7D12-2BDE-4A90-AF87-4FE4FE290307}" type="pres">
      <dgm:prSet presAssocID="{729D14DA-2EE9-4DC8-8298-E6BABB83FBCF}" presName="desBackupLeftNorm" presStyleCnt="0"/>
      <dgm:spPr/>
      <dgm:t>
        <a:bodyPr/>
        <a:lstStyle/>
        <a:p>
          <a:endParaRPr lang="es-CO"/>
        </a:p>
      </dgm:t>
    </dgm:pt>
    <dgm:pt modelId="{81E4C388-6E75-4D2D-813B-9350AB32EB5B}" type="pres">
      <dgm:prSet presAssocID="{729D14DA-2EE9-4DC8-8298-E6BABB83FBCF}" presName="desComposite" presStyleCnt="0"/>
      <dgm:spPr/>
      <dgm:t>
        <a:bodyPr/>
        <a:lstStyle/>
        <a:p>
          <a:endParaRPr lang="es-CO"/>
        </a:p>
      </dgm:t>
    </dgm:pt>
    <dgm:pt modelId="{61CB9A04-D54E-41A5-B655-532DC4F7EB11}" type="pres">
      <dgm:prSet presAssocID="{729D14DA-2EE9-4DC8-8298-E6BABB83FBCF}" presName="desCircle" presStyleLbl="node1" presStyleIdx="0" presStyleCnt="3"/>
      <dgm:spPr/>
      <dgm:t>
        <a:bodyPr/>
        <a:lstStyle/>
        <a:p>
          <a:endParaRPr lang="es-CO"/>
        </a:p>
      </dgm:t>
    </dgm:pt>
    <dgm:pt modelId="{7B7928D1-5F7C-48EA-A2FA-80FA8EAB0207}" type="pres">
      <dgm:prSet presAssocID="{729D14DA-2EE9-4DC8-8298-E6BABB83FBCF}" presName="chTx" presStyleLbl="revTx" presStyleIdx="1" presStyleCnt="8"/>
      <dgm:spPr/>
      <dgm:t>
        <a:bodyPr/>
        <a:lstStyle/>
        <a:p>
          <a:endParaRPr lang="es-CO"/>
        </a:p>
      </dgm:t>
    </dgm:pt>
    <dgm:pt modelId="{2DC8E875-7D58-4F99-842C-E6B60FE39627}" type="pres">
      <dgm:prSet presAssocID="{729D14DA-2EE9-4DC8-8298-E6BABB83FBCF}" presName="desTx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F4ED5F-2DFE-477E-8C30-CA3B9DD46DB7}" type="pres">
      <dgm:prSet presAssocID="{729D14DA-2EE9-4DC8-8298-E6BABB83FBCF}" presName="desBackupRightNorm" presStyleCnt="0"/>
      <dgm:spPr/>
      <dgm:t>
        <a:bodyPr/>
        <a:lstStyle/>
        <a:p>
          <a:endParaRPr lang="es-CO"/>
        </a:p>
      </dgm:t>
    </dgm:pt>
    <dgm:pt modelId="{4B1C958E-E7EB-4B38-8BEF-340872851480}" type="pres">
      <dgm:prSet presAssocID="{C8739C4E-A6BE-4EC5-8D86-E0F002D6943E}" presName="desSpace" presStyleCnt="0"/>
      <dgm:spPr/>
      <dgm:t>
        <a:bodyPr/>
        <a:lstStyle/>
        <a:p>
          <a:endParaRPr lang="es-CO"/>
        </a:p>
      </dgm:t>
    </dgm:pt>
    <dgm:pt modelId="{682243D0-7459-4F9D-AAD0-DC956AD219A8}" type="pres">
      <dgm:prSet presAssocID="{1CAF67FB-C389-4C47-9E94-96ADDFA47D8A}" presName="desBackupLeftNorm" presStyleCnt="0"/>
      <dgm:spPr/>
    </dgm:pt>
    <dgm:pt modelId="{05D33EC2-4691-4AD5-B538-67DCE3EDCE38}" type="pres">
      <dgm:prSet presAssocID="{1CAF67FB-C389-4C47-9E94-96ADDFA47D8A}" presName="desComposite" presStyleCnt="0"/>
      <dgm:spPr/>
    </dgm:pt>
    <dgm:pt modelId="{CC1E7A69-7DF8-4C93-A892-8C6E77348B4D}" type="pres">
      <dgm:prSet presAssocID="{1CAF67FB-C389-4C47-9E94-96ADDFA47D8A}" presName="desCircle" presStyleLbl="node1" presStyleIdx="1" presStyleCnt="3"/>
      <dgm:spPr/>
    </dgm:pt>
    <dgm:pt modelId="{6EB4FC01-572C-4F0A-903A-BA636FEF2BA1}" type="pres">
      <dgm:prSet presAssocID="{1CAF67FB-C389-4C47-9E94-96ADDFA47D8A}" presName="chTx" presStyleLbl="revTx" presStyleIdx="3" presStyleCnt="8"/>
      <dgm:spPr/>
      <dgm:t>
        <a:bodyPr/>
        <a:lstStyle/>
        <a:p>
          <a:endParaRPr lang="es-CO"/>
        </a:p>
      </dgm:t>
    </dgm:pt>
    <dgm:pt modelId="{5C36E50E-DCB0-4A3C-89C3-4AC60C6963EB}" type="pres">
      <dgm:prSet presAssocID="{1CAF67FB-C389-4C47-9E94-96ADDFA47D8A}" presName="desTx" presStyleLbl="revTx" presStyleIdx="4" presStyleCnt="8">
        <dgm:presLayoutVars>
          <dgm:bulletEnabled val="1"/>
        </dgm:presLayoutVars>
      </dgm:prSet>
      <dgm:spPr/>
    </dgm:pt>
    <dgm:pt modelId="{CC07D979-8DFB-4489-B420-787B16594063}" type="pres">
      <dgm:prSet presAssocID="{1CAF67FB-C389-4C47-9E94-96ADDFA47D8A}" presName="desBackupRightNorm" presStyleCnt="0"/>
      <dgm:spPr/>
    </dgm:pt>
    <dgm:pt modelId="{CEE8CA6A-3C6A-473A-A652-1138EF5A4FB4}" type="pres">
      <dgm:prSet presAssocID="{A7781F1B-D452-447C-9676-52C632DB47A8}" presName="desSpace" presStyleCnt="0"/>
      <dgm:spPr/>
    </dgm:pt>
    <dgm:pt modelId="{E51230B4-3BCB-4D81-A802-EF23F3390B11}" type="pres">
      <dgm:prSet presAssocID="{D8D2914F-C121-4D79-86C3-5DA8DB4D1AF3}" presName="desBackupLeftNorm" presStyleCnt="0"/>
      <dgm:spPr/>
    </dgm:pt>
    <dgm:pt modelId="{29EDC052-B3A6-48C3-8579-D2B81D243F95}" type="pres">
      <dgm:prSet presAssocID="{D8D2914F-C121-4D79-86C3-5DA8DB4D1AF3}" presName="desComposite" presStyleCnt="0"/>
      <dgm:spPr/>
    </dgm:pt>
    <dgm:pt modelId="{FB33C0C5-650F-4513-B9A2-722697B4865C}" type="pres">
      <dgm:prSet presAssocID="{D8D2914F-C121-4D79-86C3-5DA8DB4D1AF3}" presName="desCircle" presStyleLbl="node1" presStyleIdx="2" presStyleCnt="3"/>
      <dgm:spPr/>
    </dgm:pt>
    <dgm:pt modelId="{BF5DF22A-E2AE-4D85-8BA9-8A5F3DE6436B}" type="pres">
      <dgm:prSet presAssocID="{D8D2914F-C121-4D79-86C3-5DA8DB4D1AF3}" presName="chTx" presStyleLbl="revTx" presStyleIdx="5" presStyleCnt="8"/>
      <dgm:spPr/>
      <dgm:t>
        <a:bodyPr/>
        <a:lstStyle/>
        <a:p>
          <a:endParaRPr lang="es-CO"/>
        </a:p>
      </dgm:t>
    </dgm:pt>
    <dgm:pt modelId="{1C157D13-0E6D-4258-9A1B-8E159B7ED77E}" type="pres">
      <dgm:prSet presAssocID="{D8D2914F-C121-4D79-86C3-5DA8DB4D1AF3}" presName="desTx" presStyleLbl="revTx" presStyleIdx="6" presStyleCnt="8">
        <dgm:presLayoutVars>
          <dgm:bulletEnabled val="1"/>
        </dgm:presLayoutVars>
      </dgm:prSet>
      <dgm:spPr/>
    </dgm:pt>
    <dgm:pt modelId="{E0057216-2975-4732-BC23-AA7E1536870D}" type="pres">
      <dgm:prSet presAssocID="{D8D2914F-C121-4D79-86C3-5DA8DB4D1AF3}" presName="desBackupRightNorm" presStyleCnt="0"/>
      <dgm:spPr/>
    </dgm:pt>
    <dgm:pt modelId="{10B8AB89-96AD-495A-9B33-96D000F523AA}" type="pres">
      <dgm:prSet presAssocID="{E3AFEBBC-7B2D-4D50-A387-41FD5A14618A}" presName="desSpace" presStyleCnt="0"/>
      <dgm:spPr/>
    </dgm:pt>
    <dgm:pt modelId="{633AEBB2-C584-49C5-9933-429E51052436}" type="pres">
      <dgm:prSet presAssocID="{B99F95D8-BE06-44AE-B377-4CB91A382BE2}" presName="parComposite" presStyleCnt="0"/>
      <dgm:spPr/>
      <dgm:t>
        <a:bodyPr/>
        <a:lstStyle/>
        <a:p>
          <a:endParaRPr lang="es-CO"/>
        </a:p>
      </dgm:t>
    </dgm:pt>
    <dgm:pt modelId="{C6CF8707-D1D1-4FA8-9757-839E00FCF767}" type="pres">
      <dgm:prSet presAssocID="{B99F95D8-BE06-44AE-B377-4CB91A382BE2}" presName="parBigCircle" presStyleLbl="node0" presStyleIdx="1" presStyleCnt="2" custLinFactNeighborX="-9161" custLinFactNeighborY="654"/>
      <dgm:spPr/>
      <dgm:t>
        <a:bodyPr/>
        <a:lstStyle/>
        <a:p>
          <a:endParaRPr lang="es-CO"/>
        </a:p>
      </dgm:t>
    </dgm:pt>
    <dgm:pt modelId="{1C92C585-9ADA-41CB-9620-FBEF8B32443B}" type="pres">
      <dgm:prSet presAssocID="{B99F95D8-BE06-44AE-B377-4CB91A382BE2}" presName="parTx" presStyleLbl="revTx" presStyleIdx="7" presStyleCnt="8" custLinFactNeighborX="12250" custLinFactNeighborY="1591"/>
      <dgm:spPr/>
      <dgm:t>
        <a:bodyPr/>
        <a:lstStyle/>
        <a:p>
          <a:endParaRPr lang="es-CO"/>
        </a:p>
      </dgm:t>
    </dgm:pt>
    <dgm:pt modelId="{770C2347-45A6-4E1A-A5DF-392E7147949B}" type="pres">
      <dgm:prSet presAssocID="{B99F95D8-BE06-44AE-B377-4CB91A382BE2}" presName="bSpace" presStyleCnt="0"/>
      <dgm:spPr/>
      <dgm:t>
        <a:bodyPr/>
        <a:lstStyle/>
        <a:p>
          <a:endParaRPr lang="es-CO"/>
        </a:p>
      </dgm:t>
    </dgm:pt>
    <dgm:pt modelId="{8C7F308E-40CD-4D40-AABD-1614969D8E57}" type="pres">
      <dgm:prSet presAssocID="{B99F95D8-BE06-44AE-B377-4CB91A382BE2}" presName="parBackupNorm" presStyleCnt="0"/>
      <dgm:spPr/>
      <dgm:t>
        <a:bodyPr/>
        <a:lstStyle/>
        <a:p>
          <a:endParaRPr lang="es-CO"/>
        </a:p>
      </dgm:t>
    </dgm:pt>
    <dgm:pt modelId="{EB89F5C1-DB00-4523-BAB5-396316A70C4F}" type="pres">
      <dgm:prSet presAssocID="{C43F1B5F-BE51-4CA3-9BF6-3B3C2EEBFBEA}" presName="parSpace" presStyleCnt="0"/>
      <dgm:spPr/>
      <dgm:t>
        <a:bodyPr/>
        <a:lstStyle/>
        <a:p>
          <a:endParaRPr lang="es-CO"/>
        </a:p>
      </dgm:t>
    </dgm:pt>
  </dgm:ptLst>
  <dgm:cxnLst>
    <dgm:cxn modelId="{D9E849C6-9B60-4FD8-BCE2-761D38876A85}" srcId="{FC05253B-2647-4DE6-8EC9-2FE0F44DB3D8}" destId="{1CAF67FB-C389-4C47-9E94-96ADDFA47D8A}" srcOrd="1" destOrd="0" parTransId="{77885CE9-DF5A-4C97-8847-C645CDBC812A}" sibTransId="{A7781F1B-D452-447C-9676-52C632DB47A8}"/>
    <dgm:cxn modelId="{F615DC4F-B8E0-405F-9547-3A93FDC70708}" type="presOf" srcId="{1CAF67FB-C389-4C47-9E94-96ADDFA47D8A}" destId="{6EB4FC01-572C-4F0A-903A-BA636FEF2BA1}" srcOrd="0" destOrd="0" presId="urn:microsoft.com/office/officeart/2008/layout/CircleAccentTimeline"/>
    <dgm:cxn modelId="{0BBB013F-F454-400D-B8AD-16CD74E9ABD7}" type="presOf" srcId="{729D14DA-2EE9-4DC8-8298-E6BABB83FBCF}" destId="{7B7928D1-5F7C-48EA-A2FA-80FA8EAB0207}" srcOrd="0" destOrd="0" presId="urn:microsoft.com/office/officeart/2008/layout/CircleAccentTimeline"/>
    <dgm:cxn modelId="{96F35C43-2347-442E-8630-B0786C72E52B}" srcId="{FC05253B-2647-4DE6-8EC9-2FE0F44DB3D8}" destId="{D8D2914F-C121-4D79-86C3-5DA8DB4D1AF3}" srcOrd="2" destOrd="0" parTransId="{917ADE7F-5959-4D81-81D7-6E8A3A023503}" sibTransId="{E3AFEBBC-7B2D-4D50-A387-41FD5A14618A}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CC383564-51D7-4EE6-AAAA-38A53A9DEC1F}" type="presOf" srcId="{B99F95D8-BE06-44AE-B377-4CB91A382BE2}" destId="{1C92C585-9ADA-41CB-9620-FBEF8B32443B}" srcOrd="0" destOrd="0" presId="urn:microsoft.com/office/officeart/2008/layout/CircleAccentTimeline"/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20457CB1-A56D-49C6-B679-CE8689A14BC3}" type="presOf" srcId="{FC05253B-2647-4DE6-8EC9-2FE0F44DB3D8}" destId="{43BF2806-F1C0-4A44-AFCE-F0F72CF6E199}" srcOrd="0" destOrd="0" presId="urn:microsoft.com/office/officeart/2008/layout/CircleAccentTimeline"/>
    <dgm:cxn modelId="{BD53CE97-1CD6-4B83-BD61-A2CDE29D4E2C}" type="presOf" srcId="{CF143741-D1EF-4B8F-84B9-4BE4D842BDB4}" destId="{7E114183-0CC6-4217-94D1-0BEFF8EDB57A}" srcOrd="0" destOrd="0" presId="urn:microsoft.com/office/officeart/2008/layout/CircleAccentTimeline"/>
    <dgm:cxn modelId="{87A6209C-E410-49BC-B100-C507DF4F5936}" type="presOf" srcId="{D8D2914F-C121-4D79-86C3-5DA8DB4D1AF3}" destId="{BF5DF22A-E2AE-4D85-8BA9-8A5F3DE6436B}" srcOrd="0" destOrd="0" presId="urn:microsoft.com/office/officeart/2008/layout/CircleAccentTimeline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9E357531-551E-4B34-9487-3744A082B155}" type="presParOf" srcId="{7E114183-0CC6-4217-94D1-0BEFF8EDB57A}" destId="{DBAAC956-0683-4E1F-8132-699008561724}" srcOrd="0" destOrd="0" presId="urn:microsoft.com/office/officeart/2008/layout/CircleAccentTimeline"/>
    <dgm:cxn modelId="{7DEDDC28-F0BB-4B41-B511-38ACA08342C4}" type="presParOf" srcId="{DBAAC956-0683-4E1F-8132-699008561724}" destId="{BE94EA48-EDD7-479B-8AA0-84D22D63CF3A}" srcOrd="0" destOrd="0" presId="urn:microsoft.com/office/officeart/2008/layout/CircleAccentTimeline"/>
    <dgm:cxn modelId="{1B70A465-BCDD-4AE0-ADDB-B3DD4358595C}" type="presParOf" srcId="{DBAAC956-0683-4E1F-8132-699008561724}" destId="{43BF2806-F1C0-4A44-AFCE-F0F72CF6E199}" srcOrd="1" destOrd="0" presId="urn:microsoft.com/office/officeart/2008/layout/CircleAccentTimeline"/>
    <dgm:cxn modelId="{AE4A913A-0318-47A2-99F1-0DE27EEF39F2}" type="presParOf" srcId="{DBAAC956-0683-4E1F-8132-699008561724}" destId="{5E4973BF-F3F5-4294-9BC5-131B8D28F2FA}" srcOrd="2" destOrd="0" presId="urn:microsoft.com/office/officeart/2008/layout/CircleAccentTimeline"/>
    <dgm:cxn modelId="{E9446998-3970-469D-9F57-3EB7F1C48523}" type="presParOf" srcId="{7E114183-0CC6-4217-94D1-0BEFF8EDB57A}" destId="{EF2B7D7C-5F59-412E-9E76-B5C7AF265128}" srcOrd="1" destOrd="0" presId="urn:microsoft.com/office/officeart/2008/layout/CircleAccentTimeline"/>
    <dgm:cxn modelId="{E016EB3D-F491-4FC2-AF6B-B1514ECA9F71}" type="presParOf" srcId="{7E114183-0CC6-4217-94D1-0BEFF8EDB57A}" destId="{CAB4FF41-8B3B-4BBD-9DE6-286A4E7D5D0B}" srcOrd="2" destOrd="0" presId="urn:microsoft.com/office/officeart/2008/layout/CircleAccentTimeline"/>
    <dgm:cxn modelId="{628EE665-7BC4-4BD2-98F7-93C80B440E53}" type="presParOf" srcId="{7E114183-0CC6-4217-94D1-0BEFF8EDB57A}" destId="{D42F7D12-2BDE-4A90-AF87-4FE4FE290307}" srcOrd="3" destOrd="0" presId="urn:microsoft.com/office/officeart/2008/layout/CircleAccentTimeline"/>
    <dgm:cxn modelId="{7BA46F13-83BE-47E2-9076-665E652C0F7B}" type="presParOf" srcId="{7E114183-0CC6-4217-94D1-0BEFF8EDB57A}" destId="{81E4C388-6E75-4D2D-813B-9350AB32EB5B}" srcOrd="4" destOrd="0" presId="urn:microsoft.com/office/officeart/2008/layout/CircleAccentTimeline"/>
    <dgm:cxn modelId="{ED613324-4BAF-4E0F-BA55-253993B16927}" type="presParOf" srcId="{81E4C388-6E75-4D2D-813B-9350AB32EB5B}" destId="{61CB9A04-D54E-41A5-B655-532DC4F7EB11}" srcOrd="0" destOrd="0" presId="urn:microsoft.com/office/officeart/2008/layout/CircleAccentTimeline"/>
    <dgm:cxn modelId="{9F7A0B16-8AF5-4131-8C95-FC8090C7412C}" type="presParOf" srcId="{81E4C388-6E75-4D2D-813B-9350AB32EB5B}" destId="{7B7928D1-5F7C-48EA-A2FA-80FA8EAB0207}" srcOrd="1" destOrd="0" presId="urn:microsoft.com/office/officeart/2008/layout/CircleAccentTimeline"/>
    <dgm:cxn modelId="{B329E540-C110-4BBD-8B82-A266D843C635}" type="presParOf" srcId="{81E4C388-6E75-4D2D-813B-9350AB32EB5B}" destId="{2DC8E875-7D58-4F99-842C-E6B60FE39627}" srcOrd="2" destOrd="0" presId="urn:microsoft.com/office/officeart/2008/layout/CircleAccentTimeline"/>
    <dgm:cxn modelId="{33C8CD2A-11EB-4497-B8AF-DF3F3768A946}" type="presParOf" srcId="{7E114183-0CC6-4217-94D1-0BEFF8EDB57A}" destId="{8FF4ED5F-2DFE-477E-8C30-CA3B9DD46DB7}" srcOrd="5" destOrd="0" presId="urn:microsoft.com/office/officeart/2008/layout/CircleAccentTimeline"/>
    <dgm:cxn modelId="{2FBCD1DB-B89B-409F-AEF1-F410CF7C2E67}" type="presParOf" srcId="{7E114183-0CC6-4217-94D1-0BEFF8EDB57A}" destId="{4B1C958E-E7EB-4B38-8BEF-340872851480}" srcOrd="6" destOrd="0" presId="urn:microsoft.com/office/officeart/2008/layout/CircleAccentTimeline"/>
    <dgm:cxn modelId="{E3679487-1E5D-4AD0-9CFE-302BF767B18D}" type="presParOf" srcId="{7E114183-0CC6-4217-94D1-0BEFF8EDB57A}" destId="{682243D0-7459-4F9D-AAD0-DC956AD219A8}" srcOrd="7" destOrd="0" presId="urn:microsoft.com/office/officeart/2008/layout/CircleAccentTimeline"/>
    <dgm:cxn modelId="{2103743B-740C-487F-94BA-E6C9A8FD6B25}" type="presParOf" srcId="{7E114183-0CC6-4217-94D1-0BEFF8EDB57A}" destId="{05D33EC2-4691-4AD5-B538-67DCE3EDCE38}" srcOrd="8" destOrd="0" presId="urn:microsoft.com/office/officeart/2008/layout/CircleAccentTimeline"/>
    <dgm:cxn modelId="{61AF4059-ED1F-4DD4-B3B9-166CD1821E3B}" type="presParOf" srcId="{05D33EC2-4691-4AD5-B538-67DCE3EDCE38}" destId="{CC1E7A69-7DF8-4C93-A892-8C6E77348B4D}" srcOrd="0" destOrd="0" presId="urn:microsoft.com/office/officeart/2008/layout/CircleAccentTimeline"/>
    <dgm:cxn modelId="{535A1BE7-E0EE-4318-9ED5-753DE9BB9730}" type="presParOf" srcId="{05D33EC2-4691-4AD5-B538-67DCE3EDCE38}" destId="{6EB4FC01-572C-4F0A-903A-BA636FEF2BA1}" srcOrd="1" destOrd="0" presId="urn:microsoft.com/office/officeart/2008/layout/CircleAccentTimeline"/>
    <dgm:cxn modelId="{E86BC0DD-61D1-43A3-A558-7239BF2F039F}" type="presParOf" srcId="{05D33EC2-4691-4AD5-B538-67DCE3EDCE38}" destId="{5C36E50E-DCB0-4A3C-89C3-4AC60C6963EB}" srcOrd="2" destOrd="0" presId="urn:microsoft.com/office/officeart/2008/layout/CircleAccentTimeline"/>
    <dgm:cxn modelId="{06A32D26-E604-4B31-9D5D-2B0348210CF3}" type="presParOf" srcId="{7E114183-0CC6-4217-94D1-0BEFF8EDB57A}" destId="{CC07D979-8DFB-4489-B420-787B16594063}" srcOrd="9" destOrd="0" presId="urn:microsoft.com/office/officeart/2008/layout/CircleAccentTimeline"/>
    <dgm:cxn modelId="{531F42BE-2564-4ABD-8495-C68C3ECD7F0D}" type="presParOf" srcId="{7E114183-0CC6-4217-94D1-0BEFF8EDB57A}" destId="{CEE8CA6A-3C6A-473A-A652-1138EF5A4FB4}" srcOrd="10" destOrd="0" presId="urn:microsoft.com/office/officeart/2008/layout/CircleAccentTimeline"/>
    <dgm:cxn modelId="{55CD003E-7B02-4654-B461-93525B786D56}" type="presParOf" srcId="{7E114183-0CC6-4217-94D1-0BEFF8EDB57A}" destId="{E51230B4-3BCB-4D81-A802-EF23F3390B11}" srcOrd="11" destOrd="0" presId="urn:microsoft.com/office/officeart/2008/layout/CircleAccentTimeline"/>
    <dgm:cxn modelId="{C432190A-8129-4D14-A9F8-4BB69CB1C415}" type="presParOf" srcId="{7E114183-0CC6-4217-94D1-0BEFF8EDB57A}" destId="{29EDC052-B3A6-48C3-8579-D2B81D243F95}" srcOrd="12" destOrd="0" presId="urn:microsoft.com/office/officeart/2008/layout/CircleAccentTimeline"/>
    <dgm:cxn modelId="{BAC3AC54-8C92-4DCB-83ED-C6601D34C6B2}" type="presParOf" srcId="{29EDC052-B3A6-48C3-8579-D2B81D243F95}" destId="{FB33C0C5-650F-4513-B9A2-722697B4865C}" srcOrd="0" destOrd="0" presId="urn:microsoft.com/office/officeart/2008/layout/CircleAccentTimeline"/>
    <dgm:cxn modelId="{B42E42E3-8236-4C17-9C46-099F1319C9FF}" type="presParOf" srcId="{29EDC052-B3A6-48C3-8579-D2B81D243F95}" destId="{BF5DF22A-E2AE-4D85-8BA9-8A5F3DE6436B}" srcOrd="1" destOrd="0" presId="urn:microsoft.com/office/officeart/2008/layout/CircleAccentTimeline"/>
    <dgm:cxn modelId="{8B5AF8AA-9766-4746-B1C4-CE4CE5843915}" type="presParOf" srcId="{29EDC052-B3A6-48C3-8579-D2B81D243F95}" destId="{1C157D13-0E6D-4258-9A1B-8E159B7ED77E}" srcOrd="2" destOrd="0" presId="urn:microsoft.com/office/officeart/2008/layout/CircleAccentTimeline"/>
    <dgm:cxn modelId="{380C3C09-F5FA-4B32-B616-82304ADCAFF2}" type="presParOf" srcId="{7E114183-0CC6-4217-94D1-0BEFF8EDB57A}" destId="{E0057216-2975-4732-BC23-AA7E1536870D}" srcOrd="13" destOrd="0" presId="urn:microsoft.com/office/officeart/2008/layout/CircleAccentTimeline"/>
    <dgm:cxn modelId="{33E9CD8C-BDF2-4158-812D-06F93195317E}" type="presParOf" srcId="{7E114183-0CC6-4217-94D1-0BEFF8EDB57A}" destId="{10B8AB89-96AD-495A-9B33-96D000F523AA}" srcOrd="14" destOrd="0" presId="urn:microsoft.com/office/officeart/2008/layout/CircleAccentTimeline"/>
    <dgm:cxn modelId="{76244218-07D6-46EB-B3B3-9967DD8BDF1B}" type="presParOf" srcId="{7E114183-0CC6-4217-94D1-0BEFF8EDB57A}" destId="{633AEBB2-C584-49C5-9933-429E51052436}" srcOrd="15" destOrd="0" presId="urn:microsoft.com/office/officeart/2008/layout/CircleAccentTimeline"/>
    <dgm:cxn modelId="{E4F5DD4E-8083-4957-A68F-1A4A1BD666B4}" type="presParOf" srcId="{633AEBB2-C584-49C5-9933-429E51052436}" destId="{C6CF8707-D1D1-4FA8-9757-839E00FCF767}" srcOrd="0" destOrd="0" presId="urn:microsoft.com/office/officeart/2008/layout/CircleAccentTimeline"/>
    <dgm:cxn modelId="{63BDE898-51D7-4CFD-8700-35F19947CF2D}" type="presParOf" srcId="{633AEBB2-C584-49C5-9933-429E51052436}" destId="{1C92C585-9ADA-41CB-9620-FBEF8B32443B}" srcOrd="1" destOrd="0" presId="urn:microsoft.com/office/officeart/2008/layout/CircleAccentTimeline"/>
    <dgm:cxn modelId="{6A0E78F2-3862-4672-AE8B-B0B06096A996}" type="presParOf" srcId="{633AEBB2-C584-49C5-9933-429E51052436}" destId="{770C2347-45A6-4E1A-A5DF-392E7147949B}" srcOrd="2" destOrd="0" presId="urn:microsoft.com/office/officeart/2008/layout/CircleAccentTimeline"/>
    <dgm:cxn modelId="{5CADACE3-1435-42B2-A752-8826344BC0F2}" type="presParOf" srcId="{7E114183-0CC6-4217-94D1-0BEFF8EDB57A}" destId="{8C7F308E-40CD-4D40-AABD-1614969D8E57}" srcOrd="16" destOrd="0" presId="urn:microsoft.com/office/officeart/2008/layout/CircleAccentTimeline"/>
    <dgm:cxn modelId="{17700C81-2DAE-4F12-9D9F-90F3CE50C3D9}" type="presParOf" srcId="{7E114183-0CC6-4217-94D1-0BEFF8EDB57A}" destId="{EB89F5C1-DB00-4523-BAB5-396316A70C4F}" srcOrd="1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/>
      <dgm:spPr/>
      <dgm:t>
        <a:bodyPr/>
        <a:lstStyle/>
        <a:p>
          <a:r>
            <a:rPr lang="es-ES" dirty="0" smtClean="0"/>
            <a:t>Una solución del proyecto fue considerada como la "mejor" con muy pocos detalles del trabajo</a:t>
          </a:r>
          <a:endParaRPr lang="es-CO" dirty="0"/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/>
      <dgm:spPr/>
      <dgm:t>
        <a:bodyPr/>
        <a:lstStyle/>
        <a:p>
          <a:r>
            <a:rPr lang="es-ES" dirty="0" smtClean="0"/>
            <a:t>Después de que el proyecto fue "completado" , muchos cambios fueron requeridos antes de la aprobación del cliente</a:t>
          </a:r>
          <a:endParaRPr lang="es-CO" dirty="0"/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/>
      <dgm:spPr/>
      <dgm:t>
        <a:bodyPr/>
        <a:lstStyle/>
        <a:p>
          <a:r>
            <a:rPr lang="es-ES" dirty="0" smtClean="0"/>
            <a:t>Cambios "menores" fueron agregados y aceptados tarde en el proyecto. Esto duplico el trabajo en la etapa final y retraso la entrega</a:t>
          </a:r>
          <a:endParaRPr lang="es-CO" dirty="0"/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/>
      <dgm:spPr/>
      <dgm:t>
        <a:bodyPr/>
        <a:lstStyle/>
        <a:p>
          <a:r>
            <a:rPr lang="es-ES" smtClean="0"/>
            <a:t>El sistema complejo fue diseñado en partes, cuando la integración falló fue necesario rediseñar todo</a:t>
          </a:r>
          <a:endParaRPr lang="es-CO" dirty="0"/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346CE9A1-48A0-4B17-B55C-FE46C1274128}" type="presOf" srcId="{6C6C69B2-552A-4570-9CC8-D835512F57A6}" destId="{0B9978B4-C064-4BBD-96FD-DEAA51A88282}" srcOrd="0" destOrd="0" presId="urn:microsoft.com/office/officeart/2008/layout/LinedList"/>
    <dgm:cxn modelId="{7CDF6085-1880-457B-AF83-057663F1A271}" type="presOf" srcId="{E668F321-9E06-4795-9778-40BD37C936D6}" destId="{40B08250-9FD8-4D6A-ABB0-D3CF0ADC69FA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EB2F0BEB-80E1-427F-82C5-C6127506432F}" type="presOf" srcId="{F2FB1239-BF21-47DA-B226-D4FAA456CF40}" destId="{D0F40364-50C0-47B1-A8C2-A4C4CDB26002}" srcOrd="0" destOrd="0" presId="urn:microsoft.com/office/officeart/2008/layout/LinedList"/>
    <dgm:cxn modelId="{3EA80EB4-8E5F-493A-9095-FA88E0A2FE0D}" type="presOf" srcId="{751D85E0-453E-49F5-B5ED-A55C9211E86A}" destId="{18E4FC94-F811-45F3-856B-97FF3CFB20DF}" srcOrd="0" destOrd="0" presId="urn:microsoft.com/office/officeart/2008/layout/LinedList"/>
    <dgm:cxn modelId="{FA58AC2D-99A3-4464-8681-89B233A27B1D}" type="presOf" srcId="{3045BF75-62F6-4C34-AAD7-4E7C5863EC77}" destId="{5F4F0852-FA09-43AA-BE7E-63763EF64986}" srcOrd="0" destOrd="0" presId="urn:microsoft.com/office/officeart/2008/layout/LinedList"/>
    <dgm:cxn modelId="{27AA033A-FF62-4DB0-B9D4-806EA343B0A2}" type="presOf" srcId="{9674C109-8E91-47EE-8295-C03D8FAE5BDE}" destId="{569F1CF2-77EB-4F50-86CD-7B65FAFA4F03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CD54532E-C4C9-43AD-87B3-BE20E9258A02}" type="presParOf" srcId="{18E4FC94-F811-45F3-856B-97FF3CFB20DF}" destId="{550D8F94-AD4C-4CB8-AF48-AC8EA3E28689}" srcOrd="0" destOrd="0" presId="urn:microsoft.com/office/officeart/2008/layout/LinedList"/>
    <dgm:cxn modelId="{030B7778-5FE1-4D13-B5D2-67292B730963}" type="presParOf" srcId="{18E4FC94-F811-45F3-856B-97FF3CFB20DF}" destId="{A2FE52B0-FBB6-4628-BC51-5116AC5762BF}" srcOrd="1" destOrd="0" presId="urn:microsoft.com/office/officeart/2008/layout/LinedList"/>
    <dgm:cxn modelId="{21C14D20-4774-4FE2-9671-6787D5137B5C}" type="presParOf" srcId="{A2FE52B0-FBB6-4628-BC51-5116AC5762BF}" destId="{D0F40364-50C0-47B1-A8C2-A4C4CDB26002}" srcOrd="0" destOrd="0" presId="urn:microsoft.com/office/officeart/2008/layout/LinedList"/>
    <dgm:cxn modelId="{B7AE2766-7027-4688-8440-FD6BF1788E49}" type="presParOf" srcId="{A2FE52B0-FBB6-4628-BC51-5116AC5762BF}" destId="{54EB680A-3B98-46D3-87BB-4D87E750EA70}" srcOrd="1" destOrd="0" presId="urn:microsoft.com/office/officeart/2008/layout/LinedList"/>
    <dgm:cxn modelId="{1BD6666D-31C7-4698-8A27-79B81DA6DC83}" type="presParOf" srcId="{54EB680A-3B98-46D3-87BB-4D87E750EA70}" destId="{AA7438A7-A6AF-4E21-A6AB-BF00CC79402E}" srcOrd="0" destOrd="0" presId="urn:microsoft.com/office/officeart/2008/layout/LinedList"/>
    <dgm:cxn modelId="{103A0E00-F86F-4017-AF7A-399747DEC0CE}" type="presParOf" srcId="{54EB680A-3B98-46D3-87BB-4D87E750EA70}" destId="{FF229CCE-F3B9-40F6-B340-F0061D08078A}" srcOrd="1" destOrd="0" presId="urn:microsoft.com/office/officeart/2008/layout/LinedList"/>
    <dgm:cxn modelId="{BBE14731-BCE1-4375-B194-58DC61E842F3}" type="presParOf" srcId="{FF229CCE-F3B9-40F6-B340-F0061D08078A}" destId="{1E5C0E07-EF6C-472E-BE2F-60527275E9F8}" srcOrd="0" destOrd="0" presId="urn:microsoft.com/office/officeart/2008/layout/LinedList"/>
    <dgm:cxn modelId="{C17F7F49-C975-4F9A-A244-AAF5A0CE584A}" type="presParOf" srcId="{FF229CCE-F3B9-40F6-B340-F0061D08078A}" destId="{0B9978B4-C064-4BBD-96FD-DEAA51A88282}" srcOrd="1" destOrd="0" presId="urn:microsoft.com/office/officeart/2008/layout/LinedList"/>
    <dgm:cxn modelId="{7C8C06A3-050A-4238-A2C2-20E83ABBC020}" type="presParOf" srcId="{FF229CCE-F3B9-40F6-B340-F0061D08078A}" destId="{4D0E22C5-CF4B-4B02-99D5-52030DC4B03D}" srcOrd="2" destOrd="0" presId="urn:microsoft.com/office/officeart/2008/layout/LinedList"/>
    <dgm:cxn modelId="{2E71E341-9461-47DC-BC80-73AB24A9FE84}" type="presParOf" srcId="{54EB680A-3B98-46D3-87BB-4D87E750EA70}" destId="{280076F7-8D64-44B1-86E3-7FDD590A0E16}" srcOrd="2" destOrd="0" presId="urn:microsoft.com/office/officeart/2008/layout/LinedList"/>
    <dgm:cxn modelId="{B6A8F26A-97E2-44D1-A7A6-3CED0C0764DB}" type="presParOf" srcId="{54EB680A-3B98-46D3-87BB-4D87E750EA70}" destId="{4BFA12F9-9D12-405D-8E63-CAD650F750FE}" srcOrd="3" destOrd="0" presId="urn:microsoft.com/office/officeart/2008/layout/LinedList"/>
    <dgm:cxn modelId="{69639FB4-303D-4D40-8A8F-72308944ED9B}" type="presParOf" srcId="{54EB680A-3B98-46D3-87BB-4D87E750EA70}" destId="{2E003B28-BD5E-4603-B95D-7340E8E5F414}" srcOrd="4" destOrd="0" presId="urn:microsoft.com/office/officeart/2008/layout/LinedList"/>
    <dgm:cxn modelId="{5C9C49B1-B0EF-4CC8-88A6-480AA73107F1}" type="presParOf" srcId="{2E003B28-BD5E-4603-B95D-7340E8E5F414}" destId="{20BA4A9A-1AC1-4404-8D39-60958CED1C40}" srcOrd="0" destOrd="0" presId="urn:microsoft.com/office/officeart/2008/layout/LinedList"/>
    <dgm:cxn modelId="{6D564073-BF78-4C39-B7DE-BC28A189BDF7}" type="presParOf" srcId="{2E003B28-BD5E-4603-B95D-7340E8E5F414}" destId="{5F4F0852-FA09-43AA-BE7E-63763EF64986}" srcOrd="1" destOrd="0" presId="urn:microsoft.com/office/officeart/2008/layout/LinedList"/>
    <dgm:cxn modelId="{54C8082F-7B0C-46AB-AAD5-70CAF00548AD}" type="presParOf" srcId="{2E003B28-BD5E-4603-B95D-7340E8E5F414}" destId="{E5F033C4-207E-4E62-8EA1-74612028187B}" srcOrd="2" destOrd="0" presId="urn:microsoft.com/office/officeart/2008/layout/LinedList"/>
    <dgm:cxn modelId="{A950E065-0C59-4B98-A7FF-01DFAACC5D75}" type="presParOf" srcId="{54EB680A-3B98-46D3-87BB-4D87E750EA70}" destId="{A693DB3D-B400-4C38-B5FF-0F78B66CE70C}" srcOrd="5" destOrd="0" presId="urn:microsoft.com/office/officeart/2008/layout/LinedList"/>
    <dgm:cxn modelId="{F959DBC4-E27A-4A7A-888C-5D56905000AC}" type="presParOf" srcId="{54EB680A-3B98-46D3-87BB-4D87E750EA70}" destId="{0B9BC4E3-3A4F-4032-9ECC-C8200C66F900}" srcOrd="6" destOrd="0" presId="urn:microsoft.com/office/officeart/2008/layout/LinedList"/>
    <dgm:cxn modelId="{A52ED698-2290-4A41-B4A9-F53578412C6D}" type="presParOf" srcId="{54EB680A-3B98-46D3-87BB-4D87E750EA70}" destId="{059165AE-BD03-47D6-A5EC-65B4B410B1D7}" srcOrd="7" destOrd="0" presId="urn:microsoft.com/office/officeart/2008/layout/LinedList"/>
    <dgm:cxn modelId="{4BFD024A-6A19-4211-A226-39625B3E91BE}" type="presParOf" srcId="{059165AE-BD03-47D6-A5EC-65B4B410B1D7}" destId="{FE3022A7-D9D3-4BA2-8A21-08A05F8A5D47}" srcOrd="0" destOrd="0" presId="urn:microsoft.com/office/officeart/2008/layout/LinedList"/>
    <dgm:cxn modelId="{993C63B1-0DAF-4FB7-B5CC-9E989C6A10D2}" type="presParOf" srcId="{059165AE-BD03-47D6-A5EC-65B4B410B1D7}" destId="{40B08250-9FD8-4D6A-ABB0-D3CF0ADC69FA}" srcOrd="1" destOrd="0" presId="urn:microsoft.com/office/officeart/2008/layout/LinedList"/>
    <dgm:cxn modelId="{7C228E65-6EDC-41A6-97AA-966685912C51}" type="presParOf" srcId="{059165AE-BD03-47D6-A5EC-65B4B410B1D7}" destId="{A5B709FA-BD2A-4EEF-879F-10F46411C1FF}" srcOrd="2" destOrd="0" presId="urn:microsoft.com/office/officeart/2008/layout/LinedList"/>
    <dgm:cxn modelId="{15AAA2C0-5383-47D2-93C2-23A6CB19B661}" type="presParOf" srcId="{54EB680A-3B98-46D3-87BB-4D87E750EA70}" destId="{3CBBE6F8-7980-4757-A332-9C1CACD54C41}" srcOrd="8" destOrd="0" presId="urn:microsoft.com/office/officeart/2008/layout/LinedList"/>
    <dgm:cxn modelId="{16C9C0B5-83A2-46E3-84CA-1FA7DE2B1C9B}" type="presParOf" srcId="{54EB680A-3B98-46D3-87BB-4D87E750EA70}" destId="{7F28B214-9184-4B62-A5DD-3F9D444DD933}" srcOrd="9" destOrd="0" presId="urn:microsoft.com/office/officeart/2008/layout/LinedList"/>
    <dgm:cxn modelId="{285F16DB-A7C0-4F9B-BD6C-74A1E8FAD3B4}" type="presParOf" srcId="{54EB680A-3B98-46D3-87BB-4D87E750EA70}" destId="{6888CCDE-7072-44DA-BF63-DDCD44C71820}" srcOrd="10" destOrd="0" presId="urn:microsoft.com/office/officeart/2008/layout/LinedList"/>
    <dgm:cxn modelId="{8C0B2768-BDED-4289-B674-38684D90DE08}" type="presParOf" srcId="{6888CCDE-7072-44DA-BF63-DDCD44C71820}" destId="{D2075AD8-E9FE-4F33-930C-187E54CF5578}" srcOrd="0" destOrd="0" presId="urn:microsoft.com/office/officeart/2008/layout/LinedList"/>
    <dgm:cxn modelId="{C733038A-8F4C-4D6E-B5D3-9CB9A3083CBF}" type="presParOf" srcId="{6888CCDE-7072-44DA-BF63-DDCD44C71820}" destId="{569F1CF2-77EB-4F50-86CD-7B65FAFA4F03}" srcOrd="1" destOrd="0" presId="urn:microsoft.com/office/officeart/2008/layout/LinedList"/>
    <dgm:cxn modelId="{8235FD84-EEC0-4019-A363-B25DA06874B7}" type="presParOf" srcId="{6888CCDE-7072-44DA-BF63-DDCD44C71820}" destId="{DE207318-E591-42C7-9999-B59855C6C42A}" srcOrd="2" destOrd="0" presId="urn:microsoft.com/office/officeart/2008/layout/LinedList"/>
    <dgm:cxn modelId="{7255CF89-6292-49D4-85AF-2BACA522729E}" type="presParOf" srcId="{54EB680A-3B98-46D3-87BB-4D87E750EA70}" destId="{E7ADB50D-6924-419F-8B7E-E00FCC7D3750}" srcOrd="11" destOrd="0" presId="urn:microsoft.com/office/officeart/2008/layout/LinedList"/>
    <dgm:cxn modelId="{EC426A2F-4557-41C9-9249-E0804E2F8DBA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AS-IS</a:t>
          </a:r>
          <a:endParaRPr lang="es-CO" sz="1800" kern="1200" dirty="0"/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24865"/>
                <a:satOff val="2987"/>
                <a:lumOff val="73"/>
                <a:alphaOff val="0"/>
                <a:tint val="96000"/>
                <a:lumMod val="102000"/>
              </a:schemeClr>
            </a:gs>
            <a:gs pos="100000">
              <a:schemeClr val="accent5">
                <a:hueOff val="224865"/>
                <a:satOff val="2987"/>
                <a:lumOff val="73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224865"/>
              <a:satOff val="2987"/>
              <a:lumOff val="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49731"/>
                <a:satOff val="5974"/>
                <a:lumOff val="147"/>
                <a:alphaOff val="0"/>
                <a:tint val="96000"/>
                <a:lumMod val="102000"/>
              </a:schemeClr>
            </a:gs>
            <a:gs pos="100000">
              <a:schemeClr val="accent5">
                <a:hueOff val="449731"/>
                <a:satOff val="5974"/>
                <a:lumOff val="14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449731"/>
              <a:satOff val="5974"/>
              <a:lumOff val="1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err="1" smtClean="0"/>
            <a:t>DiseñoTO</a:t>
          </a:r>
          <a:r>
            <a:rPr lang="es-CO" sz="1800" kern="1200" dirty="0" smtClean="0"/>
            <a:t>-BE</a:t>
          </a:r>
          <a:endParaRPr lang="es-CO" sz="1800" kern="1200" dirty="0"/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4596"/>
                <a:satOff val="8962"/>
                <a:lumOff val="220"/>
                <a:alphaOff val="0"/>
                <a:tint val="96000"/>
                <a:lumMod val="102000"/>
              </a:schemeClr>
            </a:gs>
            <a:gs pos="100000">
              <a:schemeClr val="accent5">
                <a:hueOff val="674596"/>
                <a:satOff val="8962"/>
                <a:lumOff val="22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674596"/>
              <a:satOff val="8962"/>
              <a:lumOff val="2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899462"/>
                <a:satOff val="11949"/>
                <a:lumOff val="294"/>
                <a:alphaOff val="0"/>
                <a:tint val="96000"/>
                <a:lumMod val="102000"/>
              </a:schemeClr>
            </a:gs>
            <a:gs pos="100000">
              <a:schemeClr val="accent5">
                <a:hueOff val="899462"/>
                <a:satOff val="11949"/>
                <a:lumOff val="29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899462"/>
              <a:satOff val="11949"/>
              <a:lumOff val="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 de brecha</a:t>
          </a:r>
          <a:endParaRPr lang="es-CO" sz="1800" kern="1200" dirty="0"/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124327"/>
                <a:satOff val="14936"/>
                <a:lumOff val="367"/>
                <a:alphaOff val="0"/>
                <a:tint val="96000"/>
                <a:lumMod val="102000"/>
              </a:schemeClr>
            </a:gs>
            <a:gs pos="100000">
              <a:schemeClr val="accent5">
                <a:hueOff val="1124327"/>
                <a:satOff val="14936"/>
                <a:lumOff val="36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124327"/>
              <a:satOff val="14936"/>
              <a:lumOff val="3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9193"/>
                <a:satOff val="17923"/>
                <a:lumOff val="441"/>
                <a:alphaOff val="0"/>
                <a:tint val="96000"/>
                <a:lumMod val="102000"/>
              </a:schemeClr>
            </a:gs>
            <a:gs pos="100000">
              <a:schemeClr val="accent5">
                <a:hueOff val="1349193"/>
                <a:satOff val="17923"/>
                <a:lumOff val="4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349193"/>
              <a:satOff val="17923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Definición de proyectos (</a:t>
          </a:r>
          <a:r>
            <a:rPr lang="es-CO" sz="1800" kern="1200" dirty="0" err="1" smtClean="0"/>
            <a:t>Roadmap</a:t>
          </a:r>
          <a:r>
            <a:rPr lang="es-CO" sz="1800" kern="1200" dirty="0" smtClean="0"/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574058"/>
                <a:satOff val="20911"/>
                <a:lumOff val="514"/>
                <a:alphaOff val="0"/>
                <a:tint val="96000"/>
                <a:lumMod val="102000"/>
              </a:schemeClr>
            </a:gs>
            <a:gs pos="100000">
              <a:schemeClr val="accent5">
                <a:hueOff val="1574058"/>
                <a:satOff val="20911"/>
                <a:lumOff val="51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574058"/>
              <a:satOff val="20911"/>
              <a:lumOff val="5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798923"/>
                <a:satOff val="23898"/>
                <a:lumOff val="588"/>
                <a:alphaOff val="0"/>
                <a:tint val="96000"/>
                <a:lumMod val="102000"/>
              </a:schemeClr>
            </a:gs>
            <a:gs pos="100000">
              <a:schemeClr val="accent5">
                <a:hueOff val="1798923"/>
                <a:satOff val="23898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798923"/>
              <a:satOff val="23898"/>
              <a:lumOff val="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5005830" y="2593101"/>
          <a:ext cx="1701542" cy="1557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Estrategias</a:t>
          </a:r>
          <a:endParaRPr lang="es-MX" sz="2400" kern="1200" dirty="0"/>
        </a:p>
      </dsp:txBody>
      <dsp:txXfrm>
        <a:off x="5255015" y="2821134"/>
        <a:ext cx="1203172" cy="1101039"/>
      </dsp:txXfrm>
    </dsp:sp>
    <dsp:sp modelId="{32296CC6-F759-49F0-8B9A-71F8F477E60F}">
      <dsp:nvSpPr>
        <dsp:cNvPr id="0" name=""/>
        <dsp:cNvSpPr/>
      </dsp:nvSpPr>
      <dsp:spPr>
        <a:xfrm rot="16200000">
          <a:off x="5671216" y="1951287"/>
          <a:ext cx="37077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5726832" y="2127912"/>
        <a:ext cx="259539" cy="363028"/>
      </dsp:txXfrm>
    </dsp:sp>
    <dsp:sp modelId="{B452DAF4-D683-41F4-8200-37F93A7CE999}">
      <dsp:nvSpPr>
        <dsp:cNvPr id="0" name=""/>
        <dsp:cNvSpPr/>
      </dsp:nvSpPr>
      <dsp:spPr>
        <a:xfrm>
          <a:off x="4841814" y="-136041"/>
          <a:ext cx="2029575" cy="202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Nuevos procesos de mediación de transacciones</a:t>
          </a:r>
          <a:endParaRPr lang="es-MX" sz="1600" kern="1200" dirty="0"/>
        </a:p>
      </dsp:txBody>
      <dsp:txXfrm>
        <a:off x="5139038" y="161183"/>
        <a:ext cx="1435127" cy="1435127"/>
      </dsp:txXfrm>
    </dsp:sp>
    <dsp:sp modelId="{7BF757C0-DA30-4BBA-8A3D-A657E1AF8EF3}">
      <dsp:nvSpPr>
        <dsp:cNvPr id="0" name=""/>
        <dsp:cNvSpPr/>
      </dsp:nvSpPr>
      <dsp:spPr>
        <a:xfrm rot="20520000">
          <a:off x="6775224" y="2719371"/>
          <a:ext cx="31565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777541" y="2855011"/>
        <a:ext cx="220955" cy="363028"/>
      </dsp:txXfrm>
    </dsp:sp>
    <dsp:sp modelId="{C868F3B3-1E68-4D62-9834-4FCC5ED1E381}">
      <dsp:nvSpPr>
        <dsp:cNvPr id="0" name=""/>
        <dsp:cNvSpPr/>
      </dsp:nvSpPr>
      <dsp:spPr>
        <a:xfrm>
          <a:off x="7173151" y="1546955"/>
          <a:ext cx="2108694" cy="2108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Fidelización y atracción de clientes</a:t>
          </a:r>
          <a:endParaRPr lang="es-MX" sz="1600" kern="1200" dirty="0"/>
        </a:p>
      </dsp:txBody>
      <dsp:txXfrm>
        <a:off x="7481962" y="1855766"/>
        <a:ext cx="1491072" cy="1491072"/>
      </dsp:txXfrm>
    </dsp:sp>
    <dsp:sp modelId="{0273920B-0C3F-4B02-BB12-6FF90FDFC127}">
      <dsp:nvSpPr>
        <dsp:cNvPr id="0" name=""/>
        <dsp:cNvSpPr/>
      </dsp:nvSpPr>
      <dsp:spPr>
        <a:xfrm rot="3240000">
          <a:off x="6340777" y="3974163"/>
          <a:ext cx="346738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362216" y="4053095"/>
        <a:ext cx="242717" cy="363028"/>
      </dsp:txXfrm>
    </dsp:sp>
    <dsp:sp modelId="{8E70CDF1-3760-4E99-8F73-F685ED0023F5}">
      <dsp:nvSpPr>
        <dsp:cNvPr id="0" name=""/>
        <dsp:cNvSpPr/>
      </dsp:nvSpPr>
      <dsp:spPr>
        <a:xfrm>
          <a:off x="6299349" y="4343107"/>
          <a:ext cx="2045093" cy="209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Medios de retroalimentación y reconocimiento de clientes y productos</a:t>
          </a:r>
          <a:endParaRPr lang="es-MX" sz="1400" kern="1200" dirty="0"/>
        </a:p>
      </dsp:txBody>
      <dsp:txXfrm>
        <a:off x="6598846" y="4649283"/>
        <a:ext cx="1446099" cy="1478351"/>
      </dsp:txXfrm>
    </dsp:sp>
    <dsp:sp modelId="{48CC926B-2533-4038-871B-E94AD18D1C68}">
      <dsp:nvSpPr>
        <dsp:cNvPr id="0" name=""/>
        <dsp:cNvSpPr/>
      </dsp:nvSpPr>
      <dsp:spPr>
        <a:xfrm rot="7560000">
          <a:off x="5022732" y="3976271"/>
          <a:ext cx="349587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5105992" y="4054857"/>
        <a:ext cx="244711" cy="363028"/>
      </dsp:txXfrm>
    </dsp:sp>
    <dsp:sp modelId="{2FD5B4D8-55DE-47B6-BB84-A7D108542BA6}">
      <dsp:nvSpPr>
        <dsp:cNvPr id="0" name=""/>
        <dsp:cNvSpPr/>
      </dsp:nvSpPr>
      <dsp:spPr>
        <a:xfrm>
          <a:off x="3364427" y="4353837"/>
          <a:ext cx="2053759" cy="2069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Panel de control de manejo de transacciones activas</a:t>
          </a:r>
          <a:endParaRPr lang="es-MX" sz="1600" kern="1200" dirty="0"/>
        </a:p>
      </dsp:txBody>
      <dsp:txXfrm>
        <a:off x="3665193" y="4656870"/>
        <a:ext cx="1452227" cy="1463175"/>
      </dsp:txXfrm>
    </dsp:sp>
    <dsp:sp modelId="{083F439F-3B93-4A7A-9E85-73E945FA600E}">
      <dsp:nvSpPr>
        <dsp:cNvPr id="0" name=""/>
        <dsp:cNvSpPr/>
      </dsp:nvSpPr>
      <dsp:spPr>
        <a:xfrm rot="11880000">
          <a:off x="4618336" y="2718547"/>
          <a:ext cx="318564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4711566" y="2854322"/>
        <a:ext cx="222995" cy="363028"/>
      </dsp:txXfrm>
    </dsp:sp>
    <dsp:sp modelId="{E8DC3AD7-A98D-4A49-95A7-06B6A4753F02}">
      <dsp:nvSpPr>
        <dsp:cNvPr id="0" name=""/>
        <dsp:cNvSpPr/>
      </dsp:nvSpPr>
      <dsp:spPr>
        <a:xfrm>
          <a:off x="2436857" y="1552454"/>
          <a:ext cx="2097696" cy="2097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Gestión automática de acuerdos de servicio</a:t>
          </a:r>
          <a:endParaRPr lang="es-MX" sz="1600" kern="1200" dirty="0"/>
        </a:p>
      </dsp:txBody>
      <dsp:txXfrm>
        <a:off x="2744057" y="1859654"/>
        <a:ext cx="1483296" cy="1483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7ECF-32BD-4118-827D-ABDD07145D23}">
      <dsp:nvSpPr>
        <dsp:cNvPr id="0" name=""/>
        <dsp:cNvSpPr/>
      </dsp:nvSpPr>
      <dsp:spPr>
        <a:xfrm>
          <a:off x="0" y="0"/>
          <a:ext cx="81279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F85C-8DE1-4A3B-A3AD-31E2F2B01967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kern="1200" dirty="0"/>
        </a:p>
      </dsp:txBody>
      <dsp:txXfrm>
        <a:off x="430898" y="80811"/>
        <a:ext cx="5640604" cy="452844"/>
      </dsp:txXfrm>
    </dsp:sp>
    <dsp:sp modelId="{759E7ABB-BAD6-44FA-9F03-2A62CA9C6F20}">
      <dsp:nvSpPr>
        <dsp:cNvPr id="0" name=""/>
        <dsp:cNvSpPr/>
      </dsp:nvSpPr>
      <dsp:spPr>
        <a:xfrm>
          <a:off x="0" y="1078353"/>
          <a:ext cx="81279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E1E1-BEC5-4157-80AE-AD36AC09F50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Confiabilidad</a:t>
          </a:r>
          <a:endParaRPr lang="es-CO" sz="1700" kern="1200" dirty="0"/>
        </a:p>
      </dsp:txBody>
      <dsp:txXfrm>
        <a:off x="430898" y="851931"/>
        <a:ext cx="5640604" cy="452844"/>
      </dsp:txXfrm>
    </dsp:sp>
    <dsp:sp modelId="{DFCDB830-5FC4-42C3-B6BC-4B8A05DF873A}">
      <dsp:nvSpPr>
        <dsp:cNvPr id="0" name=""/>
        <dsp:cNvSpPr/>
      </dsp:nvSpPr>
      <dsp:spPr>
        <a:xfrm>
          <a:off x="0" y="1849473"/>
          <a:ext cx="81279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4722-8584-4D6D-BD50-8F93B76390C0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Manejo de errores</a:t>
          </a:r>
          <a:endParaRPr lang="es-CO" sz="1700" kern="1200" dirty="0"/>
        </a:p>
      </dsp:txBody>
      <dsp:txXfrm>
        <a:off x="430898" y="1623051"/>
        <a:ext cx="5640604" cy="452844"/>
      </dsp:txXfrm>
    </dsp:sp>
    <dsp:sp modelId="{D019BDAB-2385-4646-AD65-F416B565E5B0}">
      <dsp:nvSpPr>
        <dsp:cNvPr id="0" name=""/>
        <dsp:cNvSpPr/>
      </dsp:nvSpPr>
      <dsp:spPr>
        <a:xfrm>
          <a:off x="0" y="2620593"/>
          <a:ext cx="81279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FEE7-174D-46A7-AB90-3878887DC6E7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Multiplataforma</a:t>
          </a:r>
          <a:endParaRPr lang="es-CO" sz="1700" kern="1200" dirty="0"/>
        </a:p>
      </dsp:txBody>
      <dsp:txXfrm>
        <a:off x="430898" y="2394171"/>
        <a:ext cx="5640604" cy="452844"/>
      </dsp:txXfrm>
    </dsp:sp>
    <dsp:sp modelId="{17A8F7D8-9E2B-41A5-A6D6-A052C1A2F211}">
      <dsp:nvSpPr>
        <dsp:cNvPr id="0" name=""/>
        <dsp:cNvSpPr/>
      </dsp:nvSpPr>
      <dsp:spPr>
        <a:xfrm>
          <a:off x="0" y="3391713"/>
          <a:ext cx="81279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15C5-62CE-4737-80C5-DCA0E0067CCA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Interoperabilidad</a:t>
          </a:r>
          <a:endParaRPr lang="es-CO" sz="1700" kern="1200" dirty="0"/>
        </a:p>
      </dsp:txBody>
      <dsp:txXfrm>
        <a:off x="430898" y="3165291"/>
        <a:ext cx="5640604" cy="452844"/>
      </dsp:txXfrm>
    </dsp:sp>
    <dsp:sp modelId="{6C879FAD-3C6C-4517-B33D-CDE860A0D14F}">
      <dsp:nvSpPr>
        <dsp:cNvPr id="0" name=""/>
        <dsp:cNvSpPr/>
      </dsp:nvSpPr>
      <dsp:spPr>
        <a:xfrm>
          <a:off x="0" y="4162833"/>
          <a:ext cx="81279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B9A8-F9E0-493F-8254-4EC19B850E62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Integración</a:t>
          </a:r>
          <a:endParaRPr lang="es-CO" sz="1700" kern="1200" dirty="0"/>
        </a:p>
      </dsp:txBody>
      <dsp:txXfrm>
        <a:off x="430898" y="3936411"/>
        <a:ext cx="5640604" cy="452844"/>
      </dsp:txXfrm>
    </dsp:sp>
    <dsp:sp modelId="{5E882933-21CA-4A64-9324-C5D40137F8CD}">
      <dsp:nvSpPr>
        <dsp:cNvPr id="0" name=""/>
        <dsp:cNvSpPr/>
      </dsp:nvSpPr>
      <dsp:spPr>
        <a:xfrm>
          <a:off x="0" y="4933953"/>
          <a:ext cx="81279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22EE0-D616-4EC2-B8F8-D5D793D6F654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Usabilidad</a:t>
          </a:r>
          <a:endParaRPr lang="es-CO" sz="1700" kern="1200" dirty="0"/>
        </a:p>
      </dsp:txBody>
      <dsp:txXfrm>
        <a:off x="430898" y="4707531"/>
        <a:ext cx="564060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EA48-EDD7-479B-8AA0-84D22D63CF3A}">
      <dsp:nvSpPr>
        <dsp:cNvPr id="0" name=""/>
        <dsp:cNvSpPr/>
      </dsp:nvSpPr>
      <dsp:spPr>
        <a:xfrm>
          <a:off x="685100" y="2159821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F2806-F1C0-4A44-AFCE-F0F72CF6E199}">
      <dsp:nvSpPr>
        <dsp:cNvPr id="0" name=""/>
        <dsp:cNvSpPr/>
      </dsp:nvSpPr>
      <dsp:spPr>
        <a:xfrm rot="17700000">
          <a:off x="1316354" y="699360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1316354" y="699360"/>
        <a:ext cx="2227069" cy="1073275"/>
      </dsp:txXfrm>
    </dsp:sp>
    <dsp:sp modelId="{61CB9A04-D54E-41A5-B655-532DC4F7EB11}">
      <dsp:nvSpPr>
        <dsp:cNvPr id="0" name=""/>
        <dsp:cNvSpPr/>
      </dsp:nvSpPr>
      <dsp:spPr>
        <a:xfrm>
          <a:off x="2611573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28D1-5F7C-48EA-A2FA-80FA8EAB0207}">
      <dsp:nvSpPr>
        <dsp:cNvPr id="0" name=""/>
        <dsp:cNvSpPr/>
      </dsp:nvSpPr>
      <dsp:spPr>
        <a:xfrm rot="17700000">
          <a:off x="1510214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1510214" y="3884925"/>
        <a:ext cx="1926519" cy="928895"/>
      </dsp:txXfrm>
    </dsp:sp>
    <dsp:sp modelId="{2DC8E875-7D58-4F99-842C-E6B60FE39627}">
      <dsp:nvSpPr>
        <dsp:cNvPr id="0" name=""/>
        <dsp:cNvSpPr/>
      </dsp:nvSpPr>
      <dsp:spPr>
        <a:xfrm rot="17700000">
          <a:off x="2716329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E6E04-4F28-4FAD-8574-E768B560E677}">
      <dsp:nvSpPr>
        <dsp:cNvPr id="0" name=""/>
        <dsp:cNvSpPr/>
      </dsp:nvSpPr>
      <dsp:spPr>
        <a:xfrm>
          <a:off x="3453557" y="2567184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39208"/>
                <a:lumOff val="48369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-39208"/>
                <a:lumOff val="4836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BAE0E8-8BAE-4644-8CB3-E2B447BF7A0E}">
      <dsp:nvSpPr>
        <dsp:cNvPr id="0" name=""/>
        <dsp:cNvSpPr/>
      </dsp:nvSpPr>
      <dsp:spPr>
        <a:xfrm rot="17700000">
          <a:off x="3395553" y="1774759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395553" y="1774759"/>
        <a:ext cx="1926519" cy="928895"/>
      </dsp:txXfrm>
    </dsp:sp>
    <dsp:sp modelId="{DD9747A6-BF8F-4A63-9E4E-AA6E614FACB2}">
      <dsp:nvSpPr>
        <dsp:cNvPr id="0" name=""/>
        <dsp:cNvSpPr/>
      </dsp:nvSpPr>
      <dsp:spPr>
        <a:xfrm rot="17700000">
          <a:off x="3781047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8707-D1D1-4FA8-9757-839E00FCF767}">
      <dsp:nvSpPr>
        <dsp:cNvPr id="0" name=""/>
        <dsp:cNvSpPr/>
      </dsp:nvSpPr>
      <dsp:spPr>
        <a:xfrm>
          <a:off x="4577030" y="2171538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2C585-9ADA-41CB-9620-FBEF8B32443B}">
      <dsp:nvSpPr>
        <dsp:cNvPr id="0" name=""/>
        <dsp:cNvSpPr/>
      </dsp:nvSpPr>
      <dsp:spPr>
        <a:xfrm rot="17700000">
          <a:off x="5606861" y="738689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5606861" y="738689"/>
        <a:ext cx="2227069" cy="1073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EA48-EDD7-479B-8AA0-84D22D63CF3A}">
      <dsp:nvSpPr>
        <dsp:cNvPr id="0" name=""/>
        <dsp:cNvSpPr/>
      </dsp:nvSpPr>
      <dsp:spPr>
        <a:xfrm>
          <a:off x="152741" y="2159821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F2806-F1C0-4A44-AFCE-F0F72CF6E199}">
      <dsp:nvSpPr>
        <dsp:cNvPr id="0" name=""/>
        <dsp:cNvSpPr/>
      </dsp:nvSpPr>
      <dsp:spPr>
        <a:xfrm rot="17700000">
          <a:off x="783995" y="699360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783995" y="699360"/>
        <a:ext cx="2227069" cy="1073275"/>
      </dsp:txXfrm>
    </dsp:sp>
    <dsp:sp modelId="{61CB9A04-D54E-41A5-B655-532DC4F7EB11}">
      <dsp:nvSpPr>
        <dsp:cNvPr id="0" name=""/>
        <dsp:cNvSpPr/>
      </dsp:nvSpPr>
      <dsp:spPr>
        <a:xfrm>
          <a:off x="2079214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28D1-5F7C-48EA-A2FA-80FA8EAB0207}">
      <dsp:nvSpPr>
        <dsp:cNvPr id="0" name=""/>
        <dsp:cNvSpPr/>
      </dsp:nvSpPr>
      <dsp:spPr>
        <a:xfrm rot="17700000">
          <a:off x="977854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Procesos transaccionales</a:t>
          </a:r>
        </a:p>
      </dsp:txBody>
      <dsp:txXfrm>
        <a:off x="977854" y="3884925"/>
        <a:ext cx="1926519" cy="928895"/>
      </dsp:txXfrm>
    </dsp:sp>
    <dsp:sp modelId="{2DC8E875-7D58-4F99-842C-E6B60FE39627}">
      <dsp:nvSpPr>
        <dsp:cNvPr id="0" name=""/>
        <dsp:cNvSpPr/>
      </dsp:nvSpPr>
      <dsp:spPr>
        <a:xfrm rot="17700000">
          <a:off x="2183970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E7A69-7DF8-4C93-A892-8C6E77348B4D}">
      <dsp:nvSpPr>
        <dsp:cNvPr id="0" name=""/>
        <dsp:cNvSpPr/>
      </dsp:nvSpPr>
      <dsp:spPr>
        <a:xfrm>
          <a:off x="3143932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26139"/>
                <a:lumOff val="32246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-26139"/>
                <a:lumOff val="3224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4FC01-572C-4F0A-903A-BA636FEF2BA1}">
      <dsp:nvSpPr>
        <dsp:cNvPr id="0" name=""/>
        <dsp:cNvSpPr/>
      </dsp:nvSpPr>
      <dsp:spPr>
        <a:xfrm rot="17700000">
          <a:off x="2042573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Procesos campañas</a:t>
          </a:r>
        </a:p>
      </dsp:txBody>
      <dsp:txXfrm>
        <a:off x="2042573" y="3884925"/>
        <a:ext cx="1926519" cy="928895"/>
      </dsp:txXfrm>
    </dsp:sp>
    <dsp:sp modelId="{5C36E50E-DCB0-4A3C-89C3-4AC60C6963EB}">
      <dsp:nvSpPr>
        <dsp:cNvPr id="0" name=""/>
        <dsp:cNvSpPr/>
      </dsp:nvSpPr>
      <dsp:spPr>
        <a:xfrm rot="17700000">
          <a:off x="3248688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3C0C5-650F-4513-B9A2-722697B4865C}">
      <dsp:nvSpPr>
        <dsp:cNvPr id="0" name=""/>
        <dsp:cNvSpPr/>
      </dsp:nvSpPr>
      <dsp:spPr>
        <a:xfrm>
          <a:off x="4208650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26139"/>
                <a:lumOff val="32246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-26139"/>
                <a:lumOff val="3224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DF22A-E2AE-4D85-8BA9-8A5F3DE6436B}">
      <dsp:nvSpPr>
        <dsp:cNvPr id="0" name=""/>
        <dsp:cNvSpPr/>
      </dsp:nvSpPr>
      <dsp:spPr>
        <a:xfrm rot="17700000">
          <a:off x="3107291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Monitor transacciones</a:t>
          </a:r>
          <a:endParaRPr lang="es-CO" sz="2400" kern="1200" dirty="0"/>
        </a:p>
      </dsp:txBody>
      <dsp:txXfrm>
        <a:off x="3107291" y="3884925"/>
        <a:ext cx="1926519" cy="928895"/>
      </dsp:txXfrm>
    </dsp:sp>
    <dsp:sp modelId="{1C157D13-0E6D-4258-9A1B-8E159B7ED77E}">
      <dsp:nvSpPr>
        <dsp:cNvPr id="0" name=""/>
        <dsp:cNvSpPr/>
      </dsp:nvSpPr>
      <dsp:spPr>
        <a:xfrm rot="17700000">
          <a:off x="4313406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8707-D1D1-4FA8-9757-839E00FCF767}">
      <dsp:nvSpPr>
        <dsp:cNvPr id="0" name=""/>
        <dsp:cNvSpPr/>
      </dsp:nvSpPr>
      <dsp:spPr>
        <a:xfrm>
          <a:off x="5109389" y="2171538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2C585-9ADA-41CB-9620-FBEF8B32443B}">
      <dsp:nvSpPr>
        <dsp:cNvPr id="0" name=""/>
        <dsp:cNvSpPr/>
      </dsp:nvSpPr>
      <dsp:spPr>
        <a:xfrm rot="17700000">
          <a:off x="6057506" y="738689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</a:t>
          </a:r>
          <a:r>
            <a:rPr lang="es-CO" sz="2400" kern="1200" dirty="0" smtClean="0"/>
            <a:t>Noviembre 2013</a:t>
          </a:r>
          <a:endParaRPr lang="es-CO" sz="2400" kern="1200" dirty="0"/>
        </a:p>
      </dsp:txBody>
      <dsp:txXfrm>
        <a:off x="6057506" y="738689"/>
        <a:ext cx="2227069" cy="1073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D8F94-AD4C-4CB8-AF48-AC8EA3E28689}">
      <dsp:nvSpPr>
        <dsp:cNvPr id="0" name=""/>
        <dsp:cNvSpPr/>
      </dsp:nvSpPr>
      <dsp:spPr>
        <a:xfrm>
          <a:off x="0" y="0"/>
          <a:ext cx="8127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0364-50C0-47B1-A8C2-A4C4CDB26002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Alcance</a:t>
          </a:r>
          <a:endParaRPr lang="es-CO" sz="32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625600" cy="5418667"/>
      </dsp:txXfrm>
    </dsp:sp>
    <dsp:sp modelId="{0B9978B4-C064-4BBD-96FD-DEAA51A88282}">
      <dsp:nvSpPr>
        <dsp:cNvPr id="0" name=""/>
        <dsp:cNvSpPr/>
      </dsp:nvSpPr>
      <dsp:spPr>
        <a:xfrm>
          <a:off x="1747519" y="63698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Después de que el proyecto fue "completado" , muchos cambios fueron requeridos antes de la aprobación del cliente</a:t>
          </a:r>
          <a:endParaRPr lang="es-CO" sz="2500" kern="1200" dirty="0"/>
        </a:p>
      </dsp:txBody>
      <dsp:txXfrm>
        <a:off x="1747519" y="63698"/>
        <a:ext cx="6380479" cy="1273968"/>
      </dsp:txXfrm>
    </dsp:sp>
    <dsp:sp modelId="{280076F7-8D64-44B1-86E3-7FDD590A0E16}">
      <dsp:nvSpPr>
        <dsp:cNvPr id="0" name=""/>
        <dsp:cNvSpPr/>
      </dsp:nvSpPr>
      <dsp:spPr>
        <a:xfrm>
          <a:off x="1625599" y="133766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0852-FA09-43AA-BE7E-63763EF64986}">
      <dsp:nvSpPr>
        <dsp:cNvPr id="0" name=""/>
        <dsp:cNvSpPr/>
      </dsp:nvSpPr>
      <dsp:spPr>
        <a:xfrm>
          <a:off x="1747519" y="1401365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Cambios "menores" fueron agregados y aceptados tarde en el proyecto. Esto duplico el trabajo en la etapa final y retraso la entrega</a:t>
          </a:r>
          <a:endParaRPr lang="es-CO" sz="2500" kern="1200" dirty="0"/>
        </a:p>
      </dsp:txBody>
      <dsp:txXfrm>
        <a:off x="1747519" y="1401365"/>
        <a:ext cx="6380479" cy="1273968"/>
      </dsp:txXfrm>
    </dsp:sp>
    <dsp:sp modelId="{A693DB3D-B400-4C38-B5FF-0F78B66CE70C}">
      <dsp:nvSpPr>
        <dsp:cNvPr id="0" name=""/>
        <dsp:cNvSpPr/>
      </dsp:nvSpPr>
      <dsp:spPr>
        <a:xfrm>
          <a:off x="1625599" y="267533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8250-9FD8-4D6A-ABB0-D3CF0ADC69FA}">
      <dsp:nvSpPr>
        <dsp:cNvPr id="0" name=""/>
        <dsp:cNvSpPr/>
      </dsp:nvSpPr>
      <dsp:spPr>
        <a:xfrm>
          <a:off x="1747519" y="2739032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smtClean="0"/>
            <a:t>El sistema complejo fue diseñado en partes, cuando la integración falló fue necesario rediseñar todo</a:t>
          </a:r>
          <a:endParaRPr lang="es-CO" sz="2500" kern="1200" dirty="0"/>
        </a:p>
      </dsp:txBody>
      <dsp:txXfrm>
        <a:off x="1747519" y="2739032"/>
        <a:ext cx="6380479" cy="1273968"/>
      </dsp:txXfrm>
    </dsp:sp>
    <dsp:sp modelId="{3CBBE6F8-7980-4757-A332-9C1CACD54C41}">
      <dsp:nvSpPr>
        <dsp:cNvPr id="0" name=""/>
        <dsp:cNvSpPr/>
      </dsp:nvSpPr>
      <dsp:spPr>
        <a:xfrm>
          <a:off x="1625599" y="401300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1CF2-77EB-4F50-86CD-7B65FAFA4F03}">
      <dsp:nvSpPr>
        <dsp:cNvPr id="0" name=""/>
        <dsp:cNvSpPr/>
      </dsp:nvSpPr>
      <dsp:spPr>
        <a:xfrm>
          <a:off x="1747519" y="4076700"/>
          <a:ext cx="6380479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Una solución del proyecto fue considerada como la "mejor" con muy pocos detalles del trabajo</a:t>
          </a:r>
          <a:endParaRPr lang="es-CO" sz="2500" kern="1200" dirty="0"/>
        </a:p>
      </dsp:txBody>
      <dsp:txXfrm>
        <a:off x="1747519" y="4076700"/>
        <a:ext cx="6380479" cy="1273968"/>
      </dsp:txXfrm>
    </dsp:sp>
    <dsp:sp modelId="{E7ADB50D-6924-419F-8B7E-E00FCC7D3750}">
      <dsp:nvSpPr>
        <dsp:cNvPr id="0" name=""/>
        <dsp:cNvSpPr/>
      </dsp:nvSpPr>
      <dsp:spPr>
        <a:xfrm>
          <a:off x="1625599" y="535066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09/05/2013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4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7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4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58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16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99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84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4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7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5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4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4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4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80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3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2.wdp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0" descr="Sin título_20 by UPAD"/>
          <p:cNvPicPr/>
          <p:nvPr/>
        </p:nvPicPr>
        <p:blipFill>
          <a:blip r:embed="rId2" cstate="print"/>
          <a:srcRect b="34306"/>
          <a:stretch>
            <a:fillRect/>
          </a:stretch>
        </p:blipFill>
        <p:spPr bwMode="auto">
          <a:xfrm>
            <a:off x="0" y="1380068"/>
            <a:ext cx="2743200" cy="23526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/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4665" y="4657090"/>
            <a:ext cx="3209827" cy="114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cadena de valor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7 Image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4" b="95858" l="890" r="979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2154" y="1690393"/>
            <a:ext cx="7508631" cy="3584991"/>
          </a:xfrm>
          <a:prstGeom prst="rect">
            <a:avLst/>
          </a:prstGeom>
        </p:spPr>
      </p:pic>
      <p:pic>
        <p:nvPicPr>
          <p:cNvPr id="4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0522" y="4057"/>
            <a:ext cx="2752381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48" y="2361781"/>
            <a:ext cx="8316486" cy="16861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712"/>
          <a:stretch/>
        </p:blipFill>
        <p:spPr>
          <a:xfrm>
            <a:off x="10590522" y="4057"/>
            <a:ext cx="2752381" cy="883839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 procesos modificados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lamada rectangular 9"/>
          <p:cNvSpPr/>
          <p:nvPr/>
        </p:nvSpPr>
        <p:spPr>
          <a:xfrm>
            <a:off x="5156010" y="1498898"/>
            <a:ext cx="1966762" cy="862883"/>
          </a:xfrm>
          <a:prstGeom prst="wedgeRectCallout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MX" dirty="0"/>
              <a:t>Fidelización y atracción de clientes</a:t>
            </a:r>
          </a:p>
        </p:txBody>
      </p:sp>
      <p:sp>
        <p:nvSpPr>
          <p:cNvPr id="11" name="Llamada rectangular 10"/>
          <p:cNvSpPr/>
          <p:nvPr/>
        </p:nvSpPr>
        <p:spPr>
          <a:xfrm>
            <a:off x="7794033" y="4138246"/>
            <a:ext cx="3256040" cy="862883"/>
          </a:xfrm>
          <a:prstGeom prst="wedgeRectCallout">
            <a:avLst>
              <a:gd name="adj1" fmla="val -30655"/>
              <a:gd name="adj2" fmla="val -77799"/>
            </a:avLst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MX" dirty="0"/>
              <a:t>Medios de retroalimentación y reconocimiento de clientes y productos</a:t>
            </a:r>
          </a:p>
        </p:txBody>
      </p:sp>
    </p:spTree>
    <p:extLst>
      <p:ext uri="{BB962C8B-B14F-4D97-AF65-F5344CB8AC3E}">
        <p14:creationId xmlns:p14="http://schemas.microsoft.com/office/powerpoint/2010/main" val="14415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0522" y="4057"/>
            <a:ext cx="2752381" cy="13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90" y="1956789"/>
            <a:ext cx="8421275" cy="4020111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 proceso de ventas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lamada rectangular 7"/>
          <p:cNvSpPr/>
          <p:nvPr/>
        </p:nvSpPr>
        <p:spPr>
          <a:xfrm>
            <a:off x="1511059" y="1322498"/>
            <a:ext cx="3215487" cy="517304"/>
          </a:xfrm>
          <a:prstGeom prst="wedgeRectCallout">
            <a:avLst>
              <a:gd name="adj1" fmla="val 22386"/>
              <a:gd name="adj2" fmla="val 65485"/>
            </a:avLst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MX" dirty="0"/>
              <a:t>Nuevos procesos de mediación de transacciones</a:t>
            </a:r>
          </a:p>
        </p:txBody>
      </p:sp>
      <p:pic>
        <p:nvPicPr>
          <p:cNvPr id="9" name="Picture 20" descr="Sin título_20 by UPAD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8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:\Users\NCRUZ\Desktop\RFQ.png"/>
          <p:cNvPicPr/>
          <p:nvPr/>
        </p:nvPicPr>
        <p:blipFill rotWithShape="1">
          <a:blip r:embed="rId2" cstate="print"/>
          <a:srcRect b="14517"/>
          <a:stretch/>
        </p:blipFill>
        <p:spPr bwMode="auto">
          <a:xfrm>
            <a:off x="2440882" y="2034862"/>
            <a:ext cx="6884935" cy="347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ángulo redondeado 4"/>
          <p:cNvSpPr/>
          <p:nvPr/>
        </p:nvSpPr>
        <p:spPr>
          <a:xfrm>
            <a:off x="6812924" y="3245476"/>
            <a:ext cx="1996225" cy="14810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Llamada rectangular 5"/>
          <p:cNvSpPr/>
          <p:nvPr/>
        </p:nvSpPr>
        <p:spPr>
          <a:xfrm>
            <a:off x="5593662" y="1249250"/>
            <a:ext cx="3215487" cy="517304"/>
          </a:xfrm>
          <a:prstGeom prst="wedgeRectCallout">
            <a:avLst>
              <a:gd name="adj1" fmla="val 24389"/>
              <a:gd name="adj2" fmla="val 90381"/>
            </a:avLst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MX" dirty="0"/>
              <a:t>Gestión automática de acuerdos de servicio</a:t>
            </a:r>
          </a:p>
        </p:txBody>
      </p:sp>
      <p:pic>
        <p:nvPicPr>
          <p:cNvPr id="7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6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4800" r="2227" b="4484"/>
          <a:stretch/>
        </p:blipFill>
        <p:spPr>
          <a:xfrm>
            <a:off x="1547445" y="527537"/>
            <a:ext cx="9906001" cy="5709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Rectángulo">
            <a:hlinkClick r:id="rId3" action="ppaction://hlinksldjump"/>
          </p:cNvPr>
          <p:cNvSpPr/>
          <p:nvPr/>
        </p:nvSpPr>
        <p:spPr>
          <a:xfrm>
            <a:off x="1547445" y="527537"/>
            <a:ext cx="9906001" cy="219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547445" y="2731477"/>
            <a:ext cx="6506309" cy="26494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8065477" y="2731476"/>
            <a:ext cx="3387969" cy="26640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547446" y="5404338"/>
            <a:ext cx="9906001" cy="82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58" y="0"/>
            <a:ext cx="7820142" cy="671732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016372" y="490697"/>
            <a:ext cx="56270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uepr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nt</a:t>
            </a:r>
            <a:endParaRPr lang="es-E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9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6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630452508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413973" y="-492366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de calidad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5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CO" b="1" dirty="0" smtClean="0"/>
              <a:t>Proyectos</a:t>
            </a:r>
            <a:endParaRPr lang="es-CO" b="1" dirty="0"/>
          </a:p>
        </p:txBody>
      </p:sp>
      <p:pic>
        <p:nvPicPr>
          <p:cNvPr id="3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54615"/>
              </p:ext>
            </p:extLst>
          </p:nvPr>
        </p:nvGraphicFramePr>
        <p:xfrm>
          <a:off x="3449531" y="1431452"/>
          <a:ext cx="6068219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8062"/>
                <a:gridCol w="2540157"/>
              </a:tblGrid>
              <a:tr h="29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Arquitectura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Proyectos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Negocio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9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Información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7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Aplicaciones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8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Infraestructura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Total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26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25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64479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Priorizaci</a:t>
            </a: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69689"/>
              </p:ext>
            </p:extLst>
          </p:nvPr>
        </p:nvGraphicFramePr>
        <p:xfrm>
          <a:off x="1711809" y="2347415"/>
          <a:ext cx="5439615" cy="2409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223"/>
                <a:gridCol w="506108"/>
                <a:gridCol w="185760"/>
                <a:gridCol w="520128"/>
                <a:gridCol w="264971"/>
                <a:gridCol w="520128"/>
                <a:gridCol w="264971"/>
                <a:gridCol w="520128"/>
                <a:gridCol w="264971"/>
                <a:gridCol w="520128"/>
                <a:gridCol w="264971"/>
                <a:gridCol w="520128"/>
              </a:tblGrid>
              <a:tr h="25860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Criterio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PC1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PC2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PC3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PC4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618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Beneficio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[0-40]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40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88%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75%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40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75%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618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Capacidad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[0-30]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67%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67%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618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Criticidad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[0-10]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Dependencia(-)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[0-20]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100%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261">
                <a:tc rowSpan="2"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Prioridad Proyecto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80%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60%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45%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35%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8949"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5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54" y="1978926"/>
            <a:ext cx="3998620" cy="319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44963"/>
              </p:ext>
            </p:extLst>
          </p:nvPr>
        </p:nvGraphicFramePr>
        <p:xfrm>
          <a:off x="3041918" y="1626892"/>
          <a:ext cx="7215989" cy="4554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668"/>
                <a:gridCol w="254618"/>
                <a:gridCol w="524731"/>
                <a:gridCol w="2352834"/>
                <a:gridCol w="544789"/>
                <a:gridCol w="806286"/>
                <a:gridCol w="748175"/>
                <a:gridCol w="581107"/>
                <a:gridCol w="566579"/>
                <a:gridCol w="495202"/>
              </a:tblGrid>
              <a:tr h="87998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Prioridad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Proyecto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Proceso/Entidad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Tamaño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Complejidad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Tiempo Estimado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2308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Baja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Media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Alta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Proxy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Proyecto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</a:tr>
              <a:tr h="19555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Orden de Compra por Subasta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9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7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256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Gestión de Orden de Compra y Aviso de Despacho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7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Solicitar Cotización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9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6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66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PN9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Intención de Compra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7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82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PN5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Crear Campaña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9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68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176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2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PN6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Controlar Campaña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108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PN7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Retroalimentación de Clientes o Productos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18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555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PD1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OrdenCompra (1 Entidad/4 Procesos)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42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493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PD2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Subasta(1 Entidad/1 Proceso)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6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986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PD3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SolicitudCotización, Convocatoria, Cotización (3 Entidades/1 Proceso)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986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PD4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Intención, IntenciónCompra, IntenciónVenta(3 Entidades/1 Proceso)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PC5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Intención de Venta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60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Intención de Compra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Orden de Compra por Subasta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Gestión de Orden de Compra y Aviso de Despacho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93328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Total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72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552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552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72588" y="64479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tiempo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775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dirty="0" smtClean="0"/>
              <a:t>Horizonte de tiempo</a:t>
            </a:r>
          </a:p>
          <a:p>
            <a:r>
              <a:rPr lang="es-MX" sz="2900" dirty="0" smtClean="0"/>
              <a:t>Costos</a:t>
            </a:r>
          </a:p>
          <a:p>
            <a:r>
              <a:rPr lang="es-MX" sz="2900" dirty="0" smtClean="0"/>
              <a:t>Impacto y Riesgos</a:t>
            </a:r>
          </a:p>
          <a:p>
            <a:r>
              <a:rPr lang="es-MX" sz="2900" dirty="0" smtClean="0"/>
              <a:t>Arquitectura de solución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76204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91007"/>
              </p:ext>
            </p:extLst>
          </p:nvPr>
        </p:nvGraphicFramePr>
        <p:xfrm>
          <a:off x="2063262" y="2250833"/>
          <a:ext cx="8862647" cy="305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968"/>
                <a:gridCol w="5370765"/>
                <a:gridCol w="1098968"/>
                <a:gridCol w="1293946"/>
              </a:tblGrid>
              <a:tr h="29229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Costo Estimado de Mano de Obra / Hora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                                 43,500.00 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9818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Proyecto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Horas Estimadas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Costo Estimado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PC1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procesos transaccionales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256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11,136,000.00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PC2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campañas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176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7,656,000.00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98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PC3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Automatización proceso retroalimentación de clientes o productos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18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783,000.00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PC4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Monitor de transacciones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Calibri" pitchFamily="34" charset="0"/>
                        </a:rPr>
                        <a:t>42</a:t>
                      </a:r>
                      <a:endParaRPr lang="es-CO" sz="16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1,827,000.00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PC5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Evaluación de acuerdos de servicio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60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2,610,000.00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9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Total Solución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552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24,012,000.00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8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5" y="0"/>
            <a:ext cx="10018713" cy="1752599"/>
          </a:xfrm>
        </p:spPr>
        <p:txBody>
          <a:bodyPr/>
          <a:lstStyle/>
          <a:p>
            <a:r>
              <a:rPr lang="es-CO" b="1" dirty="0" smtClean="0"/>
              <a:t>Mapa de ruta</a:t>
            </a:r>
            <a:endParaRPr lang="es-CO" b="1" dirty="0"/>
          </a:p>
        </p:txBody>
      </p:sp>
      <p:pic>
        <p:nvPicPr>
          <p:cNvPr id="3" name="Imagen 1"/>
          <p:cNvPicPr/>
          <p:nvPr/>
        </p:nvPicPr>
        <p:blipFill>
          <a:blip r:embed="rId2" cstate="print"/>
          <a:srcRect l="28445" t="26328" r="6042" b="51933"/>
          <a:stretch>
            <a:fillRect/>
          </a:stretch>
        </p:blipFill>
        <p:spPr bwMode="auto">
          <a:xfrm>
            <a:off x="2888930" y="2698206"/>
            <a:ext cx="7045645" cy="258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Horizonte de tiempo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440954811"/>
              </p:ext>
            </p:extLst>
          </p:nvPr>
        </p:nvGraphicFramePr>
        <p:xfrm>
          <a:off x="2770553" y="10127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7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/>
              <a:t>Alcance</a:t>
            </a:r>
            <a:endParaRPr lang="es-CO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41" y="2750444"/>
            <a:ext cx="60579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CO" b="1" dirty="0" smtClean="0"/>
              <a:t>Alcance</a:t>
            </a:r>
            <a:endParaRPr lang="es-CO" b="1" dirty="0"/>
          </a:p>
        </p:txBody>
      </p:sp>
      <p:graphicFrame>
        <p:nvGraphicFramePr>
          <p:cNvPr id="3" name="16 Diagrama"/>
          <p:cNvGraphicFramePr/>
          <p:nvPr>
            <p:extLst>
              <p:ext uri="{D42A27DB-BD31-4B8C-83A1-F6EECF244321}">
                <p14:modId xmlns:p14="http://schemas.microsoft.com/office/powerpoint/2010/main" val="2392148263"/>
              </p:ext>
            </p:extLst>
          </p:nvPr>
        </p:nvGraphicFramePr>
        <p:xfrm>
          <a:off x="2770553" y="10127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Sin título_20 by UPAD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6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76204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99588"/>
              </p:ext>
            </p:extLst>
          </p:nvPr>
        </p:nvGraphicFramePr>
        <p:xfrm>
          <a:off x="2063262" y="2250833"/>
          <a:ext cx="8862647" cy="305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968"/>
                <a:gridCol w="5370765"/>
                <a:gridCol w="1098968"/>
                <a:gridCol w="1293946"/>
              </a:tblGrid>
              <a:tr h="29229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Costo Estimado de Mano de Obra / Hora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                                 43,500.00 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9818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Proyecto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Horas Estimadas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Costo Estimado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PC1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procesos transaccionales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256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11,136,000.00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PC2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campañas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176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7,656,000.00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98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PC3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Automatización proceso retroalimentación de clientes o productos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18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783,000.00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PC4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Monitor de transacciones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Calibri" pitchFamily="34" charset="0"/>
                        </a:rPr>
                        <a:t>42</a:t>
                      </a:r>
                      <a:endParaRPr lang="es-CO" sz="16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1,827,000.00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PC5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Evaluación de acuerdos de servicio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60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2,610,000.00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9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Total Solución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552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24,012,000.00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51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094270082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PROBABILIDAD</a:t>
            </a:r>
            <a:endParaRPr lang="es-CO" b="1" dirty="0"/>
          </a:p>
        </p:txBody>
      </p:sp>
      <p:sp>
        <p:nvSpPr>
          <p:cNvPr id="8" name="7 Rectángulo"/>
          <p:cNvSpPr/>
          <p:nvPr/>
        </p:nvSpPr>
        <p:spPr>
          <a:xfrm>
            <a:off x="1009938" y="3343181"/>
            <a:ext cx="22942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531649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07645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CO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2495550" y="2351991"/>
            <a:ext cx="5124450" cy="416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56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528377878"/>
              </p:ext>
            </p:extLst>
          </p:nvPr>
        </p:nvGraphicFramePr>
        <p:xfrm>
          <a:off x="246575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55" y="1154897"/>
            <a:ext cx="2163091" cy="148847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71" y="4974064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792484" y="2872152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68949" y="1788930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99320" y="5001973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328867" y="4396151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563552" y="1788930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1" name="Picture 20" descr="Sin título_20 by UPAD"/>
          <p:cNvPicPr/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3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42" y="357554"/>
            <a:ext cx="10018713" cy="1752599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 cambiar?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2587" y="2244968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Motivador principal: Enfocar </a:t>
            </a:r>
            <a:r>
              <a:rPr lang="es-MX" dirty="0"/>
              <a:t>la operación de la empresa hacia las necesidades de los clientes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Plan estratégico MPLA 2013: Proveer </a:t>
            </a:r>
            <a:r>
              <a:rPr lang="es-MX" dirty="0"/>
              <a:t>a los clientes de </a:t>
            </a:r>
            <a:r>
              <a:rPr lang="es-MX" dirty="0" smtClean="0"/>
              <a:t>nuevas funcionalidades </a:t>
            </a:r>
            <a:r>
              <a:rPr lang="es-MX" dirty="0"/>
              <a:t>que satisfagan sus necesidades e inciten a utilizar más la plataforma </a:t>
            </a:r>
            <a:r>
              <a:rPr lang="es-MX" dirty="0" smtClean="0"/>
              <a:t>que </a:t>
            </a:r>
            <a:r>
              <a:rPr lang="es-MX" dirty="0"/>
              <a:t>se les </a:t>
            </a:r>
            <a:r>
              <a:rPr lang="es-MX" dirty="0" smtClean="0"/>
              <a:t>ofrece</a:t>
            </a:r>
          </a:p>
          <a:p>
            <a:r>
              <a:rPr lang="es-MX" dirty="0" smtClean="0"/>
              <a:t>Características de la nuevas funcionalidades:</a:t>
            </a:r>
          </a:p>
          <a:p>
            <a:pPr lvl="1"/>
            <a:r>
              <a:rPr lang="es-MX" dirty="0" smtClean="0"/>
              <a:t>Brindar </a:t>
            </a:r>
            <a:r>
              <a:rPr lang="es-MX" dirty="0"/>
              <a:t>nuevos </a:t>
            </a:r>
            <a:r>
              <a:rPr lang="es-MX" dirty="0" smtClean="0"/>
              <a:t>medios transaccionales a sus clientes</a:t>
            </a:r>
          </a:p>
          <a:p>
            <a:pPr lvl="1"/>
            <a:r>
              <a:rPr lang="es-MX" dirty="0" smtClean="0"/>
              <a:t>Ofrecer a los clientes mayor control sobre las transacciones </a:t>
            </a:r>
            <a:endParaRPr lang="es-MX" dirty="0"/>
          </a:p>
        </p:txBody>
      </p:sp>
      <p:pic>
        <p:nvPicPr>
          <p:cNvPr id="8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99130"/>
              </p:ext>
            </p:extLst>
          </p:nvPr>
        </p:nvGraphicFramePr>
        <p:xfrm>
          <a:off x="207134" y="296213"/>
          <a:ext cx="11718703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05821" y="0"/>
            <a:ext cx="3886179" cy="17525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Estrategias (Oportunidades de mejora)</a:t>
            </a:r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49969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92813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7619" y="445421"/>
            <a:ext cx="10018713" cy="779463"/>
          </a:xfrm>
        </p:spPr>
        <p:txBody>
          <a:bodyPr/>
          <a:lstStyle/>
          <a:p>
            <a:r>
              <a:rPr lang="es-MX" dirty="0" smtClean="0"/>
              <a:t>Funcionalidades actuales MPLA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87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56711" y="54361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y controlar campañas</a:t>
            </a:r>
          </a:p>
        </p:txBody>
      </p:sp>
      <p:cxnSp>
        <p:nvCxnSpPr>
          <p:cNvPr id="20" name="Conector recto de flecha 19"/>
          <p:cNvCxnSpPr>
            <a:stCxn id="11" idx="3"/>
            <a:endCxn id="17" idx="1"/>
          </p:cNvCxnSpPr>
          <p:nvPr/>
        </p:nvCxnSpPr>
        <p:spPr>
          <a:xfrm>
            <a:off x="3618964" y="3282495"/>
            <a:ext cx="1537747" cy="233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141276" y="5947668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acuerdos de servicio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>
            <a:off x="3634398" y="3296535"/>
            <a:ext cx="1506878" cy="283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77619" y="445421"/>
            <a:ext cx="10018713" cy="779463"/>
          </a:xfrm>
        </p:spPr>
        <p:txBody>
          <a:bodyPr/>
          <a:lstStyle/>
          <a:p>
            <a:r>
              <a:rPr lang="es-MX" dirty="0" smtClean="0"/>
              <a:t>Funcionalidades MPLA identificadas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66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945" y="1706964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044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Funcionalidades actuales Clientes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" y="4076700"/>
            <a:ext cx="2033588" cy="2033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4022824" y="570025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897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401434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23741" y="4199015"/>
            <a:ext cx="1337435" cy="894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669685" y="3125423"/>
            <a:ext cx="3806170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Generar orden de compra y aviso de despacho</a:t>
            </a:r>
          </a:p>
        </p:txBody>
      </p:sp>
      <p:cxnSp>
        <p:nvCxnSpPr>
          <p:cNvPr id="26" name="Conector recto de flecha 25"/>
          <p:cNvCxnSpPr>
            <a:stCxn id="4" idx="6"/>
            <a:endCxn id="25" idx="1"/>
          </p:cNvCxnSpPr>
          <p:nvPr/>
        </p:nvCxnSpPr>
        <p:spPr>
          <a:xfrm flipV="1">
            <a:off x="2123741" y="3448589"/>
            <a:ext cx="1545944" cy="1644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1845" y="1446287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Flecha a la derecha con bandas 15"/>
          <p:cNvSpPr/>
          <p:nvPr/>
        </p:nvSpPr>
        <p:spPr>
          <a:xfrm>
            <a:off x="7775407" y="2758592"/>
            <a:ext cx="867500" cy="4857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9198985" y="2539328"/>
            <a:ext cx="238259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Procesar orden de compra y aviso de despacho</a:t>
            </a:r>
            <a:endParaRPr lang="es-MX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24986" y="2514205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cotización</a:t>
            </a:r>
            <a:endParaRPr lang="es-MX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424986" y="3022391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subasta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424986" y="3519192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 smtClean="0"/>
              <a:t>Registrar intención de compra/venta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556717" y="4516547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Monitorear transacciones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394680" y="5034228"/>
            <a:ext cx="4435675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Calificar transacciones (Retroalimentación)</a:t>
            </a:r>
          </a:p>
        </p:txBody>
      </p:sp>
      <p:cxnSp>
        <p:nvCxnSpPr>
          <p:cNvPr id="24" name="Conector recto de flecha 23"/>
          <p:cNvCxnSpPr>
            <a:stCxn id="4" idx="6"/>
            <a:endCxn id="22" idx="1"/>
          </p:cNvCxnSpPr>
          <p:nvPr/>
        </p:nvCxnSpPr>
        <p:spPr>
          <a:xfrm>
            <a:off x="2118296" y="5093267"/>
            <a:ext cx="1276384" cy="12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2"/>
            <a:endCxn id="22" idx="3"/>
          </p:cNvCxnSpPr>
          <p:nvPr/>
        </p:nvCxnSpPr>
        <p:spPr>
          <a:xfrm flipH="1">
            <a:off x="7830355" y="5125428"/>
            <a:ext cx="1540203" cy="93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4" idx="6"/>
            <a:endCxn id="21" idx="1"/>
          </p:cNvCxnSpPr>
          <p:nvPr/>
        </p:nvCxnSpPr>
        <p:spPr>
          <a:xfrm flipV="1">
            <a:off x="2118296" y="4701213"/>
            <a:ext cx="1438421" cy="392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9" idx="2"/>
            <a:endCxn id="21" idx="3"/>
          </p:cNvCxnSpPr>
          <p:nvPr/>
        </p:nvCxnSpPr>
        <p:spPr>
          <a:xfrm flipH="1" flipV="1">
            <a:off x="7734814" y="4701213"/>
            <a:ext cx="1635744" cy="424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" idx="6"/>
            <a:endCxn id="20" idx="1"/>
          </p:cNvCxnSpPr>
          <p:nvPr/>
        </p:nvCxnSpPr>
        <p:spPr>
          <a:xfrm flipV="1">
            <a:off x="2118296" y="3703858"/>
            <a:ext cx="1306690" cy="13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4" idx="6"/>
            <a:endCxn id="19" idx="1"/>
          </p:cNvCxnSpPr>
          <p:nvPr/>
        </p:nvCxnSpPr>
        <p:spPr>
          <a:xfrm flipV="1">
            <a:off x="2118296" y="3207057"/>
            <a:ext cx="1306690" cy="1886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" idx="6"/>
            <a:endCxn id="18" idx="1"/>
          </p:cNvCxnSpPr>
          <p:nvPr/>
        </p:nvCxnSpPr>
        <p:spPr>
          <a:xfrm flipV="1">
            <a:off x="2118296" y="2698871"/>
            <a:ext cx="1306690" cy="239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4022824" y="570025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897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401434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4199015"/>
            <a:ext cx="1342880" cy="894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044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Funcionalidades identificadas Clientes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62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743</TotalTime>
  <Words>925</Words>
  <Application>Microsoft Office PowerPoint</Application>
  <PresentationFormat>Custom</PresentationFormat>
  <Paragraphs>395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Parallax</vt:lpstr>
      <vt:lpstr>Arquitectura Objetivo MPLA</vt:lpstr>
      <vt:lpstr>Agenda</vt:lpstr>
      <vt:lpstr>Marco metodológico </vt:lpstr>
      <vt:lpstr>¿Por qué cambiar?</vt:lpstr>
      <vt:lpstr>Estrategias (Oportunidades de mejora)</vt:lpstr>
      <vt:lpstr>Funcionalidades actuales MPLA</vt:lpstr>
      <vt:lpstr>Funcionalidades MPLA identificadas</vt:lpstr>
      <vt:lpstr>Funcionalidades actuales Clientes</vt:lpstr>
      <vt:lpstr>Funcionalidades identificadas Clientes</vt:lpstr>
      <vt:lpstr>Impacto cadena de valor</vt:lpstr>
      <vt:lpstr>Macro procesos modificados</vt:lpstr>
      <vt:lpstr>Macro proceso de ventas</vt:lpstr>
      <vt:lpstr>PowerPoint Presentation</vt:lpstr>
      <vt:lpstr>PowerPoint Presentation</vt:lpstr>
      <vt:lpstr>PowerPoint Presentation</vt:lpstr>
      <vt:lpstr>Atributos de calidad</vt:lpstr>
      <vt:lpstr>Proyectos</vt:lpstr>
      <vt:lpstr>Priorización</vt:lpstr>
      <vt:lpstr>Estimación de tiempo</vt:lpstr>
      <vt:lpstr>Estimación de costos</vt:lpstr>
      <vt:lpstr>Mapa de ruta</vt:lpstr>
      <vt:lpstr>Horizonte de tiempo</vt:lpstr>
      <vt:lpstr>Alcance</vt:lpstr>
      <vt:lpstr>Alcance</vt:lpstr>
      <vt:lpstr>Estimación de costos</vt:lpstr>
      <vt:lpstr>Riesgos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Felipe</cp:lastModifiedBy>
  <cp:revision>106</cp:revision>
  <dcterms:created xsi:type="dcterms:W3CDTF">2013-05-07T01:08:27Z</dcterms:created>
  <dcterms:modified xsi:type="dcterms:W3CDTF">2013-05-09T07:23:41Z</dcterms:modified>
</cp:coreProperties>
</file>