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74" r:id="rId3"/>
    <p:sldId id="267" r:id="rId4"/>
    <p:sldId id="293" r:id="rId5"/>
    <p:sldId id="257" r:id="rId6"/>
    <p:sldId id="294" r:id="rId7"/>
    <p:sldId id="259" r:id="rId8"/>
    <p:sldId id="295" r:id="rId9"/>
    <p:sldId id="263" r:id="rId10"/>
    <p:sldId id="264" r:id="rId11"/>
    <p:sldId id="262" r:id="rId12"/>
    <p:sldId id="261" r:id="rId13"/>
    <p:sldId id="265" r:id="rId14"/>
    <p:sldId id="266" r:id="rId15"/>
    <p:sldId id="278" r:id="rId16"/>
    <p:sldId id="279" r:id="rId17"/>
    <p:sldId id="297" r:id="rId18"/>
    <p:sldId id="268" r:id="rId19"/>
    <p:sldId id="299" r:id="rId20"/>
    <p:sldId id="280" r:id="rId21"/>
    <p:sldId id="281" r:id="rId22"/>
    <p:sldId id="300" r:id="rId23"/>
    <p:sldId id="29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01" r:id="rId32"/>
    <p:sldId id="291" r:id="rId33"/>
    <p:sldId id="277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66" d="100"/>
          <a:sy n="66" d="100"/>
        </p:scale>
        <p:origin x="-1098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B4886-98CF-4141-AE8A-0BB7DDA874A5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F0082BF-D77F-425F-A886-DEC6A894492B}">
      <dgm:prSet phldrT="[Texto]"/>
      <dgm:spPr/>
      <dgm:t>
        <a:bodyPr/>
        <a:lstStyle/>
        <a:p>
          <a:r>
            <a:rPr lang="es-CO" dirty="0" smtClean="0"/>
            <a:t>Análisis</a:t>
          </a:r>
        </a:p>
        <a:p>
          <a:r>
            <a:rPr lang="es-CO" dirty="0" smtClean="0"/>
            <a:t>AS-IS</a:t>
          </a:r>
          <a:endParaRPr lang="es-CO" dirty="0"/>
        </a:p>
      </dgm:t>
    </dgm:pt>
    <dgm:pt modelId="{F0A4969D-0978-49AC-869E-E0C5AE0C0009}" type="parTrans" cxnId="{7979AC39-76E7-4E16-BDAD-C00FAA33AFFD}">
      <dgm:prSet/>
      <dgm:spPr/>
      <dgm:t>
        <a:bodyPr/>
        <a:lstStyle/>
        <a:p>
          <a:endParaRPr lang="es-CO"/>
        </a:p>
      </dgm:t>
    </dgm:pt>
    <dgm:pt modelId="{0169D036-AAC9-4410-BAF2-6D3B1BEBB28E}" type="sibTrans" cxnId="{7979AC39-76E7-4E16-BDAD-C00FAA33AFFD}">
      <dgm:prSet/>
      <dgm:spPr/>
      <dgm:t>
        <a:bodyPr/>
        <a:lstStyle/>
        <a:p>
          <a:endParaRPr lang="es-CO"/>
        </a:p>
      </dgm:t>
    </dgm:pt>
    <dgm:pt modelId="{CF0AE8DE-E026-442E-8AAC-1FEF123BF580}">
      <dgm:prSet phldrT="[Texto]"/>
      <dgm:spPr/>
      <dgm:t>
        <a:bodyPr/>
        <a:lstStyle/>
        <a:p>
          <a:r>
            <a:rPr lang="es-CO" dirty="0" err="1" smtClean="0"/>
            <a:t>DiseñoTO</a:t>
          </a:r>
          <a:r>
            <a:rPr lang="es-CO" dirty="0" smtClean="0"/>
            <a:t>-BE</a:t>
          </a:r>
          <a:endParaRPr lang="es-CO" dirty="0"/>
        </a:p>
      </dgm:t>
    </dgm:pt>
    <dgm:pt modelId="{93FFC8B5-A754-4319-99DE-794F9EE695C8}" type="parTrans" cxnId="{EDEB6E91-5702-4E2B-B7CD-B09CFE136031}">
      <dgm:prSet/>
      <dgm:spPr/>
      <dgm:t>
        <a:bodyPr/>
        <a:lstStyle/>
        <a:p>
          <a:endParaRPr lang="es-CO"/>
        </a:p>
      </dgm:t>
    </dgm:pt>
    <dgm:pt modelId="{936CD8CE-6C2B-4F4F-AB30-24C02E14D8B2}" type="sibTrans" cxnId="{EDEB6E91-5702-4E2B-B7CD-B09CFE136031}">
      <dgm:prSet/>
      <dgm:spPr/>
      <dgm:t>
        <a:bodyPr/>
        <a:lstStyle/>
        <a:p>
          <a:endParaRPr lang="es-CO"/>
        </a:p>
      </dgm:t>
    </dgm:pt>
    <dgm:pt modelId="{1F05E8E7-51DA-4B4F-9401-250854B580A7}">
      <dgm:prSet phldrT="[Texto]"/>
      <dgm:spPr/>
      <dgm:t>
        <a:bodyPr/>
        <a:lstStyle/>
        <a:p>
          <a:r>
            <a:rPr lang="es-CO" dirty="0" smtClean="0"/>
            <a:t>Análisis de brecha</a:t>
          </a:r>
          <a:endParaRPr lang="es-CO" dirty="0"/>
        </a:p>
      </dgm:t>
    </dgm:pt>
    <dgm:pt modelId="{F6F75B17-08BD-420A-975B-38ED76343B6A}" type="parTrans" cxnId="{3C1FA3C8-BD99-4DBB-B8E9-8DAEAA54A726}">
      <dgm:prSet/>
      <dgm:spPr/>
      <dgm:t>
        <a:bodyPr/>
        <a:lstStyle/>
        <a:p>
          <a:endParaRPr lang="es-CO"/>
        </a:p>
      </dgm:t>
    </dgm:pt>
    <dgm:pt modelId="{EFBDC1D7-1AF7-4C8E-ACC2-6C7CA35ADBD9}" type="sibTrans" cxnId="{3C1FA3C8-BD99-4DBB-B8E9-8DAEAA54A726}">
      <dgm:prSet/>
      <dgm:spPr/>
      <dgm:t>
        <a:bodyPr/>
        <a:lstStyle/>
        <a:p>
          <a:endParaRPr lang="es-CO"/>
        </a:p>
      </dgm:t>
    </dgm:pt>
    <dgm:pt modelId="{0D33C168-B000-470E-A724-2FCEF0BC148E}">
      <dgm:prSet phldrT="[Texto]"/>
      <dgm:spPr/>
      <dgm:t>
        <a:bodyPr/>
        <a:lstStyle/>
        <a:p>
          <a:r>
            <a:rPr lang="es-CO" dirty="0" smtClean="0"/>
            <a:t>Definición de proyectos (</a:t>
          </a:r>
          <a:r>
            <a:rPr lang="es-CO" dirty="0" err="1" smtClean="0"/>
            <a:t>Roadmap</a:t>
          </a:r>
          <a:r>
            <a:rPr lang="es-CO" dirty="0" smtClean="0"/>
            <a:t>)</a:t>
          </a:r>
        </a:p>
      </dgm:t>
    </dgm:pt>
    <dgm:pt modelId="{B578A523-2E10-46A5-BE14-6814FAD35B5A}" type="parTrans" cxnId="{E6F92D4F-299A-4C30-B55B-373E7AE89E0E}">
      <dgm:prSet/>
      <dgm:spPr/>
      <dgm:t>
        <a:bodyPr/>
        <a:lstStyle/>
        <a:p>
          <a:endParaRPr lang="es-CO"/>
        </a:p>
      </dgm:t>
    </dgm:pt>
    <dgm:pt modelId="{AF80049B-AA2E-4AAB-B9BA-E736C0F4A5D0}" type="sibTrans" cxnId="{E6F92D4F-299A-4C30-B55B-373E7AE89E0E}">
      <dgm:prSet/>
      <dgm:spPr/>
      <dgm:t>
        <a:bodyPr/>
        <a:lstStyle/>
        <a:p>
          <a:endParaRPr lang="es-CO"/>
        </a:p>
      </dgm:t>
    </dgm:pt>
    <dgm:pt modelId="{058AB22A-3155-4CF0-A5CB-C1588EB228DE}">
      <dgm:prSet phldrT="[Texto]"/>
      <dgm:spPr/>
      <dgm:t>
        <a:bodyPr/>
        <a:lstStyle/>
        <a:p>
          <a:r>
            <a:rPr lang="es-CO" dirty="0" smtClean="0"/>
            <a:t>Diseño</a:t>
          </a:r>
        </a:p>
        <a:p>
          <a:r>
            <a:rPr lang="es-CO" dirty="0" smtClean="0"/>
            <a:t>Arquitectura de solución</a:t>
          </a:r>
        </a:p>
      </dgm:t>
    </dgm:pt>
    <dgm:pt modelId="{ACE85BC2-25D2-4FAE-87AA-BAE5F68F7B4F}" type="parTrans" cxnId="{B24AF21D-9744-461F-A4C8-ECA98ED6E4B4}">
      <dgm:prSet/>
      <dgm:spPr/>
      <dgm:t>
        <a:bodyPr/>
        <a:lstStyle/>
        <a:p>
          <a:endParaRPr lang="es-CO"/>
        </a:p>
      </dgm:t>
    </dgm:pt>
    <dgm:pt modelId="{6B6DE84D-D9E3-4D1B-9ACF-C4A4D462E675}" type="sibTrans" cxnId="{B24AF21D-9744-461F-A4C8-ECA98ED6E4B4}">
      <dgm:prSet/>
      <dgm:spPr/>
      <dgm:t>
        <a:bodyPr/>
        <a:lstStyle/>
        <a:p>
          <a:endParaRPr lang="es-CO"/>
        </a:p>
      </dgm:t>
    </dgm:pt>
    <dgm:pt modelId="{2FA28F82-4D93-4605-9E1F-F088FB07AE9A}" type="pres">
      <dgm:prSet presAssocID="{EC3B4886-98CF-4141-AE8A-0BB7DDA874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9CB71CA3-A1B4-4700-9F6A-B4EBD17669EC}" type="pres">
      <dgm:prSet presAssocID="{DF0082BF-D77F-425F-A886-DEC6A894492B}" presName="composite" presStyleCnt="0"/>
      <dgm:spPr/>
      <dgm:t>
        <a:bodyPr/>
        <a:lstStyle/>
        <a:p>
          <a:endParaRPr lang="es-CO"/>
        </a:p>
      </dgm:t>
    </dgm:pt>
    <dgm:pt modelId="{B0E34B77-9FF1-4BA2-890F-26839B2095C0}" type="pres">
      <dgm:prSet presAssocID="{DF0082BF-D77F-425F-A886-DEC6A894492B}" presName="LShape" presStyleLbl="alignNode1" presStyleIdx="0" presStyleCnt="9"/>
      <dgm:spPr/>
      <dgm:t>
        <a:bodyPr/>
        <a:lstStyle/>
        <a:p>
          <a:endParaRPr lang="es-CO"/>
        </a:p>
      </dgm:t>
    </dgm:pt>
    <dgm:pt modelId="{56EB5A97-B018-4343-9C7C-5EBBB616CAE3}" type="pres">
      <dgm:prSet presAssocID="{DF0082BF-D77F-425F-A886-DEC6A894492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803416-13EB-4735-B96E-DD633C926330}" type="pres">
      <dgm:prSet presAssocID="{DF0082BF-D77F-425F-A886-DEC6A894492B}" presName="Triangle" presStyleLbl="alignNode1" presStyleIdx="1" presStyleCnt="9"/>
      <dgm:spPr/>
      <dgm:t>
        <a:bodyPr/>
        <a:lstStyle/>
        <a:p>
          <a:endParaRPr lang="es-CO"/>
        </a:p>
      </dgm:t>
    </dgm:pt>
    <dgm:pt modelId="{997052E6-CA5F-4C6D-8338-344A063CB603}" type="pres">
      <dgm:prSet presAssocID="{0169D036-AAC9-4410-BAF2-6D3B1BEBB28E}" presName="sibTrans" presStyleCnt="0"/>
      <dgm:spPr/>
      <dgm:t>
        <a:bodyPr/>
        <a:lstStyle/>
        <a:p>
          <a:endParaRPr lang="es-CO"/>
        </a:p>
      </dgm:t>
    </dgm:pt>
    <dgm:pt modelId="{EB278BDD-488A-4977-8BCB-3ED801EF3A8B}" type="pres">
      <dgm:prSet presAssocID="{0169D036-AAC9-4410-BAF2-6D3B1BEBB28E}" presName="space" presStyleCnt="0"/>
      <dgm:spPr/>
      <dgm:t>
        <a:bodyPr/>
        <a:lstStyle/>
        <a:p>
          <a:endParaRPr lang="es-CO"/>
        </a:p>
      </dgm:t>
    </dgm:pt>
    <dgm:pt modelId="{B1D31ED6-E1A9-44B8-BC37-A8D49D7BA26E}" type="pres">
      <dgm:prSet presAssocID="{CF0AE8DE-E026-442E-8AAC-1FEF123BF580}" presName="composite" presStyleCnt="0"/>
      <dgm:spPr/>
      <dgm:t>
        <a:bodyPr/>
        <a:lstStyle/>
        <a:p>
          <a:endParaRPr lang="es-CO"/>
        </a:p>
      </dgm:t>
    </dgm:pt>
    <dgm:pt modelId="{A25B9AC2-DCB5-4DDC-B037-7671E7B20911}" type="pres">
      <dgm:prSet presAssocID="{CF0AE8DE-E026-442E-8AAC-1FEF123BF580}" presName="LShape" presStyleLbl="alignNode1" presStyleIdx="2" presStyleCnt="9"/>
      <dgm:spPr/>
      <dgm:t>
        <a:bodyPr/>
        <a:lstStyle/>
        <a:p>
          <a:endParaRPr lang="es-CO"/>
        </a:p>
      </dgm:t>
    </dgm:pt>
    <dgm:pt modelId="{2FB62A78-DA57-463E-8184-8DBFF9FC38FD}" type="pres">
      <dgm:prSet presAssocID="{CF0AE8DE-E026-442E-8AAC-1FEF123BF58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663080-BFED-4893-B44D-384E85541968}" type="pres">
      <dgm:prSet presAssocID="{CF0AE8DE-E026-442E-8AAC-1FEF123BF580}" presName="Triangle" presStyleLbl="alignNode1" presStyleIdx="3" presStyleCnt="9"/>
      <dgm:spPr/>
      <dgm:t>
        <a:bodyPr/>
        <a:lstStyle/>
        <a:p>
          <a:endParaRPr lang="es-CO"/>
        </a:p>
      </dgm:t>
    </dgm:pt>
    <dgm:pt modelId="{741444C3-7CED-485C-B8B7-AC3C16A88A29}" type="pres">
      <dgm:prSet presAssocID="{936CD8CE-6C2B-4F4F-AB30-24C02E14D8B2}" presName="sibTrans" presStyleCnt="0"/>
      <dgm:spPr/>
      <dgm:t>
        <a:bodyPr/>
        <a:lstStyle/>
        <a:p>
          <a:endParaRPr lang="es-CO"/>
        </a:p>
      </dgm:t>
    </dgm:pt>
    <dgm:pt modelId="{0298E4A7-D126-4FC3-8810-583B9287FDE4}" type="pres">
      <dgm:prSet presAssocID="{936CD8CE-6C2B-4F4F-AB30-24C02E14D8B2}" presName="space" presStyleCnt="0"/>
      <dgm:spPr/>
      <dgm:t>
        <a:bodyPr/>
        <a:lstStyle/>
        <a:p>
          <a:endParaRPr lang="es-CO"/>
        </a:p>
      </dgm:t>
    </dgm:pt>
    <dgm:pt modelId="{1BDC1304-F78B-45A2-AED0-604B9D7317E9}" type="pres">
      <dgm:prSet presAssocID="{1F05E8E7-51DA-4B4F-9401-250854B580A7}" presName="composite" presStyleCnt="0"/>
      <dgm:spPr/>
      <dgm:t>
        <a:bodyPr/>
        <a:lstStyle/>
        <a:p>
          <a:endParaRPr lang="es-CO"/>
        </a:p>
      </dgm:t>
    </dgm:pt>
    <dgm:pt modelId="{DB27EC98-AF65-4F03-96EC-BBE8E71D49A6}" type="pres">
      <dgm:prSet presAssocID="{1F05E8E7-51DA-4B4F-9401-250854B580A7}" presName="LShape" presStyleLbl="alignNode1" presStyleIdx="4" presStyleCnt="9"/>
      <dgm:spPr/>
      <dgm:t>
        <a:bodyPr/>
        <a:lstStyle/>
        <a:p>
          <a:endParaRPr lang="es-CO"/>
        </a:p>
      </dgm:t>
    </dgm:pt>
    <dgm:pt modelId="{05FDA98E-51F9-4FAF-8B9D-2F78074E1689}" type="pres">
      <dgm:prSet presAssocID="{1F05E8E7-51DA-4B4F-9401-250854B580A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4281487-F8D5-4C83-AFB1-BAD6972CD372}" type="pres">
      <dgm:prSet presAssocID="{1F05E8E7-51DA-4B4F-9401-250854B580A7}" presName="Triangle" presStyleLbl="alignNode1" presStyleIdx="5" presStyleCnt="9"/>
      <dgm:spPr/>
      <dgm:t>
        <a:bodyPr/>
        <a:lstStyle/>
        <a:p>
          <a:endParaRPr lang="es-CO"/>
        </a:p>
      </dgm:t>
    </dgm:pt>
    <dgm:pt modelId="{A3CD70C4-32A1-4C0F-AC96-9C8F917AF8C5}" type="pres">
      <dgm:prSet presAssocID="{EFBDC1D7-1AF7-4C8E-ACC2-6C7CA35ADBD9}" presName="sibTrans" presStyleCnt="0"/>
      <dgm:spPr/>
      <dgm:t>
        <a:bodyPr/>
        <a:lstStyle/>
        <a:p>
          <a:endParaRPr lang="es-CO"/>
        </a:p>
      </dgm:t>
    </dgm:pt>
    <dgm:pt modelId="{9BD4ED2E-090E-4624-9492-4435A29EEC79}" type="pres">
      <dgm:prSet presAssocID="{EFBDC1D7-1AF7-4C8E-ACC2-6C7CA35ADBD9}" presName="space" presStyleCnt="0"/>
      <dgm:spPr/>
      <dgm:t>
        <a:bodyPr/>
        <a:lstStyle/>
        <a:p>
          <a:endParaRPr lang="es-CO"/>
        </a:p>
      </dgm:t>
    </dgm:pt>
    <dgm:pt modelId="{438AB00C-3488-4445-8FC5-A1AD7DF33947}" type="pres">
      <dgm:prSet presAssocID="{0D33C168-B000-470E-A724-2FCEF0BC148E}" presName="composite" presStyleCnt="0"/>
      <dgm:spPr/>
      <dgm:t>
        <a:bodyPr/>
        <a:lstStyle/>
        <a:p>
          <a:endParaRPr lang="es-CO"/>
        </a:p>
      </dgm:t>
    </dgm:pt>
    <dgm:pt modelId="{40431084-A147-4604-86F8-E0F12BE98FC1}" type="pres">
      <dgm:prSet presAssocID="{0D33C168-B000-470E-A724-2FCEF0BC148E}" presName="LShape" presStyleLbl="alignNode1" presStyleIdx="6" presStyleCnt="9"/>
      <dgm:spPr/>
      <dgm:t>
        <a:bodyPr/>
        <a:lstStyle/>
        <a:p>
          <a:endParaRPr lang="es-CO"/>
        </a:p>
      </dgm:t>
    </dgm:pt>
    <dgm:pt modelId="{576DA655-EC4E-450C-B95D-CEE060BC89D1}" type="pres">
      <dgm:prSet presAssocID="{0D33C168-B000-470E-A724-2FCEF0BC148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22C03E-07B1-4750-A0C1-816A9BE7674B}" type="pres">
      <dgm:prSet presAssocID="{0D33C168-B000-470E-A724-2FCEF0BC148E}" presName="Triangle" presStyleLbl="alignNode1" presStyleIdx="7" presStyleCnt="9"/>
      <dgm:spPr/>
      <dgm:t>
        <a:bodyPr/>
        <a:lstStyle/>
        <a:p>
          <a:endParaRPr lang="es-CO"/>
        </a:p>
      </dgm:t>
    </dgm:pt>
    <dgm:pt modelId="{45440390-D587-4976-A7C0-9E707330D7E9}" type="pres">
      <dgm:prSet presAssocID="{AF80049B-AA2E-4AAB-B9BA-E736C0F4A5D0}" presName="sibTrans" presStyleCnt="0"/>
      <dgm:spPr/>
      <dgm:t>
        <a:bodyPr/>
        <a:lstStyle/>
        <a:p>
          <a:endParaRPr lang="es-CO"/>
        </a:p>
      </dgm:t>
    </dgm:pt>
    <dgm:pt modelId="{03515A0C-CE2D-4399-865C-0B9B88418BF3}" type="pres">
      <dgm:prSet presAssocID="{AF80049B-AA2E-4AAB-B9BA-E736C0F4A5D0}" presName="space" presStyleCnt="0"/>
      <dgm:spPr/>
      <dgm:t>
        <a:bodyPr/>
        <a:lstStyle/>
        <a:p>
          <a:endParaRPr lang="es-CO"/>
        </a:p>
      </dgm:t>
    </dgm:pt>
    <dgm:pt modelId="{5C40416D-579E-44EB-A943-CC97E2008403}" type="pres">
      <dgm:prSet presAssocID="{058AB22A-3155-4CF0-A5CB-C1588EB228DE}" presName="composite" presStyleCnt="0"/>
      <dgm:spPr/>
      <dgm:t>
        <a:bodyPr/>
        <a:lstStyle/>
        <a:p>
          <a:endParaRPr lang="es-CO"/>
        </a:p>
      </dgm:t>
    </dgm:pt>
    <dgm:pt modelId="{6936BB9A-DE93-45F4-A533-420AA33415C4}" type="pres">
      <dgm:prSet presAssocID="{058AB22A-3155-4CF0-A5CB-C1588EB228DE}" presName="LShape" presStyleLbl="alignNode1" presStyleIdx="8" presStyleCnt="9"/>
      <dgm:spPr/>
      <dgm:t>
        <a:bodyPr/>
        <a:lstStyle/>
        <a:p>
          <a:endParaRPr lang="es-CO"/>
        </a:p>
      </dgm:t>
    </dgm:pt>
    <dgm:pt modelId="{F249C281-FEF8-481D-B0F4-B8EF2414C015}" type="pres">
      <dgm:prSet presAssocID="{058AB22A-3155-4CF0-A5CB-C1588EB228D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DEB6E91-5702-4E2B-B7CD-B09CFE136031}" srcId="{EC3B4886-98CF-4141-AE8A-0BB7DDA874A5}" destId="{CF0AE8DE-E026-442E-8AAC-1FEF123BF580}" srcOrd="1" destOrd="0" parTransId="{93FFC8B5-A754-4319-99DE-794F9EE695C8}" sibTransId="{936CD8CE-6C2B-4F4F-AB30-24C02E14D8B2}"/>
    <dgm:cxn modelId="{B24AF21D-9744-461F-A4C8-ECA98ED6E4B4}" srcId="{EC3B4886-98CF-4141-AE8A-0BB7DDA874A5}" destId="{058AB22A-3155-4CF0-A5CB-C1588EB228DE}" srcOrd="4" destOrd="0" parTransId="{ACE85BC2-25D2-4FAE-87AA-BAE5F68F7B4F}" sibTransId="{6B6DE84D-D9E3-4D1B-9ACF-C4A4D462E675}"/>
    <dgm:cxn modelId="{1F1A0C9C-870E-416E-B619-5FA9A3ABE4E0}" type="presOf" srcId="{EC3B4886-98CF-4141-AE8A-0BB7DDA874A5}" destId="{2FA28F82-4D93-4605-9E1F-F088FB07AE9A}" srcOrd="0" destOrd="0" presId="urn:microsoft.com/office/officeart/2009/3/layout/StepUpProcess"/>
    <dgm:cxn modelId="{3E86C628-0292-4EE3-A044-2D63E0308A2A}" type="presOf" srcId="{0D33C168-B000-470E-A724-2FCEF0BC148E}" destId="{576DA655-EC4E-450C-B95D-CEE060BC89D1}" srcOrd="0" destOrd="0" presId="urn:microsoft.com/office/officeart/2009/3/layout/StepUpProcess"/>
    <dgm:cxn modelId="{17629459-8915-4073-BF96-BACCF1812325}" type="presOf" srcId="{1F05E8E7-51DA-4B4F-9401-250854B580A7}" destId="{05FDA98E-51F9-4FAF-8B9D-2F78074E1689}" srcOrd="0" destOrd="0" presId="urn:microsoft.com/office/officeart/2009/3/layout/StepUpProcess"/>
    <dgm:cxn modelId="{1FC025D9-E1CF-48F7-B74A-53F8ADD3F519}" type="presOf" srcId="{CF0AE8DE-E026-442E-8AAC-1FEF123BF580}" destId="{2FB62A78-DA57-463E-8184-8DBFF9FC38FD}" srcOrd="0" destOrd="0" presId="urn:microsoft.com/office/officeart/2009/3/layout/StepUpProcess"/>
    <dgm:cxn modelId="{7979AC39-76E7-4E16-BDAD-C00FAA33AFFD}" srcId="{EC3B4886-98CF-4141-AE8A-0BB7DDA874A5}" destId="{DF0082BF-D77F-425F-A886-DEC6A894492B}" srcOrd="0" destOrd="0" parTransId="{F0A4969D-0978-49AC-869E-E0C5AE0C0009}" sibTransId="{0169D036-AAC9-4410-BAF2-6D3B1BEBB28E}"/>
    <dgm:cxn modelId="{20A9B97F-6853-4831-ACDD-88478CE73323}" type="presOf" srcId="{DF0082BF-D77F-425F-A886-DEC6A894492B}" destId="{56EB5A97-B018-4343-9C7C-5EBBB616CAE3}" srcOrd="0" destOrd="0" presId="urn:microsoft.com/office/officeart/2009/3/layout/StepUpProcess"/>
    <dgm:cxn modelId="{3C1FA3C8-BD99-4DBB-B8E9-8DAEAA54A726}" srcId="{EC3B4886-98CF-4141-AE8A-0BB7DDA874A5}" destId="{1F05E8E7-51DA-4B4F-9401-250854B580A7}" srcOrd="2" destOrd="0" parTransId="{F6F75B17-08BD-420A-975B-38ED76343B6A}" sibTransId="{EFBDC1D7-1AF7-4C8E-ACC2-6C7CA35ADBD9}"/>
    <dgm:cxn modelId="{30C103D6-4C7E-4993-8D00-93305617ABBA}" type="presOf" srcId="{058AB22A-3155-4CF0-A5CB-C1588EB228DE}" destId="{F249C281-FEF8-481D-B0F4-B8EF2414C015}" srcOrd="0" destOrd="0" presId="urn:microsoft.com/office/officeart/2009/3/layout/StepUpProcess"/>
    <dgm:cxn modelId="{E6F92D4F-299A-4C30-B55B-373E7AE89E0E}" srcId="{EC3B4886-98CF-4141-AE8A-0BB7DDA874A5}" destId="{0D33C168-B000-470E-A724-2FCEF0BC148E}" srcOrd="3" destOrd="0" parTransId="{B578A523-2E10-46A5-BE14-6814FAD35B5A}" sibTransId="{AF80049B-AA2E-4AAB-B9BA-E736C0F4A5D0}"/>
    <dgm:cxn modelId="{FD72D565-1655-4934-AB83-0F6E3B622F8A}" type="presParOf" srcId="{2FA28F82-4D93-4605-9E1F-F088FB07AE9A}" destId="{9CB71CA3-A1B4-4700-9F6A-B4EBD17669EC}" srcOrd="0" destOrd="0" presId="urn:microsoft.com/office/officeart/2009/3/layout/StepUpProcess"/>
    <dgm:cxn modelId="{ECAC7BE8-2395-407F-BD6B-CAF2A9867FD7}" type="presParOf" srcId="{9CB71CA3-A1B4-4700-9F6A-B4EBD17669EC}" destId="{B0E34B77-9FF1-4BA2-890F-26839B2095C0}" srcOrd="0" destOrd="0" presId="urn:microsoft.com/office/officeart/2009/3/layout/StepUpProcess"/>
    <dgm:cxn modelId="{BB1E095F-9429-44AA-92EC-CF5D32A35DC5}" type="presParOf" srcId="{9CB71CA3-A1B4-4700-9F6A-B4EBD17669EC}" destId="{56EB5A97-B018-4343-9C7C-5EBBB616CAE3}" srcOrd="1" destOrd="0" presId="urn:microsoft.com/office/officeart/2009/3/layout/StepUpProcess"/>
    <dgm:cxn modelId="{5F4E5862-C50E-4341-8422-66A476342403}" type="presParOf" srcId="{9CB71CA3-A1B4-4700-9F6A-B4EBD17669EC}" destId="{86803416-13EB-4735-B96E-DD633C926330}" srcOrd="2" destOrd="0" presId="urn:microsoft.com/office/officeart/2009/3/layout/StepUpProcess"/>
    <dgm:cxn modelId="{81AFE0C6-9169-4DED-B13E-A212E5C8ACC7}" type="presParOf" srcId="{2FA28F82-4D93-4605-9E1F-F088FB07AE9A}" destId="{997052E6-CA5F-4C6D-8338-344A063CB603}" srcOrd="1" destOrd="0" presId="urn:microsoft.com/office/officeart/2009/3/layout/StepUpProcess"/>
    <dgm:cxn modelId="{6BBA81B5-2050-401A-BD64-F3CA68163F4F}" type="presParOf" srcId="{997052E6-CA5F-4C6D-8338-344A063CB603}" destId="{EB278BDD-488A-4977-8BCB-3ED801EF3A8B}" srcOrd="0" destOrd="0" presId="urn:microsoft.com/office/officeart/2009/3/layout/StepUpProcess"/>
    <dgm:cxn modelId="{DD2DB10F-BD5A-48EB-9995-0373882D5C47}" type="presParOf" srcId="{2FA28F82-4D93-4605-9E1F-F088FB07AE9A}" destId="{B1D31ED6-E1A9-44B8-BC37-A8D49D7BA26E}" srcOrd="2" destOrd="0" presId="urn:microsoft.com/office/officeart/2009/3/layout/StepUpProcess"/>
    <dgm:cxn modelId="{49304286-234A-4A8E-8454-06CCBE26889C}" type="presParOf" srcId="{B1D31ED6-E1A9-44B8-BC37-A8D49D7BA26E}" destId="{A25B9AC2-DCB5-4DDC-B037-7671E7B20911}" srcOrd="0" destOrd="0" presId="urn:microsoft.com/office/officeart/2009/3/layout/StepUpProcess"/>
    <dgm:cxn modelId="{6836CD61-1994-43BE-A866-D1D35C5A7608}" type="presParOf" srcId="{B1D31ED6-E1A9-44B8-BC37-A8D49D7BA26E}" destId="{2FB62A78-DA57-463E-8184-8DBFF9FC38FD}" srcOrd="1" destOrd="0" presId="urn:microsoft.com/office/officeart/2009/3/layout/StepUpProcess"/>
    <dgm:cxn modelId="{9CA3AF9B-704E-43B0-8A53-15A2AA23F8DB}" type="presParOf" srcId="{B1D31ED6-E1A9-44B8-BC37-A8D49D7BA26E}" destId="{6E663080-BFED-4893-B44D-384E85541968}" srcOrd="2" destOrd="0" presId="urn:microsoft.com/office/officeart/2009/3/layout/StepUpProcess"/>
    <dgm:cxn modelId="{2CDC2824-048F-4EC3-AD8F-44C45CA5D2CE}" type="presParOf" srcId="{2FA28F82-4D93-4605-9E1F-F088FB07AE9A}" destId="{741444C3-7CED-485C-B8B7-AC3C16A88A29}" srcOrd="3" destOrd="0" presId="urn:microsoft.com/office/officeart/2009/3/layout/StepUpProcess"/>
    <dgm:cxn modelId="{AE4EBB25-9EB2-4C30-83EE-25EFD5D51BBD}" type="presParOf" srcId="{741444C3-7CED-485C-B8B7-AC3C16A88A29}" destId="{0298E4A7-D126-4FC3-8810-583B9287FDE4}" srcOrd="0" destOrd="0" presId="urn:microsoft.com/office/officeart/2009/3/layout/StepUpProcess"/>
    <dgm:cxn modelId="{D50F6821-A765-4C3D-8CA9-44C48513D6BC}" type="presParOf" srcId="{2FA28F82-4D93-4605-9E1F-F088FB07AE9A}" destId="{1BDC1304-F78B-45A2-AED0-604B9D7317E9}" srcOrd="4" destOrd="0" presId="urn:microsoft.com/office/officeart/2009/3/layout/StepUpProcess"/>
    <dgm:cxn modelId="{DE882567-B574-47EF-8CC0-5C7FA1806DE4}" type="presParOf" srcId="{1BDC1304-F78B-45A2-AED0-604B9D7317E9}" destId="{DB27EC98-AF65-4F03-96EC-BBE8E71D49A6}" srcOrd="0" destOrd="0" presId="urn:microsoft.com/office/officeart/2009/3/layout/StepUpProcess"/>
    <dgm:cxn modelId="{2AF0537F-38A6-449F-8688-1CCEE90314B5}" type="presParOf" srcId="{1BDC1304-F78B-45A2-AED0-604B9D7317E9}" destId="{05FDA98E-51F9-4FAF-8B9D-2F78074E1689}" srcOrd="1" destOrd="0" presId="urn:microsoft.com/office/officeart/2009/3/layout/StepUpProcess"/>
    <dgm:cxn modelId="{E0E7FE3C-BBAD-4A4A-9863-F747B06F96B0}" type="presParOf" srcId="{1BDC1304-F78B-45A2-AED0-604B9D7317E9}" destId="{74281487-F8D5-4C83-AFB1-BAD6972CD372}" srcOrd="2" destOrd="0" presId="urn:microsoft.com/office/officeart/2009/3/layout/StepUpProcess"/>
    <dgm:cxn modelId="{E6C8652E-D921-4BF1-AB9F-395BE7FD89E2}" type="presParOf" srcId="{2FA28F82-4D93-4605-9E1F-F088FB07AE9A}" destId="{A3CD70C4-32A1-4C0F-AC96-9C8F917AF8C5}" srcOrd="5" destOrd="0" presId="urn:microsoft.com/office/officeart/2009/3/layout/StepUpProcess"/>
    <dgm:cxn modelId="{2A9E021D-35A5-4CA6-B822-46A86D10E9E3}" type="presParOf" srcId="{A3CD70C4-32A1-4C0F-AC96-9C8F917AF8C5}" destId="{9BD4ED2E-090E-4624-9492-4435A29EEC79}" srcOrd="0" destOrd="0" presId="urn:microsoft.com/office/officeart/2009/3/layout/StepUpProcess"/>
    <dgm:cxn modelId="{BC1B746D-5045-40C8-978E-139D3B7C6FA5}" type="presParOf" srcId="{2FA28F82-4D93-4605-9E1F-F088FB07AE9A}" destId="{438AB00C-3488-4445-8FC5-A1AD7DF33947}" srcOrd="6" destOrd="0" presId="urn:microsoft.com/office/officeart/2009/3/layout/StepUpProcess"/>
    <dgm:cxn modelId="{E37862E2-D430-4AAA-BBDC-A3F7835A90DE}" type="presParOf" srcId="{438AB00C-3488-4445-8FC5-A1AD7DF33947}" destId="{40431084-A147-4604-86F8-E0F12BE98FC1}" srcOrd="0" destOrd="0" presId="urn:microsoft.com/office/officeart/2009/3/layout/StepUpProcess"/>
    <dgm:cxn modelId="{A3D46F6F-AF9D-4737-A198-DF04DB903F0C}" type="presParOf" srcId="{438AB00C-3488-4445-8FC5-A1AD7DF33947}" destId="{576DA655-EC4E-450C-B95D-CEE060BC89D1}" srcOrd="1" destOrd="0" presId="urn:microsoft.com/office/officeart/2009/3/layout/StepUpProcess"/>
    <dgm:cxn modelId="{9A58BB9F-3401-415E-91B3-8FBA82C79E24}" type="presParOf" srcId="{438AB00C-3488-4445-8FC5-A1AD7DF33947}" destId="{2222C03E-07B1-4750-A0C1-816A9BE7674B}" srcOrd="2" destOrd="0" presId="urn:microsoft.com/office/officeart/2009/3/layout/StepUpProcess"/>
    <dgm:cxn modelId="{38A81FFB-4EB3-4689-9F1C-4269C7EFF83F}" type="presParOf" srcId="{2FA28F82-4D93-4605-9E1F-F088FB07AE9A}" destId="{45440390-D587-4976-A7C0-9E707330D7E9}" srcOrd="7" destOrd="0" presId="urn:microsoft.com/office/officeart/2009/3/layout/StepUpProcess"/>
    <dgm:cxn modelId="{74AFCD9B-0692-4C82-AC94-E1510B67CDC4}" type="presParOf" srcId="{45440390-D587-4976-A7C0-9E707330D7E9}" destId="{03515A0C-CE2D-4399-865C-0B9B88418BF3}" srcOrd="0" destOrd="0" presId="urn:microsoft.com/office/officeart/2009/3/layout/StepUpProcess"/>
    <dgm:cxn modelId="{C638416E-7245-48AE-9736-0C7D7976C2BB}" type="presParOf" srcId="{2FA28F82-4D93-4605-9E1F-F088FB07AE9A}" destId="{5C40416D-579E-44EB-A943-CC97E2008403}" srcOrd="8" destOrd="0" presId="urn:microsoft.com/office/officeart/2009/3/layout/StepUpProcess"/>
    <dgm:cxn modelId="{DCDACCD9-947B-4A50-8C53-65205F9BCB76}" type="presParOf" srcId="{5C40416D-579E-44EB-A943-CC97E2008403}" destId="{6936BB9A-DE93-45F4-A533-420AA33415C4}" srcOrd="0" destOrd="0" presId="urn:microsoft.com/office/officeart/2009/3/layout/StepUpProcess"/>
    <dgm:cxn modelId="{BCE05673-EA9C-4EDD-865C-323427989794}" type="presParOf" srcId="{5C40416D-579E-44EB-A943-CC97E2008403}" destId="{F249C281-FEF8-481D-B0F4-B8EF2414C01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F5323-4B32-4F4B-AE55-A8146171E9C0}" type="doc">
      <dgm:prSet loTypeId="urn:microsoft.com/office/officeart/2005/8/layout/radial5" loCatId="cycle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97EFAC7-763A-4754-8E49-321257C8214F}">
      <dgm:prSet phldrT="[Texto]" custT="1"/>
      <dgm:spPr/>
      <dgm:t>
        <a:bodyPr/>
        <a:lstStyle/>
        <a:p>
          <a:r>
            <a:rPr lang="es-MX" sz="2000" dirty="0" smtClean="0"/>
            <a:t>Estrategias</a:t>
          </a:r>
          <a:endParaRPr lang="es-MX" sz="2400" dirty="0"/>
        </a:p>
      </dgm:t>
    </dgm:pt>
    <dgm:pt modelId="{0D742B22-2DE7-4D64-822C-0DDC78CC0F1B}" type="parTrans" cxnId="{57535CC8-FAF4-4CDA-AD24-31679DB86D3F}">
      <dgm:prSet/>
      <dgm:spPr/>
      <dgm:t>
        <a:bodyPr/>
        <a:lstStyle/>
        <a:p>
          <a:endParaRPr lang="es-MX"/>
        </a:p>
      </dgm:t>
    </dgm:pt>
    <dgm:pt modelId="{F5B55BB6-98DC-4B08-92FB-C08AAD11486F}" type="sibTrans" cxnId="{57535CC8-FAF4-4CDA-AD24-31679DB86D3F}">
      <dgm:prSet/>
      <dgm:spPr/>
      <dgm:t>
        <a:bodyPr/>
        <a:lstStyle/>
        <a:p>
          <a:endParaRPr lang="es-MX"/>
        </a:p>
      </dgm:t>
    </dgm:pt>
    <dgm:pt modelId="{AA977EBF-7116-4985-A7AC-3E761EC47830}">
      <dgm:prSet phldrT="[Texto]" custT="1"/>
      <dgm:spPr/>
      <dgm:t>
        <a:bodyPr/>
        <a:lstStyle/>
        <a:p>
          <a:r>
            <a:rPr lang="es-MX" sz="1600" dirty="0" smtClean="0"/>
            <a:t>Nuevos procesos de mediación de transacciones</a:t>
          </a:r>
          <a:endParaRPr lang="es-MX" sz="1600" dirty="0"/>
        </a:p>
      </dgm:t>
    </dgm:pt>
    <dgm:pt modelId="{28A05BF5-C63C-4B5E-9158-178E1D529245}" type="parTrans" cxnId="{1823BF5C-E88A-4878-AF15-E6FB537B81BE}">
      <dgm:prSet/>
      <dgm:spPr/>
      <dgm:t>
        <a:bodyPr/>
        <a:lstStyle/>
        <a:p>
          <a:endParaRPr lang="es-MX"/>
        </a:p>
      </dgm:t>
    </dgm:pt>
    <dgm:pt modelId="{FC6BA3F2-6FAA-41F9-82D2-2E9BFDB3C387}" type="sibTrans" cxnId="{1823BF5C-E88A-4878-AF15-E6FB537B81BE}">
      <dgm:prSet/>
      <dgm:spPr/>
      <dgm:t>
        <a:bodyPr/>
        <a:lstStyle/>
        <a:p>
          <a:endParaRPr lang="es-MX"/>
        </a:p>
      </dgm:t>
    </dgm:pt>
    <dgm:pt modelId="{B77440BA-3A2E-405B-A3B8-D6211798DA32}">
      <dgm:prSet phldrT="[Texto]" custT="1"/>
      <dgm:spPr/>
      <dgm:t>
        <a:bodyPr/>
        <a:lstStyle/>
        <a:p>
          <a:r>
            <a:rPr lang="es-MX" sz="1600" dirty="0" smtClean="0"/>
            <a:t>Fidelización y atracción de clientes</a:t>
          </a:r>
          <a:endParaRPr lang="es-MX" sz="1600" dirty="0"/>
        </a:p>
      </dgm:t>
    </dgm:pt>
    <dgm:pt modelId="{4F2F75BC-0E4C-41BC-BC48-F355F7205DEB}" type="parTrans" cxnId="{0E70D9E7-DE1E-4E6F-AB22-EAD35F2C518C}">
      <dgm:prSet/>
      <dgm:spPr/>
      <dgm:t>
        <a:bodyPr/>
        <a:lstStyle/>
        <a:p>
          <a:endParaRPr lang="es-MX"/>
        </a:p>
      </dgm:t>
    </dgm:pt>
    <dgm:pt modelId="{B41CDF05-B9BC-4B61-8D91-41834E7AE8F6}" type="sibTrans" cxnId="{0E70D9E7-DE1E-4E6F-AB22-EAD35F2C518C}">
      <dgm:prSet/>
      <dgm:spPr/>
      <dgm:t>
        <a:bodyPr/>
        <a:lstStyle/>
        <a:p>
          <a:endParaRPr lang="es-MX"/>
        </a:p>
      </dgm:t>
    </dgm:pt>
    <dgm:pt modelId="{5C793C5C-53EE-4E84-8036-D139C11823CB}">
      <dgm:prSet phldrT="[Texto]" custT="1"/>
      <dgm:spPr/>
      <dgm:t>
        <a:bodyPr/>
        <a:lstStyle/>
        <a:p>
          <a:r>
            <a:rPr lang="es-MX" sz="1400" dirty="0" smtClean="0"/>
            <a:t>Medios de retroalimentación y reconocimiento de clientes y productos</a:t>
          </a:r>
          <a:endParaRPr lang="es-MX" sz="1400" dirty="0"/>
        </a:p>
      </dgm:t>
    </dgm:pt>
    <dgm:pt modelId="{C815EE5C-3F0E-4ED9-83D6-539D4DFD3399}" type="parTrans" cxnId="{2B0B0F54-8651-4DD8-9CAF-EE1282C029B6}">
      <dgm:prSet/>
      <dgm:spPr/>
      <dgm:t>
        <a:bodyPr/>
        <a:lstStyle/>
        <a:p>
          <a:endParaRPr lang="es-MX"/>
        </a:p>
      </dgm:t>
    </dgm:pt>
    <dgm:pt modelId="{D0A5E099-C21A-467A-B46A-15BF5E2DF56B}" type="sibTrans" cxnId="{2B0B0F54-8651-4DD8-9CAF-EE1282C029B6}">
      <dgm:prSet/>
      <dgm:spPr/>
      <dgm:t>
        <a:bodyPr/>
        <a:lstStyle/>
        <a:p>
          <a:endParaRPr lang="es-MX"/>
        </a:p>
      </dgm:t>
    </dgm:pt>
    <dgm:pt modelId="{C5E85A62-1799-4B1F-96B6-57649F0994A9}">
      <dgm:prSet phldrT="[Texto]" custT="1"/>
      <dgm:spPr/>
      <dgm:t>
        <a:bodyPr/>
        <a:lstStyle/>
        <a:p>
          <a:r>
            <a:rPr lang="es-MX" sz="1600" dirty="0" smtClean="0"/>
            <a:t>Panel de control de manejo de transacciones activas</a:t>
          </a:r>
          <a:endParaRPr lang="es-MX" sz="1600" dirty="0"/>
        </a:p>
      </dgm:t>
    </dgm:pt>
    <dgm:pt modelId="{A34F066E-7208-472E-9463-83F5892B17C0}" type="parTrans" cxnId="{82253D22-59DD-40E6-91F1-2CD5B51F940A}">
      <dgm:prSet/>
      <dgm:spPr/>
      <dgm:t>
        <a:bodyPr/>
        <a:lstStyle/>
        <a:p>
          <a:endParaRPr lang="es-MX"/>
        </a:p>
      </dgm:t>
    </dgm:pt>
    <dgm:pt modelId="{655F6B01-DCDA-4226-BD78-D5943B045B67}" type="sibTrans" cxnId="{82253D22-59DD-40E6-91F1-2CD5B51F940A}">
      <dgm:prSet/>
      <dgm:spPr/>
      <dgm:t>
        <a:bodyPr/>
        <a:lstStyle/>
        <a:p>
          <a:endParaRPr lang="es-MX"/>
        </a:p>
      </dgm:t>
    </dgm:pt>
    <dgm:pt modelId="{BF04424F-BA14-499B-8952-9FC2F94C02E5}">
      <dgm:prSet custT="1"/>
      <dgm:spPr/>
      <dgm:t>
        <a:bodyPr/>
        <a:lstStyle/>
        <a:p>
          <a:r>
            <a:rPr lang="es-MX" sz="1600" dirty="0" smtClean="0"/>
            <a:t>Gestión automática de acuerdos de servicio</a:t>
          </a:r>
          <a:endParaRPr lang="es-MX" sz="1600" dirty="0"/>
        </a:p>
      </dgm:t>
    </dgm:pt>
    <dgm:pt modelId="{F3E3E37C-85DC-47AF-BCA5-68F41279D704}" type="parTrans" cxnId="{22B29927-FDD3-429E-8CFC-5E0E1EFE0442}">
      <dgm:prSet/>
      <dgm:spPr/>
      <dgm:t>
        <a:bodyPr/>
        <a:lstStyle/>
        <a:p>
          <a:endParaRPr lang="es-MX"/>
        </a:p>
      </dgm:t>
    </dgm:pt>
    <dgm:pt modelId="{B1ECE0B0-B7F2-48EE-9ECB-4DD86E149442}" type="sibTrans" cxnId="{22B29927-FDD3-429E-8CFC-5E0E1EFE0442}">
      <dgm:prSet/>
      <dgm:spPr/>
      <dgm:t>
        <a:bodyPr/>
        <a:lstStyle/>
        <a:p>
          <a:endParaRPr lang="es-MX"/>
        </a:p>
      </dgm:t>
    </dgm:pt>
    <dgm:pt modelId="{8831E517-7442-4259-83C3-F143A5DABA21}" type="pres">
      <dgm:prSet presAssocID="{409F5323-4B32-4F4B-AE55-A8146171E9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11E6EE-DA59-462A-955F-EFB87F698A57}" type="pres">
      <dgm:prSet presAssocID="{997EFAC7-763A-4754-8E49-321257C8214F}" presName="centerShape" presStyleLbl="node0" presStyleIdx="0" presStyleCnt="1" custScaleX="109276"/>
      <dgm:spPr/>
      <dgm:t>
        <a:bodyPr/>
        <a:lstStyle/>
        <a:p>
          <a:endParaRPr lang="es-CO"/>
        </a:p>
      </dgm:t>
    </dgm:pt>
    <dgm:pt modelId="{32296CC6-F759-49F0-8B9A-71F8F477E60F}" type="pres">
      <dgm:prSet presAssocID="{28A05BF5-C63C-4B5E-9158-178E1D529245}" presName="parTrans" presStyleLbl="sibTrans2D1" presStyleIdx="0" presStyleCnt="5"/>
      <dgm:spPr/>
      <dgm:t>
        <a:bodyPr/>
        <a:lstStyle/>
        <a:p>
          <a:endParaRPr lang="es-CO"/>
        </a:p>
      </dgm:t>
    </dgm:pt>
    <dgm:pt modelId="{546C7896-2A50-46CC-AC50-30C1AB303010}" type="pres">
      <dgm:prSet presAssocID="{28A05BF5-C63C-4B5E-9158-178E1D529245}" presName="connectorText" presStyleLbl="sibTrans2D1" presStyleIdx="0" presStyleCnt="5"/>
      <dgm:spPr/>
      <dgm:t>
        <a:bodyPr/>
        <a:lstStyle/>
        <a:p>
          <a:endParaRPr lang="es-CO"/>
        </a:p>
      </dgm:t>
    </dgm:pt>
    <dgm:pt modelId="{B452DAF4-D683-41F4-8200-37F93A7CE999}" type="pres">
      <dgm:prSet presAssocID="{AA977EBF-7116-4985-A7AC-3E761EC47830}" presName="node" presStyleLbl="node1" presStyleIdx="0" presStyleCnt="5" custScaleX="114050" custScaleY="11405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BF757C0-DA30-4BBA-8A3D-A657E1AF8EF3}" type="pres">
      <dgm:prSet presAssocID="{4F2F75BC-0E4C-41BC-BC48-F355F7205DEB}" presName="parTrans" presStyleLbl="sibTrans2D1" presStyleIdx="1" presStyleCnt="5"/>
      <dgm:spPr/>
      <dgm:t>
        <a:bodyPr/>
        <a:lstStyle/>
        <a:p>
          <a:endParaRPr lang="es-CO"/>
        </a:p>
      </dgm:t>
    </dgm:pt>
    <dgm:pt modelId="{C86C6830-2B53-4F28-8A18-F4570218615E}" type="pres">
      <dgm:prSet presAssocID="{4F2F75BC-0E4C-41BC-BC48-F355F7205DEB}" presName="connectorText" presStyleLbl="sibTrans2D1" presStyleIdx="1" presStyleCnt="5"/>
      <dgm:spPr/>
      <dgm:t>
        <a:bodyPr/>
        <a:lstStyle/>
        <a:p>
          <a:endParaRPr lang="es-CO"/>
        </a:p>
      </dgm:t>
    </dgm:pt>
    <dgm:pt modelId="{C868F3B3-1E68-4D62-9834-4FCC5ED1E381}" type="pres">
      <dgm:prSet presAssocID="{B77440BA-3A2E-405B-A3B8-D6211798DA32}" presName="node" presStyleLbl="node1" presStyleIdx="1" presStyleCnt="5" custScaleX="118496" custScaleY="11849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73920B-0C3F-4B02-BB12-6FF90FDFC127}" type="pres">
      <dgm:prSet presAssocID="{C815EE5C-3F0E-4ED9-83D6-539D4DFD3399}" presName="parTrans" presStyleLbl="sibTrans2D1" presStyleIdx="2" presStyleCnt="5"/>
      <dgm:spPr/>
      <dgm:t>
        <a:bodyPr/>
        <a:lstStyle/>
        <a:p>
          <a:endParaRPr lang="es-CO"/>
        </a:p>
      </dgm:t>
    </dgm:pt>
    <dgm:pt modelId="{9D0B3105-6A5F-4761-BCBD-162C58D4948E}" type="pres">
      <dgm:prSet presAssocID="{C815EE5C-3F0E-4ED9-83D6-539D4DFD3399}" presName="connectorText" presStyleLbl="sibTrans2D1" presStyleIdx="2" presStyleCnt="5"/>
      <dgm:spPr/>
      <dgm:t>
        <a:bodyPr/>
        <a:lstStyle/>
        <a:p>
          <a:endParaRPr lang="es-CO"/>
        </a:p>
      </dgm:t>
    </dgm:pt>
    <dgm:pt modelId="{8E70CDF1-3760-4E99-8F73-F685ED0023F5}" type="pres">
      <dgm:prSet presAssocID="{5C793C5C-53EE-4E84-8036-D139C11823CB}" presName="node" presStyleLbl="node1" presStyleIdx="2" presStyleCnt="5" custScaleX="114922" custScaleY="11748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8CC926B-2533-4038-871B-E94AD18D1C68}" type="pres">
      <dgm:prSet presAssocID="{A34F066E-7208-472E-9463-83F5892B17C0}" presName="parTrans" presStyleLbl="sibTrans2D1" presStyleIdx="3" presStyleCnt="5"/>
      <dgm:spPr/>
      <dgm:t>
        <a:bodyPr/>
        <a:lstStyle/>
        <a:p>
          <a:endParaRPr lang="es-CO"/>
        </a:p>
      </dgm:t>
    </dgm:pt>
    <dgm:pt modelId="{03CB581C-0162-44B6-8C24-AB8187E9EF80}" type="pres">
      <dgm:prSet presAssocID="{A34F066E-7208-472E-9463-83F5892B17C0}" presName="connectorText" presStyleLbl="sibTrans2D1" presStyleIdx="3" presStyleCnt="5"/>
      <dgm:spPr/>
      <dgm:t>
        <a:bodyPr/>
        <a:lstStyle/>
        <a:p>
          <a:endParaRPr lang="es-CO"/>
        </a:p>
      </dgm:t>
    </dgm:pt>
    <dgm:pt modelId="{2FD5B4D8-55DE-47B6-BB84-A7D108542BA6}" type="pres">
      <dgm:prSet presAssocID="{C5E85A62-1799-4B1F-96B6-57649F0994A9}" presName="node" presStyleLbl="node1" presStyleIdx="3" presStyleCnt="5" custScaleX="115409" custScaleY="11627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83F439F-3B93-4A7A-9E85-73E945FA600E}" type="pres">
      <dgm:prSet presAssocID="{F3E3E37C-85DC-47AF-BCA5-68F41279D704}" presName="parTrans" presStyleLbl="sibTrans2D1" presStyleIdx="4" presStyleCnt="5"/>
      <dgm:spPr/>
      <dgm:t>
        <a:bodyPr/>
        <a:lstStyle/>
        <a:p>
          <a:endParaRPr lang="es-CO"/>
        </a:p>
      </dgm:t>
    </dgm:pt>
    <dgm:pt modelId="{7A00B318-87D4-470E-9A70-EEE6383BB56D}" type="pres">
      <dgm:prSet presAssocID="{F3E3E37C-85DC-47AF-BCA5-68F41279D704}" presName="connectorText" presStyleLbl="sibTrans2D1" presStyleIdx="4" presStyleCnt="5"/>
      <dgm:spPr/>
      <dgm:t>
        <a:bodyPr/>
        <a:lstStyle/>
        <a:p>
          <a:endParaRPr lang="es-CO"/>
        </a:p>
      </dgm:t>
    </dgm:pt>
    <dgm:pt modelId="{E8DC3AD7-A98D-4A49-95A7-06B6A4753F02}" type="pres">
      <dgm:prSet presAssocID="{BF04424F-BA14-499B-8952-9FC2F94C02E5}" presName="node" presStyleLbl="node1" presStyleIdx="4" presStyleCnt="5" custScaleX="117878" custScaleY="11787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2B29927-FDD3-429E-8CFC-5E0E1EFE0442}" srcId="{997EFAC7-763A-4754-8E49-321257C8214F}" destId="{BF04424F-BA14-499B-8952-9FC2F94C02E5}" srcOrd="4" destOrd="0" parTransId="{F3E3E37C-85DC-47AF-BCA5-68F41279D704}" sibTransId="{B1ECE0B0-B7F2-48EE-9ECB-4DD86E149442}"/>
    <dgm:cxn modelId="{1823BF5C-E88A-4878-AF15-E6FB537B81BE}" srcId="{997EFAC7-763A-4754-8E49-321257C8214F}" destId="{AA977EBF-7116-4985-A7AC-3E761EC47830}" srcOrd="0" destOrd="0" parTransId="{28A05BF5-C63C-4B5E-9158-178E1D529245}" sibTransId="{FC6BA3F2-6FAA-41F9-82D2-2E9BFDB3C387}"/>
    <dgm:cxn modelId="{1EA8D5A9-66F8-4B19-9436-3145D5D81AFD}" type="presOf" srcId="{F3E3E37C-85DC-47AF-BCA5-68F41279D704}" destId="{083F439F-3B93-4A7A-9E85-73E945FA600E}" srcOrd="0" destOrd="0" presId="urn:microsoft.com/office/officeart/2005/8/layout/radial5"/>
    <dgm:cxn modelId="{C1F52B33-51B2-4BDF-BFC7-C829364A83D3}" type="presOf" srcId="{409F5323-4B32-4F4B-AE55-A8146171E9C0}" destId="{8831E517-7442-4259-83C3-F143A5DABA21}" srcOrd="0" destOrd="0" presId="urn:microsoft.com/office/officeart/2005/8/layout/radial5"/>
    <dgm:cxn modelId="{B8F81204-27EA-4ECD-B4A3-11F2EF9CC586}" type="presOf" srcId="{F3E3E37C-85DC-47AF-BCA5-68F41279D704}" destId="{7A00B318-87D4-470E-9A70-EEE6383BB56D}" srcOrd="1" destOrd="0" presId="urn:microsoft.com/office/officeart/2005/8/layout/radial5"/>
    <dgm:cxn modelId="{0E70D9E7-DE1E-4E6F-AB22-EAD35F2C518C}" srcId="{997EFAC7-763A-4754-8E49-321257C8214F}" destId="{B77440BA-3A2E-405B-A3B8-D6211798DA32}" srcOrd="1" destOrd="0" parTransId="{4F2F75BC-0E4C-41BC-BC48-F355F7205DEB}" sibTransId="{B41CDF05-B9BC-4B61-8D91-41834E7AE8F6}"/>
    <dgm:cxn modelId="{9CE55DB3-93AD-419C-B61E-50ACDD4493D0}" type="presOf" srcId="{A34F066E-7208-472E-9463-83F5892B17C0}" destId="{03CB581C-0162-44B6-8C24-AB8187E9EF80}" srcOrd="1" destOrd="0" presId="urn:microsoft.com/office/officeart/2005/8/layout/radial5"/>
    <dgm:cxn modelId="{82253D22-59DD-40E6-91F1-2CD5B51F940A}" srcId="{997EFAC7-763A-4754-8E49-321257C8214F}" destId="{C5E85A62-1799-4B1F-96B6-57649F0994A9}" srcOrd="3" destOrd="0" parTransId="{A34F066E-7208-472E-9463-83F5892B17C0}" sibTransId="{655F6B01-DCDA-4226-BD78-D5943B045B67}"/>
    <dgm:cxn modelId="{2495D47E-379F-4F11-B40B-D32D4E2E3F39}" type="presOf" srcId="{4F2F75BC-0E4C-41BC-BC48-F355F7205DEB}" destId="{C86C6830-2B53-4F28-8A18-F4570218615E}" srcOrd="1" destOrd="0" presId="urn:microsoft.com/office/officeart/2005/8/layout/radial5"/>
    <dgm:cxn modelId="{5C8623EE-79C4-449D-A928-164F1F93BF21}" type="presOf" srcId="{28A05BF5-C63C-4B5E-9158-178E1D529245}" destId="{32296CC6-F759-49F0-8B9A-71F8F477E60F}" srcOrd="0" destOrd="0" presId="urn:microsoft.com/office/officeart/2005/8/layout/radial5"/>
    <dgm:cxn modelId="{3DA492B2-5D1A-47F0-A2F5-8415E3B9BC8E}" type="presOf" srcId="{5C793C5C-53EE-4E84-8036-D139C11823CB}" destId="{8E70CDF1-3760-4E99-8F73-F685ED0023F5}" srcOrd="0" destOrd="0" presId="urn:microsoft.com/office/officeart/2005/8/layout/radial5"/>
    <dgm:cxn modelId="{2B0B0F54-8651-4DD8-9CAF-EE1282C029B6}" srcId="{997EFAC7-763A-4754-8E49-321257C8214F}" destId="{5C793C5C-53EE-4E84-8036-D139C11823CB}" srcOrd="2" destOrd="0" parTransId="{C815EE5C-3F0E-4ED9-83D6-539D4DFD3399}" sibTransId="{D0A5E099-C21A-467A-B46A-15BF5E2DF56B}"/>
    <dgm:cxn modelId="{62DEBD9E-6581-4B6B-8C89-72E557AE2DCF}" type="presOf" srcId="{A34F066E-7208-472E-9463-83F5892B17C0}" destId="{48CC926B-2533-4038-871B-E94AD18D1C68}" srcOrd="0" destOrd="0" presId="urn:microsoft.com/office/officeart/2005/8/layout/radial5"/>
    <dgm:cxn modelId="{556743C9-A3DC-4EC3-A36A-2CE89B95DA14}" type="presOf" srcId="{BF04424F-BA14-499B-8952-9FC2F94C02E5}" destId="{E8DC3AD7-A98D-4A49-95A7-06B6A4753F02}" srcOrd="0" destOrd="0" presId="urn:microsoft.com/office/officeart/2005/8/layout/radial5"/>
    <dgm:cxn modelId="{C80CED45-217B-4938-90C3-FC0233962F48}" type="presOf" srcId="{B77440BA-3A2E-405B-A3B8-D6211798DA32}" destId="{C868F3B3-1E68-4D62-9834-4FCC5ED1E381}" srcOrd="0" destOrd="0" presId="urn:microsoft.com/office/officeart/2005/8/layout/radial5"/>
    <dgm:cxn modelId="{92EF9511-28D0-415A-8AE2-DF4E83DC09F7}" type="presOf" srcId="{C815EE5C-3F0E-4ED9-83D6-539D4DFD3399}" destId="{0273920B-0C3F-4B02-BB12-6FF90FDFC127}" srcOrd="0" destOrd="0" presId="urn:microsoft.com/office/officeart/2005/8/layout/radial5"/>
    <dgm:cxn modelId="{C6929F0C-22F6-4E6A-9627-AD2770F8B0D9}" type="presOf" srcId="{C815EE5C-3F0E-4ED9-83D6-539D4DFD3399}" destId="{9D0B3105-6A5F-4761-BCBD-162C58D4948E}" srcOrd="1" destOrd="0" presId="urn:microsoft.com/office/officeart/2005/8/layout/radial5"/>
    <dgm:cxn modelId="{DE6B58DA-90F0-4F80-91A7-4020B615ABEA}" type="presOf" srcId="{AA977EBF-7116-4985-A7AC-3E761EC47830}" destId="{B452DAF4-D683-41F4-8200-37F93A7CE999}" srcOrd="0" destOrd="0" presId="urn:microsoft.com/office/officeart/2005/8/layout/radial5"/>
    <dgm:cxn modelId="{4C239EA7-0263-40EE-853C-A077F039251F}" type="presOf" srcId="{4F2F75BC-0E4C-41BC-BC48-F355F7205DEB}" destId="{7BF757C0-DA30-4BBA-8A3D-A657E1AF8EF3}" srcOrd="0" destOrd="0" presId="urn:microsoft.com/office/officeart/2005/8/layout/radial5"/>
    <dgm:cxn modelId="{2B6D5743-13DF-4BBB-9C3F-AD917F9510AE}" type="presOf" srcId="{28A05BF5-C63C-4B5E-9158-178E1D529245}" destId="{546C7896-2A50-46CC-AC50-30C1AB303010}" srcOrd="1" destOrd="0" presId="urn:microsoft.com/office/officeart/2005/8/layout/radial5"/>
    <dgm:cxn modelId="{0E08DCA8-C98C-4DAA-A26D-F8CB20EA0B21}" type="presOf" srcId="{997EFAC7-763A-4754-8E49-321257C8214F}" destId="{4011E6EE-DA59-462A-955F-EFB87F698A57}" srcOrd="0" destOrd="0" presId="urn:microsoft.com/office/officeart/2005/8/layout/radial5"/>
    <dgm:cxn modelId="{B866D4ED-B384-485E-A544-4B39E9D7F438}" type="presOf" srcId="{C5E85A62-1799-4B1F-96B6-57649F0994A9}" destId="{2FD5B4D8-55DE-47B6-BB84-A7D108542BA6}" srcOrd="0" destOrd="0" presId="urn:microsoft.com/office/officeart/2005/8/layout/radial5"/>
    <dgm:cxn modelId="{57535CC8-FAF4-4CDA-AD24-31679DB86D3F}" srcId="{409F5323-4B32-4F4B-AE55-A8146171E9C0}" destId="{997EFAC7-763A-4754-8E49-321257C8214F}" srcOrd="0" destOrd="0" parTransId="{0D742B22-2DE7-4D64-822C-0DDC78CC0F1B}" sibTransId="{F5B55BB6-98DC-4B08-92FB-C08AAD11486F}"/>
    <dgm:cxn modelId="{065EFD79-24F7-487F-9EED-B87D7DAAE02F}" type="presParOf" srcId="{8831E517-7442-4259-83C3-F143A5DABA21}" destId="{4011E6EE-DA59-462A-955F-EFB87F698A57}" srcOrd="0" destOrd="0" presId="urn:microsoft.com/office/officeart/2005/8/layout/radial5"/>
    <dgm:cxn modelId="{78604006-76F2-4420-A221-491D4FE3D36A}" type="presParOf" srcId="{8831E517-7442-4259-83C3-F143A5DABA21}" destId="{32296CC6-F759-49F0-8B9A-71F8F477E60F}" srcOrd="1" destOrd="0" presId="urn:microsoft.com/office/officeart/2005/8/layout/radial5"/>
    <dgm:cxn modelId="{D313BC81-ED05-45D6-80FD-E7BC87941880}" type="presParOf" srcId="{32296CC6-F759-49F0-8B9A-71F8F477E60F}" destId="{546C7896-2A50-46CC-AC50-30C1AB303010}" srcOrd="0" destOrd="0" presId="urn:microsoft.com/office/officeart/2005/8/layout/radial5"/>
    <dgm:cxn modelId="{8D9B84CF-6F4F-4D29-B6DC-2639E9171367}" type="presParOf" srcId="{8831E517-7442-4259-83C3-F143A5DABA21}" destId="{B452DAF4-D683-41F4-8200-37F93A7CE999}" srcOrd="2" destOrd="0" presId="urn:microsoft.com/office/officeart/2005/8/layout/radial5"/>
    <dgm:cxn modelId="{5D302CA7-68BA-42F2-A0B6-2B6B6B21A07B}" type="presParOf" srcId="{8831E517-7442-4259-83C3-F143A5DABA21}" destId="{7BF757C0-DA30-4BBA-8A3D-A657E1AF8EF3}" srcOrd="3" destOrd="0" presId="urn:microsoft.com/office/officeart/2005/8/layout/radial5"/>
    <dgm:cxn modelId="{85ABD16D-153F-46F4-9FAC-C96DDAB8EC2A}" type="presParOf" srcId="{7BF757C0-DA30-4BBA-8A3D-A657E1AF8EF3}" destId="{C86C6830-2B53-4F28-8A18-F4570218615E}" srcOrd="0" destOrd="0" presId="urn:microsoft.com/office/officeart/2005/8/layout/radial5"/>
    <dgm:cxn modelId="{90A4FC90-D8B8-4FE3-B340-F0C5D08781DB}" type="presParOf" srcId="{8831E517-7442-4259-83C3-F143A5DABA21}" destId="{C868F3B3-1E68-4D62-9834-4FCC5ED1E381}" srcOrd="4" destOrd="0" presId="urn:microsoft.com/office/officeart/2005/8/layout/radial5"/>
    <dgm:cxn modelId="{CC27F91F-2D48-47F9-817D-D25A170D24F8}" type="presParOf" srcId="{8831E517-7442-4259-83C3-F143A5DABA21}" destId="{0273920B-0C3F-4B02-BB12-6FF90FDFC127}" srcOrd="5" destOrd="0" presId="urn:microsoft.com/office/officeart/2005/8/layout/radial5"/>
    <dgm:cxn modelId="{5438227B-819F-4F13-8BE6-B3BAE5A71AA8}" type="presParOf" srcId="{0273920B-0C3F-4B02-BB12-6FF90FDFC127}" destId="{9D0B3105-6A5F-4761-BCBD-162C58D4948E}" srcOrd="0" destOrd="0" presId="urn:microsoft.com/office/officeart/2005/8/layout/radial5"/>
    <dgm:cxn modelId="{4B8B6B02-893B-4A54-920C-04196BC084D7}" type="presParOf" srcId="{8831E517-7442-4259-83C3-F143A5DABA21}" destId="{8E70CDF1-3760-4E99-8F73-F685ED0023F5}" srcOrd="6" destOrd="0" presId="urn:microsoft.com/office/officeart/2005/8/layout/radial5"/>
    <dgm:cxn modelId="{5D040E85-A822-4A45-AC6B-FF50CE14622C}" type="presParOf" srcId="{8831E517-7442-4259-83C3-F143A5DABA21}" destId="{48CC926B-2533-4038-871B-E94AD18D1C68}" srcOrd="7" destOrd="0" presId="urn:microsoft.com/office/officeart/2005/8/layout/radial5"/>
    <dgm:cxn modelId="{8E68300E-1855-4461-8B83-113F587E5081}" type="presParOf" srcId="{48CC926B-2533-4038-871B-E94AD18D1C68}" destId="{03CB581C-0162-44B6-8C24-AB8187E9EF80}" srcOrd="0" destOrd="0" presId="urn:microsoft.com/office/officeart/2005/8/layout/radial5"/>
    <dgm:cxn modelId="{153C7A07-79E8-4E16-B891-15CCA7AE1177}" type="presParOf" srcId="{8831E517-7442-4259-83C3-F143A5DABA21}" destId="{2FD5B4D8-55DE-47B6-BB84-A7D108542BA6}" srcOrd="8" destOrd="0" presId="urn:microsoft.com/office/officeart/2005/8/layout/radial5"/>
    <dgm:cxn modelId="{A4060735-B4A6-4CE3-9CF4-FBE3AD2F7C1E}" type="presParOf" srcId="{8831E517-7442-4259-83C3-F143A5DABA21}" destId="{083F439F-3B93-4A7A-9E85-73E945FA600E}" srcOrd="9" destOrd="0" presId="urn:microsoft.com/office/officeart/2005/8/layout/radial5"/>
    <dgm:cxn modelId="{3A048005-E49A-4273-B012-8442D5CE69F0}" type="presParOf" srcId="{083F439F-3B93-4A7A-9E85-73E945FA600E}" destId="{7A00B318-87D4-470E-9A70-EEE6383BB56D}" srcOrd="0" destOrd="0" presId="urn:microsoft.com/office/officeart/2005/8/layout/radial5"/>
    <dgm:cxn modelId="{BDD60106-66DE-418A-8F5D-911A2737F18A}" type="presParOf" srcId="{8831E517-7442-4259-83C3-F143A5DABA21}" destId="{E8DC3AD7-A98D-4A49-95A7-06B6A4753F02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1073D-E966-4543-8A79-CD3EA5089D6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6E081-ECAF-4BC1-BB09-D5FFE6DF5754}">
      <dgm:prSet phldrT="[Texto]"/>
      <dgm:spPr/>
      <dgm:t>
        <a:bodyPr/>
        <a:lstStyle/>
        <a:p>
          <a:r>
            <a:rPr lang="es-CO" b="1" dirty="0" smtClean="0"/>
            <a:t>Seguridad</a:t>
          </a:r>
          <a:endParaRPr lang="es-CO" dirty="0"/>
        </a:p>
      </dgm:t>
    </dgm:pt>
    <dgm:pt modelId="{973DF947-1941-486E-8252-E37064F52B41}" type="parTrans" cxnId="{700F29FA-29E2-4257-B56B-911039821CAF}">
      <dgm:prSet/>
      <dgm:spPr/>
      <dgm:t>
        <a:bodyPr/>
        <a:lstStyle/>
        <a:p>
          <a:endParaRPr lang="es-CO"/>
        </a:p>
      </dgm:t>
    </dgm:pt>
    <dgm:pt modelId="{1EFACF1C-20A6-42B6-A572-8E0E18D4DFCE}" type="sibTrans" cxnId="{700F29FA-29E2-4257-B56B-911039821CAF}">
      <dgm:prSet/>
      <dgm:spPr/>
      <dgm:t>
        <a:bodyPr/>
        <a:lstStyle/>
        <a:p>
          <a:endParaRPr lang="es-CO"/>
        </a:p>
      </dgm:t>
    </dgm:pt>
    <dgm:pt modelId="{3FB3E875-98EA-4787-B691-74BE8B7CF86C}">
      <dgm:prSet/>
      <dgm:spPr/>
      <dgm:t>
        <a:bodyPr/>
        <a:lstStyle/>
        <a:p>
          <a:r>
            <a:rPr lang="es-CO" b="1" dirty="0" smtClean="0"/>
            <a:t>Confiabilidad</a:t>
          </a:r>
          <a:endParaRPr lang="es-CO" dirty="0"/>
        </a:p>
      </dgm:t>
    </dgm:pt>
    <dgm:pt modelId="{D89929BE-E3F0-4B37-B688-9B8A954A163C}" type="parTrans" cxnId="{11926B22-C2AB-46A4-8545-2A06BBB00472}">
      <dgm:prSet/>
      <dgm:spPr/>
      <dgm:t>
        <a:bodyPr/>
        <a:lstStyle/>
        <a:p>
          <a:endParaRPr lang="es-CO"/>
        </a:p>
      </dgm:t>
    </dgm:pt>
    <dgm:pt modelId="{4EA97B6F-84BF-4C2F-8166-30533A30E7BD}" type="sibTrans" cxnId="{11926B22-C2AB-46A4-8545-2A06BBB00472}">
      <dgm:prSet/>
      <dgm:spPr/>
      <dgm:t>
        <a:bodyPr/>
        <a:lstStyle/>
        <a:p>
          <a:endParaRPr lang="es-CO"/>
        </a:p>
      </dgm:t>
    </dgm:pt>
    <dgm:pt modelId="{2CB34885-F274-4575-BB3A-ED6942D5BC71}">
      <dgm:prSet/>
      <dgm:spPr/>
      <dgm:t>
        <a:bodyPr/>
        <a:lstStyle/>
        <a:p>
          <a:r>
            <a:rPr lang="es-CO" b="1" dirty="0" smtClean="0"/>
            <a:t>Manejo de errores</a:t>
          </a:r>
          <a:endParaRPr lang="es-CO" dirty="0"/>
        </a:p>
      </dgm:t>
    </dgm:pt>
    <dgm:pt modelId="{A0D45F76-0709-481E-9848-CD5D5E570730}" type="parTrans" cxnId="{EDCC665D-4D7D-44F7-ABB6-0AB67C11F99E}">
      <dgm:prSet/>
      <dgm:spPr/>
      <dgm:t>
        <a:bodyPr/>
        <a:lstStyle/>
        <a:p>
          <a:endParaRPr lang="es-CO"/>
        </a:p>
      </dgm:t>
    </dgm:pt>
    <dgm:pt modelId="{8FC0323F-04D0-4AA1-ACB4-5089714A0B1E}" type="sibTrans" cxnId="{EDCC665D-4D7D-44F7-ABB6-0AB67C11F99E}">
      <dgm:prSet/>
      <dgm:spPr/>
      <dgm:t>
        <a:bodyPr/>
        <a:lstStyle/>
        <a:p>
          <a:endParaRPr lang="es-CO"/>
        </a:p>
      </dgm:t>
    </dgm:pt>
    <dgm:pt modelId="{EA49A1E8-43B4-4C29-A030-CE2998EDED46}">
      <dgm:prSet/>
      <dgm:spPr/>
      <dgm:t>
        <a:bodyPr/>
        <a:lstStyle/>
        <a:p>
          <a:r>
            <a:rPr lang="es-CO" b="1" dirty="0" smtClean="0"/>
            <a:t>Multiplataforma</a:t>
          </a:r>
          <a:endParaRPr lang="es-CO" dirty="0"/>
        </a:p>
      </dgm:t>
    </dgm:pt>
    <dgm:pt modelId="{3B0936FB-A810-4BA2-BDA6-2E6FE96A3C01}" type="parTrans" cxnId="{AD31979C-086A-45B6-9A6B-591A6FA41D7E}">
      <dgm:prSet/>
      <dgm:spPr/>
      <dgm:t>
        <a:bodyPr/>
        <a:lstStyle/>
        <a:p>
          <a:endParaRPr lang="es-CO"/>
        </a:p>
      </dgm:t>
    </dgm:pt>
    <dgm:pt modelId="{BA3A7124-5248-4A1A-B8C1-C06E564557E5}" type="sibTrans" cxnId="{AD31979C-086A-45B6-9A6B-591A6FA41D7E}">
      <dgm:prSet/>
      <dgm:spPr/>
      <dgm:t>
        <a:bodyPr/>
        <a:lstStyle/>
        <a:p>
          <a:endParaRPr lang="es-CO"/>
        </a:p>
      </dgm:t>
    </dgm:pt>
    <dgm:pt modelId="{76FCBD18-6138-4EC3-8B59-C436E51C68EF}">
      <dgm:prSet/>
      <dgm:spPr/>
      <dgm:t>
        <a:bodyPr/>
        <a:lstStyle/>
        <a:p>
          <a:r>
            <a:rPr lang="es-CO" b="1" dirty="0" smtClean="0"/>
            <a:t>Interoperabilidad</a:t>
          </a:r>
          <a:endParaRPr lang="es-CO" dirty="0"/>
        </a:p>
      </dgm:t>
    </dgm:pt>
    <dgm:pt modelId="{D27DB750-5549-4A6D-A1EE-143C85A776FA}" type="parTrans" cxnId="{B1BC8BA0-B906-460A-9F19-3C02789FD992}">
      <dgm:prSet/>
      <dgm:spPr/>
      <dgm:t>
        <a:bodyPr/>
        <a:lstStyle/>
        <a:p>
          <a:endParaRPr lang="es-CO"/>
        </a:p>
      </dgm:t>
    </dgm:pt>
    <dgm:pt modelId="{5D57262C-969D-4C92-B17C-254504E2836B}" type="sibTrans" cxnId="{B1BC8BA0-B906-460A-9F19-3C02789FD992}">
      <dgm:prSet/>
      <dgm:spPr/>
      <dgm:t>
        <a:bodyPr/>
        <a:lstStyle/>
        <a:p>
          <a:endParaRPr lang="es-CO"/>
        </a:p>
      </dgm:t>
    </dgm:pt>
    <dgm:pt modelId="{0B62A7FA-463B-4540-A0C1-5D015F5C64F8}">
      <dgm:prSet/>
      <dgm:spPr/>
      <dgm:t>
        <a:bodyPr/>
        <a:lstStyle/>
        <a:p>
          <a:r>
            <a:rPr lang="es-CO" b="1" dirty="0" smtClean="0"/>
            <a:t>Integración</a:t>
          </a:r>
          <a:endParaRPr lang="es-CO" dirty="0"/>
        </a:p>
      </dgm:t>
    </dgm:pt>
    <dgm:pt modelId="{E76DF79D-2177-44AD-A556-DB86E999B134}" type="parTrans" cxnId="{DFEBBBCA-0FCF-47BE-AF97-25BD615722D2}">
      <dgm:prSet/>
      <dgm:spPr/>
      <dgm:t>
        <a:bodyPr/>
        <a:lstStyle/>
        <a:p>
          <a:endParaRPr lang="es-CO"/>
        </a:p>
      </dgm:t>
    </dgm:pt>
    <dgm:pt modelId="{CE55D52D-C0B3-49F3-AB77-E518E5A9FFD9}" type="sibTrans" cxnId="{DFEBBBCA-0FCF-47BE-AF97-25BD615722D2}">
      <dgm:prSet/>
      <dgm:spPr/>
      <dgm:t>
        <a:bodyPr/>
        <a:lstStyle/>
        <a:p>
          <a:endParaRPr lang="es-CO"/>
        </a:p>
      </dgm:t>
    </dgm:pt>
    <dgm:pt modelId="{E61ADA3C-4C22-4C10-B8FC-757F38DE52A8}">
      <dgm:prSet/>
      <dgm:spPr/>
      <dgm:t>
        <a:bodyPr/>
        <a:lstStyle/>
        <a:p>
          <a:r>
            <a:rPr lang="es-CO" b="1" dirty="0" smtClean="0"/>
            <a:t>Usabilidad</a:t>
          </a:r>
          <a:endParaRPr lang="es-CO" dirty="0"/>
        </a:p>
      </dgm:t>
    </dgm:pt>
    <dgm:pt modelId="{E4E5946A-4D7A-4FE6-A0CA-8140FDAF52CD}" type="parTrans" cxnId="{610C7EE6-C6DD-4E43-BC85-A4F3C80D189A}">
      <dgm:prSet/>
      <dgm:spPr/>
      <dgm:t>
        <a:bodyPr/>
        <a:lstStyle/>
        <a:p>
          <a:endParaRPr lang="es-CO"/>
        </a:p>
      </dgm:t>
    </dgm:pt>
    <dgm:pt modelId="{DF419A4C-CB83-412B-A30D-FC2C19CDF9FA}" type="sibTrans" cxnId="{610C7EE6-C6DD-4E43-BC85-A4F3C80D189A}">
      <dgm:prSet/>
      <dgm:spPr/>
      <dgm:t>
        <a:bodyPr/>
        <a:lstStyle/>
        <a:p>
          <a:endParaRPr lang="es-CO"/>
        </a:p>
      </dgm:t>
    </dgm:pt>
    <dgm:pt modelId="{AE5B1A00-C2A8-4301-BE66-3B445877CB98}" type="pres">
      <dgm:prSet presAssocID="{E721073D-E966-4543-8A79-CD3EA5089D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9FA37D-D273-4C30-95C6-FDD8A5C7DBCE}" type="pres">
      <dgm:prSet presAssocID="{83E6E081-ECAF-4BC1-BB09-D5FFE6DF5754}" presName="parentLin" presStyleCnt="0"/>
      <dgm:spPr/>
    </dgm:pt>
    <dgm:pt modelId="{0A936616-6663-4068-B192-CAC6B33779EA}" type="pres">
      <dgm:prSet presAssocID="{83E6E081-ECAF-4BC1-BB09-D5FFE6DF5754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4D2FF85C-8DE1-4A3B-A3AD-31E2F2B01967}" type="pres">
      <dgm:prSet presAssocID="{83E6E081-ECAF-4BC1-BB09-D5FFE6DF575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79DB702-B5D2-4E48-B536-3C22A0A65765}" type="pres">
      <dgm:prSet presAssocID="{83E6E081-ECAF-4BC1-BB09-D5FFE6DF5754}" presName="negativeSpace" presStyleCnt="0"/>
      <dgm:spPr/>
    </dgm:pt>
    <dgm:pt modelId="{08657ECF-32BD-4118-827D-ABDD07145D23}" type="pres">
      <dgm:prSet presAssocID="{83E6E081-ECAF-4BC1-BB09-D5FFE6DF5754}" presName="childText" presStyleLbl="conFgAcc1" presStyleIdx="0" presStyleCnt="7" custLinFactY="-77085" custLinFactNeighborX="-5048" custLinFactNeighborY="-100000">
        <dgm:presLayoutVars>
          <dgm:bulletEnabled val="1"/>
        </dgm:presLayoutVars>
      </dgm:prSet>
      <dgm:spPr/>
    </dgm:pt>
    <dgm:pt modelId="{0A9DB3C9-751C-40BA-85B8-E9310BDE0C26}" type="pres">
      <dgm:prSet presAssocID="{1EFACF1C-20A6-42B6-A572-8E0E18D4DFCE}" presName="spaceBetweenRectangles" presStyleCnt="0"/>
      <dgm:spPr/>
    </dgm:pt>
    <dgm:pt modelId="{30149B91-8AE7-4C54-8CF0-46CA5BCBEAFA}" type="pres">
      <dgm:prSet presAssocID="{3FB3E875-98EA-4787-B691-74BE8B7CF86C}" presName="parentLin" presStyleCnt="0"/>
      <dgm:spPr/>
    </dgm:pt>
    <dgm:pt modelId="{9FC82B1D-9E74-45A7-BC0A-C13531C10F71}" type="pres">
      <dgm:prSet presAssocID="{3FB3E875-98EA-4787-B691-74BE8B7CF86C}" presName="parentLeftMargin" presStyleLbl="node1" presStyleIdx="0" presStyleCnt="7"/>
      <dgm:spPr/>
      <dgm:t>
        <a:bodyPr/>
        <a:lstStyle/>
        <a:p>
          <a:endParaRPr lang="es-CO"/>
        </a:p>
      </dgm:t>
    </dgm:pt>
    <dgm:pt modelId="{763EE1E1-BEC5-4157-80AE-AD36AC09F505}" type="pres">
      <dgm:prSet presAssocID="{3FB3E875-98EA-4787-B691-74BE8B7CF8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F5ED52-567D-4A70-95F5-FA9AE67E2EA9}" type="pres">
      <dgm:prSet presAssocID="{3FB3E875-98EA-4787-B691-74BE8B7CF86C}" presName="negativeSpace" presStyleCnt="0"/>
      <dgm:spPr/>
    </dgm:pt>
    <dgm:pt modelId="{759E7ABB-BAD6-44FA-9F03-2A62CA9C6F20}" type="pres">
      <dgm:prSet presAssocID="{3FB3E875-98EA-4787-B691-74BE8B7CF86C}" presName="childText" presStyleLbl="conFgAcc1" presStyleIdx="1" presStyleCnt="7">
        <dgm:presLayoutVars>
          <dgm:bulletEnabled val="1"/>
        </dgm:presLayoutVars>
      </dgm:prSet>
      <dgm:spPr/>
    </dgm:pt>
    <dgm:pt modelId="{BF008ECF-03C7-4BD4-93C0-FC9D85C8F4E8}" type="pres">
      <dgm:prSet presAssocID="{4EA97B6F-84BF-4C2F-8166-30533A30E7BD}" presName="spaceBetweenRectangles" presStyleCnt="0"/>
      <dgm:spPr/>
    </dgm:pt>
    <dgm:pt modelId="{5492C99C-F6F7-410E-8A82-94C492D6EAF1}" type="pres">
      <dgm:prSet presAssocID="{2CB34885-F274-4575-BB3A-ED6942D5BC71}" presName="parentLin" presStyleCnt="0"/>
      <dgm:spPr/>
    </dgm:pt>
    <dgm:pt modelId="{0C40B7AC-378A-4E33-84F6-0CC97D9EABCD}" type="pres">
      <dgm:prSet presAssocID="{2CB34885-F274-4575-BB3A-ED6942D5BC71}" presName="parentLeftMargin" presStyleLbl="node1" presStyleIdx="1" presStyleCnt="7"/>
      <dgm:spPr/>
      <dgm:t>
        <a:bodyPr/>
        <a:lstStyle/>
        <a:p>
          <a:endParaRPr lang="es-CO"/>
        </a:p>
      </dgm:t>
    </dgm:pt>
    <dgm:pt modelId="{835C4722-8584-4D6D-BD50-8F93B76390C0}" type="pres">
      <dgm:prSet presAssocID="{2CB34885-F274-4575-BB3A-ED6942D5BC7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561DEA-9F4A-4227-8134-41991DC8FB16}" type="pres">
      <dgm:prSet presAssocID="{2CB34885-F274-4575-BB3A-ED6942D5BC71}" presName="negativeSpace" presStyleCnt="0"/>
      <dgm:spPr/>
    </dgm:pt>
    <dgm:pt modelId="{DFCDB830-5FC4-42C3-B6BC-4B8A05DF873A}" type="pres">
      <dgm:prSet presAssocID="{2CB34885-F274-4575-BB3A-ED6942D5BC71}" presName="childText" presStyleLbl="conFgAcc1" presStyleIdx="2" presStyleCnt="7">
        <dgm:presLayoutVars>
          <dgm:bulletEnabled val="1"/>
        </dgm:presLayoutVars>
      </dgm:prSet>
      <dgm:spPr/>
    </dgm:pt>
    <dgm:pt modelId="{E0493846-B364-47EA-AFD8-B3DF1C2C4B1E}" type="pres">
      <dgm:prSet presAssocID="{8FC0323F-04D0-4AA1-ACB4-5089714A0B1E}" presName="spaceBetweenRectangles" presStyleCnt="0"/>
      <dgm:spPr/>
    </dgm:pt>
    <dgm:pt modelId="{96721EA6-26B4-4F22-AAE3-95D079A03EC3}" type="pres">
      <dgm:prSet presAssocID="{EA49A1E8-43B4-4C29-A030-CE2998EDED46}" presName="parentLin" presStyleCnt="0"/>
      <dgm:spPr/>
    </dgm:pt>
    <dgm:pt modelId="{A45B422B-5E8A-47FE-A2CA-37BDC0CF5B7A}" type="pres">
      <dgm:prSet presAssocID="{EA49A1E8-43B4-4C29-A030-CE2998EDED46}" presName="parentLeftMargin" presStyleLbl="node1" presStyleIdx="2" presStyleCnt="7"/>
      <dgm:spPr/>
      <dgm:t>
        <a:bodyPr/>
        <a:lstStyle/>
        <a:p>
          <a:endParaRPr lang="es-CO"/>
        </a:p>
      </dgm:t>
    </dgm:pt>
    <dgm:pt modelId="{D00FFEE7-174D-46A7-AB90-3878887DC6E7}" type="pres">
      <dgm:prSet presAssocID="{EA49A1E8-43B4-4C29-A030-CE2998EDED4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E5EB672-580E-4DF2-B5D4-ED06A07ED4B7}" type="pres">
      <dgm:prSet presAssocID="{EA49A1E8-43B4-4C29-A030-CE2998EDED46}" presName="negativeSpace" presStyleCnt="0"/>
      <dgm:spPr/>
    </dgm:pt>
    <dgm:pt modelId="{D019BDAB-2385-4646-AD65-F416B565E5B0}" type="pres">
      <dgm:prSet presAssocID="{EA49A1E8-43B4-4C29-A030-CE2998EDED46}" presName="childText" presStyleLbl="conFgAcc1" presStyleIdx="3" presStyleCnt="7">
        <dgm:presLayoutVars>
          <dgm:bulletEnabled val="1"/>
        </dgm:presLayoutVars>
      </dgm:prSet>
      <dgm:spPr/>
    </dgm:pt>
    <dgm:pt modelId="{4918C74D-784F-4A2C-80DB-29083507059F}" type="pres">
      <dgm:prSet presAssocID="{BA3A7124-5248-4A1A-B8C1-C06E564557E5}" presName="spaceBetweenRectangles" presStyleCnt="0"/>
      <dgm:spPr/>
    </dgm:pt>
    <dgm:pt modelId="{B9302FC1-EB9A-4900-AF08-343024B2E881}" type="pres">
      <dgm:prSet presAssocID="{76FCBD18-6138-4EC3-8B59-C436E51C68EF}" presName="parentLin" presStyleCnt="0"/>
      <dgm:spPr/>
    </dgm:pt>
    <dgm:pt modelId="{AD0EC609-B612-4ABE-A41A-4DEDB7BA8875}" type="pres">
      <dgm:prSet presAssocID="{76FCBD18-6138-4EC3-8B59-C436E51C68EF}" presName="parentLeftMargin" presStyleLbl="node1" presStyleIdx="3" presStyleCnt="7"/>
      <dgm:spPr/>
      <dgm:t>
        <a:bodyPr/>
        <a:lstStyle/>
        <a:p>
          <a:endParaRPr lang="es-CO"/>
        </a:p>
      </dgm:t>
    </dgm:pt>
    <dgm:pt modelId="{DAA915C5-62CE-4737-80C5-DCA0E0067CCA}" type="pres">
      <dgm:prSet presAssocID="{76FCBD18-6138-4EC3-8B59-C436E51C68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CEF3480-B9D4-4B31-80B8-F6A00A846870}" type="pres">
      <dgm:prSet presAssocID="{76FCBD18-6138-4EC3-8B59-C436E51C68EF}" presName="negativeSpace" presStyleCnt="0"/>
      <dgm:spPr/>
    </dgm:pt>
    <dgm:pt modelId="{17A8F7D8-9E2B-41A5-A6D6-A052C1A2F211}" type="pres">
      <dgm:prSet presAssocID="{76FCBD18-6138-4EC3-8B59-C436E51C68EF}" presName="childText" presStyleLbl="conFgAcc1" presStyleIdx="4" presStyleCnt="7">
        <dgm:presLayoutVars>
          <dgm:bulletEnabled val="1"/>
        </dgm:presLayoutVars>
      </dgm:prSet>
      <dgm:spPr/>
    </dgm:pt>
    <dgm:pt modelId="{1241DB96-8ED0-48D0-8312-68FCAFF07F8B}" type="pres">
      <dgm:prSet presAssocID="{5D57262C-969D-4C92-B17C-254504E2836B}" presName="spaceBetweenRectangles" presStyleCnt="0"/>
      <dgm:spPr/>
    </dgm:pt>
    <dgm:pt modelId="{2510770F-8B9E-4712-A29A-AE1AC1E9B577}" type="pres">
      <dgm:prSet presAssocID="{0B62A7FA-463B-4540-A0C1-5D015F5C64F8}" presName="parentLin" presStyleCnt="0"/>
      <dgm:spPr/>
    </dgm:pt>
    <dgm:pt modelId="{492D5CC4-9425-45F0-B19C-6AECFA6E337F}" type="pres">
      <dgm:prSet presAssocID="{0B62A7FA-463B-4540-A0C1-5D015F5C64F8}" presName="parentLeftMargin" presStyleLbl="node1" presStyleIdx="4" presStyleCnt="7"/>
      <dgm:spPr/>
      <dgm:t>
        <a:bodyPr/>
        <a:lstStyle/>
        <a:p>
          <a:endParaRPr lang="es-CO"/>
        </a:p>
      </dgm:t>
    </dgm:pt>
    <dgm:pt modelId="{F90EB9A8-F9E0-493F-8254-4EC19B850E62}" type="pres">
      <dgm:prSet presAssocID="{0B62A7FA-463B-4540-A0C1-5D015F5C64F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974441-1E7C-4E29-A8DB-0FF3AFB960CB}" type="pres">
      <dgm:prSet presAssocID="{0B62A7FA-463B-4540-A0C1-5D015F5C64F8}" presName="negativeSpace" presStyleCnt="0"/>
      <dgm:spPr/>
    </dgm:pt>
    <dgm:pt modelId="{6C879FAD-3C6C-4517-B33D-CDE860A0D14F}" type="pres">
      <dgm:prSet presAssocID="{0B62A7FA-463B-4540-A0C1-5D015F5C64F8}" presName="childText" presStyleLbl="conFgAcc1" presStyleIdx="5" presStyleCnt="7">
        <dgm:presLayoutVars>
          <dgm:bulletEnabled val="1"/>
        </dgm:presLayoutVars>
      </dgm:prSet>
      <dgm:spPr/>
    </dgm:pt>
    <dgm:pt modelId="{4378AE09-26CC-4506-A9C9-4744706DB95E}" type="pres">
      <dgm:prSet presAssocID="{CE55D52D-C0B3-49F3-AB77-E518E5A9FFD9}" presName="spaceBetweenRectangles" presStyleCnt="0"/>
      <dgm:spPr/>
    </dgm:pt>
    <dgm:pt modelId="{66ED2D7C-7EDD-487B-A997-91F5840F71B2}" type="pres">
      <dgm:prSet presAssocID="{E61ADA3C-4C22-4C10-B8FC-757F38DE52A8}" presName="parentLin" presStyleCnt="0"/>
      <dgm:spPr/>
    </dgm:pt>
    <dgm:pt modelId="{83436172-BFF2-4FB4-B1E7-9CCE779E0CD5}" type="pres">
      <dgm:prSet presAssocID="{E61ADA3C-4C22-4C10-B8FC-757F38DE52A8}" presName="parentLeftMargin" presStyleLbl="node1" presStyleIdx="5" presStyleCnt="7"/>
      <dgm:spPr/>
      <dgm:t>
        <a:bodyPr/>
        <a:lstStyle/>
        <a:p>
          <a:endParaRPr lang="es-CO"/>
        </a:p>
      </dgm:t>
    </dgm:pt>
    <dgm:pt modelId="{F8A22EE0-D616-4EC2-B8F8-D5D793D6F654}" type="pres">
      <dgm:prSet presAssocID="{E61ADA3C-4C22-4C10-B8FC-757F38DE52A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D8E2D5-6709-4D1F-BCAE-203E8528F8D9}" type="pres">
      <dgm:prSet presAssocID="{E61ADA3C-4C22-4C10-B8FC-757F38DE52A8}" presName="negativeSpace" presStyleCnt="0"/>
      <dgm:spPr/>
    </dgm:pt>
    <dgm:pt modelId="{5E882933-21CA-4A64-9324-C5D40137F8CD}" type="pres">
      <dgm:prSet presAssocID="{E61ADA3C-4C22-4C10-B8FC-757F38DE52A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569B853-4DD4-4BBF-A764-59A5BDAC9E1D}" type="presOf" srcId="{76FCBD18-6138-4EC3-8B59-C436E51C68EF}" destId="{AD0EC609-B612-4ABE-A41A-4DEDB7BA8875}" srcOrd="0" destOrd="0" presId="urn:microsoft.com/office/officeart/2005/8/layout/list1"/>
    <dgm:cxn modelId="{AD31979C-086A-45B6-9A6B-591A6FA41D7E}" srcId="{E721073D-E966-4543-8A79-CD3EA5089D64}" destId="{EA49A1E8-43B4-4C29-A030-CE2998EDED46}" srcOrd="3" destOrd="0" parTransId="{3B0936FB-A810-4BA2-BDA6-2E6FE96A3C01}" sibTransId="{BA3A7124-5248-4A1A-B8C1-C06E564557E5}"/>
    <dgm:cxn modelId="{3C1DEB23-6BC5-46FB-931B-B086E6414432}" type="presOf" srcId="{E721073D-E966-4543-8A79-CD3EA5089D64}" destId="{AE5B1A00-C2A8-4301-BE66-3B445877CB98}" srcOrd="0" destOrd="0" presId="urn:microsoft.com/office/officeart/2005/8/layout/list1"/>
    <dgm:cxn modelId="{DFEBBBCA-0FCF-47BE-AF97-25BD615722D2}" srcId="{E721073D-E966-4543-8A79-CD3EA5089D64}" destId="{0B62A7FA-463B-4540-A0C1-5D015F5C64F8}" srcOrd="5" destOrd="0" parTransId="{E76DF79D-2177-44AD-A556-DB86E999B134}" sibTransId="{CE55D52D-C0B3-49F3-AB77-E518E5A9FFD9}"/>
    <dgm:cxn modelId="{203907AD-2BE0-47D3-B654-8D2B336FB95B}" type="presOf" srcId="{2CB34885-F274-4575-BB3A-ED6942D5BC71}" destId="{835C4722-8584-4D6D-BD50-8F93B76390C0}" srcOrd="1" destOrd="0" presId="urn:microsoft.com/office/officeart/2005/8/layout/list1"/>
    <dgm:cxn modelId="{A6109A30-02EC-46A6-AB23-28E53FFD2825}" type="presOf" srcId="{76FCBD18-6138-4EC3-8B59-C436E51C68EF}" destId="{DAA915C5-62CE-4737-80C5-DCA0E0067CCA}" srcOrd="1" destOrd="0" presId="urn:microsoft.com/office/officeart/2005/8/layout/list1"/>
    <dgm:cxn modelId="{610C7EE6-C6DD-4E43-BC85-A4F3C80D189A}" srcId="{E721073D-E966-4543-8A79-CD3EA5089D64}" destId="{E61ADA3C-4C22-4C10-B8FC-757F38DE52A8}" srcOrd="6" destOrd="0" parTransId="{E4E5946A-4D7A-4FE6-A0CA-8140FDAF52CD}" sibTransId="{DF419A4C-CB83-412B-A30D-FC2C19CDF9FA}"/>
    <dgm:cxn modelId="{EDCC665D-4D7D-44F7-ABB6-0AB67C11F99E}" srcId="{E721073D-E966-4543-8A79-CD3EA5089D64}" destId="{2CB34885-F274-4575-BB3A-ED6942D5BC71}" srcOrd="2" destOrd="0" parTransId="{A0D45F76-0709-481E-9848-CD5D5E570730}" sibTransId="{8FC0323F-04D0-4AA1-ACB4-5089714A0B1E}"/>
    <dgm:cxn modelId="{7BA0C7B5-72F4-4F69-948F-606F9E616112}" type="presOf" srcId="{EA49A1E8-43B4-4C29-A030-CE2998EDED46}" destId="{D00FFEE7-174D-46A7-AB90-3878887DC6E7}" srcOrd="1" destOrd="0" presId="urn:microsoft.com/office/officeart/2005/8/layout/list1"/>
    <dgm:cxn modelId="{D7577EBF-3CB1-4559-A3F0-E3E8983D251F}" type="presOf" srcId="{0B62A7FA-463B-4540-A0C1-5D015F5C64F8}" destId="{F90EB9A8-F9E0-493F-8254-4EC19B850E62}" srcOrd="1" destOrd="0" presId="urn:microsoft.com/office/officeart/2005/8/layout/list1"/>
    <dgm:cxn modelId="{11926B22-C2AB-46A4-8545-2A06BBB00472}" srcId="{E721073D-E966-4543-8A79-CD3EA5089D64}" destId="{3FB3E875-98EA-4787-B691-74BE8B7CF86C}" srcOrd="1" destOrd="0" parTransId="{D89929BE-E3F0-4B37-B688-9B8A954A163C}" sibTransId="{4EA97B6F-84BF-4C2F-8166-30533A30E7BD}"/>
    <dgm:cxn modelId="{F8EEF79E-EBBE-415C-B6CE-BD746D5EE628}" type="presOf" srcId="{83E6E081-ECAF-4BC1-BB09-D5FFE6DF5754}" destId="{4D2FF85C-8DE1-4A3B-A3AD-31E2F2B01967}" srcOrd="1" destOrd="0" presId="urn:microsoft.com/office/officeart/2005/8/layout/list1"/>
    <dgm:cxn modelId="{7246C6B0-9D8B-4058-BBEF-2E64578D05F7}" type="presOf" srcId="{E61ADA3C-4C22-4C10-B8FC-757F38DE52A8}" destId="{83436172-BFF2-4FB4-B1E7-9CCE779E0CD5}" srcOrd="0" destOrd="0" presId="urn:microsoft.com/office/officeart/2005/8/layout/list1"/>
    <dgm:cxn modelId="{700F29FA-29E2-4257-B56B-911039821CAF}" srcId="{E721073D-E966-4543-8A79-CD3EA5089D64}" destId="{83E6E081-ECAF-4BC1-BB09-D5FFE6DF5754}" srcOrd="0" destOrd="0" parTransId="{973DF947-1941-486E-8252-E37064F52B41}" sibTransId="{1EFACF1C-20A6-42B6-A572-8E0E18D4DFCE}"/>
    <dgm:cxn modelId="{011E38B2-14D2-48EB-8BCF-BB2208EA8C31}" type="presOf" srcId="{E61ADA3C-4C22-4C10-B8FC-757F38DE52A8}" destId="{F8A22EE0-D616-4EC2-B8F8-D5D793D6F654}" srcOrd="1" destOrd="0" presId="urn:microsoft.com/office/officeart/2005/8/layout/list1"/>
    <dgm:cxn modelId="{D8BF0C33-C573-4CE4-AE48-65BA2DEF6261}" type="presOf" srcId="{2CB34885-F274-4575-BB3A-ED6942D5BC71}" destId="{0C40B7AC-378A-4E33-84F6-0CC97D9EABCD}" srcOrd="0" destOrd="0" presId="urn:microsoft.com/office/officeart/2005/8/layout/list1"/>
    <dgm:cxn modelId="{7D872D21-2C3B-419F-972F-B797F9F764DA}" type="presOf" srcId="{3FB3E875-98EA-4787-B691-74BE8B7CF86C}" destId="{9FC82B1D-9E74-45A7-BC0A-C13531C10F71}" srcOrd="0" destOrd="0" presId="urn:microsoft.com/office/officeart/2005/8/layout/list1"/>
    <dgm:cxn modelId="{A65742EC-B258-47F0-AE6A-AAA5B21A7DE2}" type="presOf" srcId="{3FB3E875-98EA-4787-B691-74BE8B7CF86C}" destId="{763EE1E1-BEC5-4157-80AE-AD36AC09F505}" srcOrd="1" destOrd="0" presId="urn:microsoft.com/office/officeart/2005/8/layout/list1"/>
    <dgm:cxn modelId="{E73A0FAB-610F-41B0-9B16-E49FA071DD85}" type="presOf" srcId="{0B62A7FA-463B-4540-A0C1-5D015F5C64F8}" destId="{492D5CC4-9425-45F0-B19C-6AECFA6E337F}" srcOrd="0" destOrd="0" presId="urn:microsoft.com/office/officeart/2005/8/layout/list1"/>
    <dgm:cxn modelId="{AEB18D31-0E2D-4C5E-AE58-269C66B232D3}" type="presOf" srcId="{83E6E081-ECAF-4BC1-BB09-D5FFE6DF5754}" destId="{0A936616-6663-4068-B192-CAC6B33779EA}" srcOrd="0" destOrd="0" presId="urn:microsoft.com/office/officeart/2005/8/layout/list1"/>
    <dgm:cxn modelId="{B1FF985E-8EE4-41D7-ABBA-82A4D7F9FFA3}" type="presOf" srcId="{EA49A1E8-43B4-4C29-A030-CE2998EDED46}" destId="{A45B422B-5E8A-47FE-A2CA-37BDC0CF5B7A}" srcOrd="0" destOrd="0" presId="urn:microsoft.com/office/officeart/2005/8/layout/list1"/>
    <dgm:cxn modelId="{B1BC8BA0-B906-460A-9F19-3C02789FD992}" srcId="{E721073D-E966-4543-8A79-CD3EA5089D64}" destId="{76FCBD18-6138-4EC3-8B59-C436E51C68EF}" srcOrd="4" destOrd="0" parTransId="{D27DB750-5549-4A6D-A1EE-143C85A776FA}" sibTransId="{5D57262C-969D-4C92-B17C-254504E2836B}"/>
    <dgm:cxn modelId="{62713DC6-E469-416E-8DF4-0CBF4191549E}" type="presParOf" srcId="{AE5B1A00-C2A8-4301-BE66-3B445877CB98}" destId="{A09FA37D-D273-4C30-95C6-FDD8A5C7DBCE}" srcOrd="0" destOrd="0" presId="urn:microsoft.com/office/officeart/2005/8/layout/list1"/>
    <dgm:cxn modelId="{DBFD6FF1-89CB-4F93-B287-AFBD108B3996}" type="presParOf" srcId="{A09FA37D-D273-4C30-95C6-FDD8A5C7DBCE}" destId="{0A936616-6663-4068-B192-CAC6B33779EA}" srcOrd="0" destOrd="0" presId="urn:microsoft.com/office/officeart/2005/8/layout/list1"/>
    <dgm:cxn modelId="{A017AFC4-473E-4DFE-9493-0C54A52BD27F}" type="presParOf" srcId="{A09FA37D-D273-4C30-95C6-FDD8A5C7DBCE}" destId="{4D2FF85C-8DE1-4A3B-A3AD-31E2F2B01967}" srcOrd="1" destOrd="0" presId="urn:microsoft.com/office/officeart/2005/8/layout/list1"/>
    <dgm:cxn modelId="{99A71862-17BC-4474-8FA9-D5ECF09EDF1B}" type="presParOf" srcId="{AE5B1A00-C2A8-4301-BE66-3B445877CB98}" destId="{F79DB702-B5D2-4E48-B536-3C22A0A65765}" srcOrd="1" destOrd="0" presId="urn:microsoft.com/office/officeart/2005/8/layout/list1"/>
    <dgm:cxn modelId="{057487FA-D078-4572-9F59-CF8DE3D8B235}" type="presParOf" srcId="{AE5B1A00-C2A8-4301-BE66-3B445877CB98}" destId="{08657ECF-32BD-4118-827D-ABDD07145D23}" srcOrd="2" destOrd="0" presId="urn:microsoft.com/office/officeart/2005/8/layout/list1"/>
    <dgm:cxn modelId="{C6F8EB78-ED7C-455F-8CFA-6D65F00487C8}" type="presParOf" srcId="{AE5B1A00-C2A8-4301-BE66-3B445877CB98}" destId="{0A9DB3C9-751C-40BA-85B8-E9310BDE0C26}" srcOrd="3" destOrd="0" presId="urn:microsoft.com/office/officeart/2005/8/layout/list1"/>
    <dgm:cxn modelId="{A6CA084A-0209-4983-B1B4-269B58DF09FC}" type="presParOf" srcId="{AE5B1A00-C2A8-4301-BE66-3B445877CB98}" destId="{30149B91-8AE7-4C54-8CF0-46CA5BCBEAFA}" srcOrd="4" destOrd="0" presId="urn:microsoft.com/office/officeart/2005/8/layout/list1"/>
    <dgm:cxn modelId="{3D3D2AFC-7496-43D8-A755-5A6D4B3524FB}" type="presParOf" srcId="{30149B91-8AE7-4C54-8CF0-46CA5BCBEAFA}" destId="{9FC82B1D-9E74-45A7-BC0A-C13531C10F71}" srcOrd="0" destOrd="0" presId="urn:microsoft.com/office/officeart/2005/8/layout/list1"/>
    <dgm:cxn modelId="{643F6768-3558-42E7-A83D-3D7EC53E3740}" type="presParOf" srcId="{30149B91-8AE7-4C54-8CF0-46CA5BCBEAFA}" destId="{763EE1E1-BEC5-4157-80AE-AD36AC09F505}" srcOrd="1" destOrd="0" presId="urn:microsoft.com/office/officeart/2005/8/layout/list1"/>
    <dgm:cxn modelId="{661EF44A-9C4A-4C76-A17C-D4585D4CBC2C}" type="presParOf" srcId="{AE5B1A00-C2A8-4301-BE66-3B445877CB98}" destId="{3BF5ED52-567D-4A70-95F5-FA9AE67E2EA9}" srcOrd="5" destOrd="0" presId="urn:microsoft.com/office/officeart/2005/8/layout/list1"/>
    <dgm:cxn modelId="{2E9AC038-186E-4906-8E12-BEBD67A541D6}" type="presParOf" srcId="{AE5B1A00-C2A8-4301-BE66-3B445877CB98}" destId="{759E7ABB-BAD6-44FA-9F03-2A62CA9C6F20}" srcOrd="6" destOrd="0" presId="urn:microsoft.com/office/officeart/2005/8/layout/list1"/>
    <dgm:cxn modelId="{100A7BA6-4DA8-4881-A880-BC978BF18DF7}" type="presParOf" srcId="{AE5B1A00-C2A8-4301-BE66-3B445877CB98}" destId="{BF008ECF-03C7-4BD4-93C0-FC9D85C8F4E8}" srcOrd="7" destOrd="0" presId="urn:microsoft.com/office/officeart/2005/8/layout/list1"/>
    <dgm:cxn modelId="{CA86FDF3-F5F8-4975-BA6A-3E212C1CCB43}" type="presParOf" srcId="{AE5B1A00-C2A8-4301-BE66-3B445877CB98}" destId="{5492C99C-F6F7-410E-8A82-94C492D6EAF1}" srcOrd="8" destOrd="0" presId="urn:microsoft.com/office/officeart/2005/8/layout/list1"/>
    <dgm:cxn modelId="{FD5C52CE-C3B2-4DFB-A42B-BC919B1A7FB5}" type="presParOf" srcId="{5492C99C-F6F7-410E-8A82-94C492D6EAF1}" destId="{0C40B7AC-378A-4E33-84F6-0CC97D9EABCD}" srcOrd="0" destOrd="0" presId="urn:microsoft.com/office/officeart/2005/8/layout/list1"/>
    <dgm:cxn modelId="{A860073E-04EF-4C5F-A448-F2B6AF7A6165}" type="presParOf" srcId="{5492C99C-F6F7-410E-8A82-94C492D6EAF1}" destId="{835C4722-8584-4D6D-BD50-8F93B76390C0}" srcOrd="1" destOrd="0" presId="urn:microsoft.com/office/officeart/2005/8/layout/list1"/>
    <dgm:cxn modelId="{AD997AED-8446-4760-A4B6-8150609EA5B4}" type="presParOf" srcId="{AE5B1A00-C2A8-4301-BE66-3B445877CB98}" destId="{90561DEA-9F4A-4227-8134-41991DC8FB16}" srcOrd="9" destOrd="0" presId="urn:microsoft.com/office/officeart/2005/8/layout/list1"/>
    <dgm:cxn modelId="{C647023A-7ADB-46AE-8A29-58D641B8C5EF}" type="presParOf" srcId="{AE5B1A00-C2A8-4301-BE66-3B445877CB98}" destId="{DFCDB830-5FC4-42C3-B6BC-4B8A05DF873A}" srcOrd="10" destOrd="0" presId="urn:microsoft.com/office/officeart/2005/8/layout/list1"/>
    <dgm:cxn modelId="{B7E62C0A-2D9E-451B-AFBE-88815A565F0F}" type="presParOf" srcId="{AE5B1A00-C2A8-4301-BE66-3B445877CB98}" destId="{E0493846-B364-47EA-AFD8-B3DF1C2C4B1E}" srcOrd="11" destOrd="0" presId="urn:microsoft.com/office/officeart/2005/8/layout/list1"/>
    <dgm:cxn modelId="{5BADD062-B03B-4E1F-B642-01A1E4571312}" type="presParOf" srcId="{AE5B1A00-C2A8-4301-BE66-3B445877CB98}" destId="{96721EA6-26B4-4F22-AAE3-95D079A03EC3}" srcOrd="12" destOrd="0" presId="urn:microsoft.com/office/officeart/2005/8/layout/list1"/>
    <dgm:cxn modelId="{7503C303-C4EE-47EF-9BE0-442EA32DE115}" type="presParOf" srcId="{96721EA6-26B4-4F22-AAE3-95D079A03EC3}" destId="{A45B422B-5E8A-47FE-A2CA-37BDC0CF5B7A}" srcOrd="0" destOrd="0" presId="urn:microsoft.com/office/officeart/2005/8/layout/list1"/>
    <dgm:cxn modelId="{BB231DA2-2A6E-4153-864F-61455B5A5379}" type="presParOf" srcId="{96721EA6-26B4-4F22-AAE3-95D079A03EC3}" destId="{D00FFEE7-174D-46A7-AB90-3878887DC6E7}" srcOrd="1" destOrd="0" presId="urn:microsoft.com/office/officeart/2005/8/layout/list1"/>
    <dgm:cxn modelId="{140D3BC3-9950-4FFE-B91B-B1B271BBB1A2}" type="presParOf" srcId="{AE5B1A00-C2A8-4301-BE66-3B445877CB98}" destId="{8E5EB672-580E-4DF2-B5D4-ED06A07ED4B7}" srcOrd="13" destOrd="0" presId="urn:microsoft.com/office/officeart/2005/8/layout/list1"/>
    <dgm:cxn modelId="{7A1378B0-52BC-46CE-892C-3BAC1C8375E4}" type="presParOf" srcId="{AE5B1A00-C2A8-4301-BE66-3B445877CB98}" destId="{D019BDAB-2385-4646-AD65-F416B565E5B0}" srcOrd="14" destOrd="0" presId="urn:microsoft.com/office/officeart/2005/8/layout/list1"/>
    <dgm:cxn modelId="{CCC59C35-CCF4-48BF-A02A-D31E900196AB}" type="presParOf" srcId="{AE5B1A00-C2A8-4301-BE66-3B445877CB98}" destId="{4918C74D-784F-4A2C-80DB-29083507059F}" srcOrd="15" destOrd="0" presId="urn:microsoft.com/office/officeart/2005/8/layout/list1"/>
    <dgm:cxn modelId="{3F2A0F03-CD1A-4C52-BBAE-3369B555920A}" type="presParOf" srcId="{AE5B1A00-C2A8-4301-BE66-3B445877CB98}" destId="{B9302FC1-EB9A-4900-AF08-343024B2E881}" srcOrd="16" destOrd="0" presId="urn:microsoft.com/office/officeart/2005/8/layout/list1"/>
    <dgm:cxn modelId="{A9A7FBCE-8225-4572-9BF1-448CAF898D1F}" type="presParOf" srcId="{B9302FC1-EB9A-4900-AF08-343024B2E881}" destId="{AD0EC609-B612-4ABE-A41A-4DEDB7BA8875}" srcOrd="0" destOrd="0" presId="urn:microsoft.com/office/officeart/2005/8/layout/list1"/>
    <dgm:cxn modelId="{5D1A12A5-8314-446F-B147-06E25F87C19B}" type="presParOf" srcId="{B9302FC1-EB9A-4900-AF08-343024B2E881}" destId="{DAA915C5-62CE-4737-80C5-DCA0E0067CCA}" srcOrd="1" destOrd="0" presId="urn:microsoft.com/office/officeart/2005/8/layout/list1"/>
    <dgm:cxn modelId="{304C44A0-8089-4AAF-9D98-A97770515F53}" type="presParOf" srcId="{AE5B1A00-C2A8-4301-BE66-3B445877CB98}" destId="{6CEF3480-B9D4-4B31-80B8-F6A00A846870}" srcOrd="17" destOrd="0" presId="urn:microsoft.com/office/officeart/2005/8/layout/list1"/>
    <dgm:cxn modelId="{A9DDF295-530F-4EE6-8F1C-EF4258A9A35E}" type="presParOf" srcId="{AE5B1A00-C2A8-4301-BE66-3B445877CB98}" destId="{17A8F7D8-9E2B-41A5-A6D6-A052C1A2F211}" srcOrd="18" destOrd="0" presId="urn:microsoft.com/office/officeart/2005/8/layout/list1"/>
    <dgm:cxn modelId="{6A5C8812-68EB-47C2-A039-9B4A56F84F33}" type="presParOf" srcId="{AE5B1A00-C2A8-4301-BE66-3B445877CB98}" destId="{1241DB96-8ED0-48D0-8312-68FCAFF07F8B}" srcOrd="19" destOrd="0" presId="urn:microsoft.com/office/officeart/2005/8/layout/list1"/>
    <dgm:cxn modelId="{92C75F01-906B-4B7F-AF28-D3EFCBABA7E8}" type="presParOf" srcId="{AE5B1A00-C2A8-4301-BE66-3B445877CB98}" destId="{2510770F-8B9E-4712-A29A-AE1AC1E9B577}" srcOrd="20" destOrd="0" presId="urn:microsoft.com/office/officeart/2005/8/layout/list1"/>
    <dgm:cxn modelId="{5838D668-6EC1-4F56-B2F3-0B6B7FE0F77A}" type="presParOf" srcId="{2510770F-8B9E-4712-A29A-AE1AC1E9B577}" destId="{492D5CC4-9425-45F0-B19C-6AECFA6E337F}" srcOrd="0" destOrd="0" presId="urn:microsoft.com/office/officeart/2005/8/layout/list1"/>
    <dgm:cxn modelId="{85B36050-FFE5-43AB-A9B7-2BC54CFE13BE}" type="presParOf" srcId="{2510770F-8B9E-4712-A29A-AE1AC1E9B577}" destId="{F90EB9A8-F9E0-493F-8254-4EC19B850E62}" srcOrd="1" destOrd="0" presId="urn:microsoft.com/office/officeart/2005/8/layout/list1"/>
    <dgm:cxn modelId="{C8AC92EB-5CB3-4934-9716-1BB9709FF976}" type="presParOf" srcId="{AE5B1A00-C2A8-4301-BE66-3B445877CB98}" destId="{39974441-1E7C-4E29-A8DB-0FF3AFB960CB}" srcOrd="21" destOrd="0" presId="urn:microsoft.com/office/officeart/2005/8/layout/list1"/>
    <dgm:cxn modelId="{5433A27F-005E-438F-9D2E-9768D9948209}" type="presParOf" srcId="{AE5B1A00-C2A8-4301-BE66-3B445877CB98}" destId="{6C879FAD-3C6C-4517-B33D-CDE860A0D14F}" srcOrd="22" destOrd="0" presId="urn:microsoft.com/office/officeart/2005/8/layout/list1"/>
    <dgm:cxn modelId="{4490D5ED-BF9B-4D03-854E-4D4005F62C60}" type="presParOf" srcId="{AE5B1A00-C2A8-4301-BE66-3B445877CB98}" destId="{4378AE09-26CC-4506-A9C9-4744706DB95E}" srcOrd="23" destOrd="0" presId="urn:microsoft.com/office/officeart/2005/8/layout/list1"/>
    <dgm:cxn modelId="{9855474C-3F9A-4B78-8281-CB223B493EAA}" type="presParOf" srcId="{AE5B1A00-C2A8-4301-BE66-3B445877CB98}" destId="{66ED2D7C-7EDD-487B-A997-91F5840F71B2}" srcOrd="24" destOrd="0" presId="urn:microsoft.com/office/officeart/2005/8/layout/list1"/>
    <dgm:cxn modelId="{86662040-6B6B-4992-8838-7800E787D141}" type="presParOf" srcId="{66ED2D7C-7EDD-487B-A997-91F5840F71B2}" destId="{83436172-BFF2-4FB4-B1E7-9CCE779E0CD5}" srcOrd="0" destOrd="0" presId="urn:microsoft.com/office/officeart/2005/8/layout/list1"/>
    <dgm:cxn modelId="{F686600A-3599-40E6-8AB3-1F415572A252}" type="presParOf" srcId="{66ED2D7C-7EDD-487B-A997-91F5840F71B2}" destId="{F8A22EE0-D616-4EC2-B8F8-D5D793D6F654}" srcOrd="1" destOrd="0" presId="urn:microsoft.com/office/officeart/2005/8/layout/list1"/>
    <dgm:cxn modelId="{001A68E5-9DB5-4D9C-A14B-AE784EB00620}" type="presParOf" srcId="{AE5B1A00-C2A8-4301-BE66-3B445877CB98}" destId="{2BD8E2D5-6709-4D1F-BCAE-203E8528F8D9}" srcOrd="25" destOrd="0" presId="urn:microsoft.com/office/officeart/2005/8/layout/list1"/>
    <dgm:cxn modelId="{EF259408-372C-4D4B-972A-8717C9AA3F19}" type="presParOf" srcId="{AE5B1A00-C2A8-4301-BE66-3B445877CB98}" destId="{5E882933-21CA-4A64-9324-C5D40137F8C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16 Semanas</a:t>
          </a:r>
          <a:endParaRPr lang="es-CO" sz="2000" dirty="0"/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E6C264B0-03B5-4925-B134-D77C54F0E3BF}">
      <dgm:prSet phldrT="[Texto]" custT="1"/>
      <dgm:spPr/>
      <dgm:t>
        <a:bodyPr/>
        <a:lstStyle/>
        <a:p>
          <a:r>
            <a:rPr lang="es-CO" sz="2400" dirty="0" smtClean="0"/>
            <a:t>480 horas</a:t>
          </a:r>
          <a:endParaRPr lang="es-CO" sz="2400" dirty="0"/>
        </a:p>
      </dgm:t>
    </dgm:pt>
    <dgm:pt modelId="{ABB023C5-EE86-4693-B931-C3424C3F619D}" type="parTrans" cxnId="{ED360A38-FFD1-4D31-9951-A532AD2C10D4}">
      <dgm:prSet/>
      <dgm:spPr/>
      <dgm:t>
        <a:bodyPr/>
        <a:lstStyle/>
        <a:p>
          <a:endParaRPr lang="es-CO"/>
        </a:p>
      </dgm:t>
    </dgm:pt>
    <dgm:pt modelId="{8C445827-6237-4C89-8748-8B2ADAE2D3AD}" type="sibTrans" cxnId="{ED360A38-FFD1-4D31-9951-A532AD2C10D4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6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2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6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C1A8E934-BFFB-4C1A-8F6C-C396942934EA}" type="pres">
      <dgm:prSet presAssocID="{E6C264B0-03B5-4925-B134-D77C54F0E3BF}" presName="desBackupLeftNorm" presStyleCnt="0"/>
      <dgm:spPr/>
      <dgm:t>
        <a:bodyPr/>
        <a:lstStyle/>
        <a:p>
          <a:endParaRPr lang="es-CO"/>
        </a:p>
      </dgm:t>
    </dgm:pt>
    <dgm:pt modelId="{A44B17E6-39A1-4337-80A6-B0BE8C068F62}" type="pres">
      <dgm:prSet presAssocID="{E6C264B0-03B5-4925-B134-D77C54F0E3BF}" presName="desComposite" presStyleCnt="0"/>
      <dgm:spPr/>
      <dgm:t>
        <a:bodyPr/>
        <a:lstStyle/>
        <a:p>
          <a:endParaRPr lang="es-CO"/>
        </a:p>
      </dgm:t>
    </dgm:pt>
    <dgm:pt modelId="{BFEE6E04-4F28-4FAD-8574-E768B560E677}" type="pres">
      <dgm:prSet presAssocID="{E6C264B0-03B5-4925-B134-D77C54F0E3BF}" presName="desCircle" presStyleLbl="node1" presStyleIdx="1" presStyleCnt="2" custLinFactNeighborX="-23952" custLinFactNeighborY="-2521"/>
      <dgm:spPr/>
      <dgm:t>
        <a:bodyPr/>
        <a:lstStyle/>
        <a:p>
          <a:endParaRPr lang="es-CO"/>
        </a:p>
      </dgm:t>
    </dgm:pt>
    <dgm:pt modelId="{DBBAE0E8-8BAE-4644-8CB3-E2B447BF7A0E}" type="pres">
      <dgm:prSet presAssocID="{E6C264B0-03B5-4925-B134-D77C54F0E3BF}" presName="chTx" presStyleLbl="revTx" presStyleIdx="3" presStyleCnt="6" custLinFactNeighborX="49553" custLinFactNeighborY="-98671"/>
      <dgm:spPr/>
      <dgm:t>
        <a:bodyPr/>
        <a:lstStyle/>
        <a:p>
          <a:endParaRPr lang="es-CO"/>
        </a:p>
      </dgm:t>
    </dgm:pt>
    <dgm:pt modelId="{DD9747A6-BF8F-4A63-9E4E-AA6E614FACB2}" type="pres">
      <dgm:prSet presAssocID="{E6C264B0-03B5-4925-B134-D77C54F0E3BF}" presName="desTx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4C5A35-3468-475E-A504-60B2C7467682}" type="pres">
      <dgm:prSet presAssocID="{E6C264B0-03B5-4925-B134-D77C54F0E3BF}" presName="desBackupRightNorm" presStyleCnt="0"/>
      <dgm:spPr/>
      <dgm:t>
        <a:bodyPr/>
        <a:lstStyle/>
        <a:p>
          <a:endParaRPr lang="es-CO"/>
        </a:p>
      </dgm:t>
    </dgm:pt>
    <dgm:pt modelId="{689E9F75-C6B7-430D-B001-202A77665593}" type="pres">
      <dgm:prSet presAssocID="{8C445827-6237-4C89-8748-8B2ADAE2D3AD}" presName="desSpace" presStyleCnt="0"/>
      <dgm:spPr/>
      <dgm:t>
        <a:bodyPr/>
        <a:lstStyle/>
        <a:p>
          <a:endParaRPr lang="es-CO"/>
        </a:p>
      </dgm:t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5" presStyleCnt="6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F212D81C-F54B-4EDA-800C-E8756D0D5200}" type="presOf" srcId="{FC05253B-2647-4DE6-8EC9-2FE0F44DB3D8}" destId="{43BF2806-F1C0-4A44-AFCE-F0F72CF6E199}" srcOrd="0" destOrd="0" presId="urn:microsoft.com/office/officeart/2008/layout/CircleAccentTimeline"/>
    <dgm:cxn modelId="{E89D2B27-283D-493A-9E5B-ADC1DFAB2B7D}" type="presOf" srcId="{B99F95D8-BE06-44AE-B377-4CB91A382BE2}" destId="{1C92C585-9ADA-41CB-9620-FBEF8B32443B}" srcOrd="0" destOrd="0" presId="urn:microsoft.com/office/officeart/2008/layout/CircleAccentTimeline"/>
    <dgm:cxn modelId="{0725D101-56BE-470A-B2AA-0B741F080F25}" type="presOf" srcId="{CF143741-D1EF-4B8F-84B9-4BE4D842BDB4}" destId="{7E114183-0CC6-4217-94D1-0BEFF8EDB57A}" srcOrd="0" destOrd="0" presId="urn:microsoft.com/office/officeart/2008/layout/CircleAccentTimeline"/>
    <dgm:cxn modelId="{8005F9C3-DDA9-4DAF-AB08-FD96F3611F93}" type="presOf" srcId="{E6C264B0-03B5-4925-B134-D77C54F0E3BF}" destId="{DBBAE0E8-8BAE-4644-8CB3-E2B447BF7A0E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ED360A38-FFD1-4D31-9951-A532AD2C10D4}" srcId="{FC05253B-2647-4DE6-8EC9-2FE0F44DB3D8}" destId="{E6C264B0-03B5-4925-B134-D77C54F0E3BF}" srcOrd="1" destOrd="0" parTransId="{ABB023C5-EE86-4693-B931-C3424C3F619D}" sibTransId="{8C445827-6237-4C89-8748-8B2ADAE2D3AD}"/>
    <dgm:cxn modelId="{838AA90C-6A03-4E05-9C5D-DABF72AE122D}" type="presOf" srcId="{729D14DA-2EE9-4DC8-8298-E6BABB83FBCF}" destId="{7B7928D1-5F7C-48EA-A2FA-80FA8EAB0207}" srcOrd="0" destOrd="0" presId="urn:microsoft.com/office/officeart/2008/layout/CircleAccentTimeline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543B7433-3C3F-4300-A319-0AEC48DE3C32}" type="presParOf" srcId="{7E114183-0CC6-4217-94D1-0BEFF8EDB57A}" destId="{DBAAC956-0683-4E1F-8132-699008561724}" srcOrd="0" destOrd="0" presId="urn:microsoft.com/office/officeart/2008/layout/CircleAccentTimeline"/>
    <dgm:cxn modelId="{5BBC0400-A264-4CCA-8A3F-72797877D736}" type="presParOf" srcId="{DBAAC956-0683-4E1F-8132-699008561724}" destId="{BE94EA48-EDD7-479B-8AA0-84D22D63CF3A}" srcOrd="0" destOrd="0" presId="urn:microsoft.com/office/officeart/2008/layout/CircleAccentTimeline"/>
    <dgm:cxn modelId="{4DCC5BA5-4932-46F3-A76E-A969DB812A5F}" type="presParOf" srcId="{DBAAC956-0683-4E1F-8132-699008561724}" destId="{43BF2806-F1C0-4A44-AFCE-F0F72CF6E199}" srcOrd="1" destOrd="0" presId="urn:microsoft.com/office/officeart/2008/layout/CircleAccentTimeline"/>
    <dgm:cxn modelId="{34B47AFA-85EC-45D5-8EEA-668C36411931}" type="presParOf" srcId="{DBAAC956-0683-4E1F-8132-699008561724}" destId="{5E4973BF-F3F5-4294-9BC5-131B8D28F2FA}" srcOrd="2" destOrd="0" presId="urn:microsoft.com/office/officeart/2008/layout/CircleAccentTimeline"/>
    <dgm:cxn modelId="{BD07FCCA-3EDC-4D55-98F1-38C0C3CF4E1C}" type="presParOf" srcId="{7E114183-0CC6-4217-94D1-0BEFF8EDB57A}" destId="{EF2B7D7C-5F59-412E-9E76-B5C7AF265128}" srcOrd="1" destOrd="0" presId="urn:microsoft.com/office/officeart/2008/layout/CircleAccentTimeline"/>
    <dgm:cxn modelId="{1B57725D-6DF5-4445-A8AD-D5484E532782}" type="presParOf" srcId="{7E114183-0CC6-4217-94D1-0BEFF8EDB57A}" destId="{CAB4FF41-8B3B-4BBD-9DE6-286A4E7D5D0B}" srcOrd="2" destOrd="0" presId="urn:microsoft.com/office/officeart/2008/layout/CircleAccentTimeline"/>
    <dgm:cxn modelId="{68308A2E-7566-4FB9-865E-D703A80F0529}" type="presParOf" srcId="{7E114183-0CC6-4217-94D1-0BEFF8EDB57A}" destId="{D42F7D12-2BDE-4A90-AF87-4FE4FE290307}" srcOrd="3" destOrd="0" presId="urn:microsoft.com/office/officeart/2008/layout/CircleAccentTimeline"/>
    <dgm:cxn modelId="{3CDED331-AF31-4D4A-9280-CA6B517A7904}" type="presParOf" srcId="{7E114183-0CC6-4217-94D1-0BEFF8EDB57A}" destId="{81E4C388-6E75-4D2D-813B-9350AB32EB5B}" srcOrd="4" destOrd="0" presId="urn:microsoft.com/office/officeart/2008/layout/CircleAccentTimeline"/>
    <dgm:cxn modelId="{BFC4E7B8-E416-4823-90CA-B39635085409}" type="presParOf" srcId="{81E4C388-6E75-4D2D-813B-9350AB32EB5B}" destId="{61CB9A04-D54E-41A5-B655-532DC4F7EB11}" srcOrd="0" destOrd="0" presId="urn:microsoft.com/office/officeart/2008/layout/CircleAccentTimeline"/>
    <dgm:cxn modelId="{F3F04007-B4F8-441D-A0FF-AE7D64649605}" type="presParOf" srcId="{81E4C388-6E75-4D2D-813B-9350AB32EB5B}" destId="{7B7928D1-5F7C-48EA-A2FA-80FA8EAB0207}" srcOrd="1" destOrd="0" presId="urn:microsoft.com/office/officeart/2008/layout/CircleAccentTimeline"/>
    <dgm:cxn modelId="{8FCF8391-41E6-4560-AA00-67B83CA3307B}" type="presParOf" srcId="{81E4C388-6E75-4D2D-813B-9350AB32EB5B}" destId="{2DC8E875-7D58-4F99-842C-E6B60FE39627}" srcOrd="2" destOrd="0" presId="urn:microsoft.com/office/officeart/2008/layout/CircleAccentTimeline"/>
    <dgm:cxn modelId="{11CF10EC-C442-4341-8272-20AAD76E9A5A}" type="presParOf" srcId="{7E114183-0CC6-4217-94D1-0BEFF8EDB57A}" destId="{8FF4ED5F-2DFE-477E-8C30-CA3B9DD46DB7}" srcOrd="5" destOrd="0" presId="urn:microsoft.com/office/officeart/2008/layout/CircleAccentTimeline"/>
    <dgm:cxn modelId="{7537A3E0-EB0E-4551-9701-9A9936A11632}" type="presParOf" srcId="{7E114183-0CC6-4217-94D1-0BEFF8EDB57A}" destId="{4B1C958E-E7EB-4B38-8BEF-340872851480}" srcOrd="6" destOrd="0" presId="urn:microsoft.com/office/officeart/2008/layout/CircleAccentTimeline"/>
    <dgm:cxn modelId="{604F852D-42FA-4DC8-9DE6-6D53003940F5}" type="presParOf" srcId="{7E114183-0CC6-4217-94D1-0BEFF8EDB57A}" destId="{C1A8E934-BFFB-4C1A-8F6C-C396942934EA}" srcOrd="7" destOrd="0" presId="urn:microsoft.com/office/officeart/2008/layout/CircleAccentTimeline"/>
    <dgm:cxn modelId="{C5ED62E3-598A-44E4-B84B-C73DE95E6CD8}" type="presParOf" srcId="{7E114183-0CC6-4217-94D1-0BEFF8EDB57A}" destId="{A44B17E6-39A1-4337-80A6-B0BE8C068F62}" srcOrd="8" destOrd="0" presId="urn:microsoft.com/office/officeart/2008/layout/CircleAccentTimeline"/>
    <dgm:cxn modelId="{2C8B6224-B80C-4537-8F43-9AD1D6EBA868}" type="presParOf" srcId="{A44B17E6-39A1-4337-80A6-B0BE8C068F62}" destId="{BFEE6E04-4F28-4FAD-8574-E768B560E677}" srcOrd="0" destOrd="0" presId="urn:microsoft.com/office/officeart/2008/layout/CircleAccentTimeline"/>
    <dgm:cxn modelId="{1496994D-466C-4B58-9660-90E38FD56E1E}" type="presParOf" srcId="{A44B17E6-39A1-4337-80A6-B0BE8C068F62}" destId="{DBBAE0E8-8BAE-4644-8CB3-E2B447BF7A0E}" srcOrd="1" destOrd="0" presId="urn:microsoft.com/office/officeart/2008/layout/CircleAccentTimeline"/>
    <dgm:cxn modelId="{543AFFB5-B64F-4E63-AE3E-F1F0D906F7A6}" type="presParOf" srcId="{A44B17E6-39A1-4337-80A6-B0BE8C068F62}" destId="{DD9747A6-BF8F-4A63-9E4E-AA6E614FACB2}" srcOrd="2" destOrd="0" presId="urn:microsoft.com/office/officeart/2008/layout/CircleAccentTimeline"/>
    <dgm:cxn modelId="{E57DA9DD-FCAF-4A08-9038-E9EEF808BFD2}" type="presParOf" srcId="{7E114183-0CC6-4217-94D1-0BEFF8EDB57A}" destId="{B34C5A35-3468-475E-A504-60B2C7467682}" srcOrd="9" destOrd="0" presId="urn:microsoft.com/office/officeart/2008/layout/CircleAccentTimeline"/>
    <dgm:cxn modelId="{47ABDC31-D27B-403F-BC80-6E1CC37C49DB}" type="presParOf" srcId="{7E114183-0CC6-4217-94D1-0BEFF8EDB57A}" destId="{689E9F75-C6B7-430D-B001-202A77665593}" srcOrd="10" destOrd="0" presId="urn:microsoft.com/office/officeart/2008/layout/CircleAccentTimeline"/>
    <dgm:cxn modelId="{3D34370E-1541-40BA-853F-9554A2873757}" type="presParOf" srcId="{7E114183-0CC6-4217-94D1-0BEFF8EDB57A}" destId="{633AEBB2-C584-49C5-9933-429E51052436}" srcOrd="11" destOrd="0" presId="urn:microsoft.com/office/officeart/2008/layout/CircleAccentTimeline"/>
    <dgm:cxn modelId="{18EE58D6-9AE9-4B6D-8355-92CC0AF7ECF8}" type="presParOf" srcId="{633AEBB2-C584-49C5-9933-429E51052436}" destId="{C6CF8707-D1D1-4FA8-9757-839E00FCF767}" srcOrd="0" destOrd="0" presId="urn:microsoft.com/office/officeart/2008/layout/CircleAccentTimeline"/>
    <dgm:cxn modelId="{DC81CF36-50BD-4285-A39D-A5DB66B8D340}" type="presParOf" srcId="{633AEBB2-C584-49C5-9933-429E51052436}" destId="{1C92C585-9ADA-41CB-9620-FBEF8B32443B}" srcOrd="1" destOrd="0" presId="urn:microsoft.com/office/officeart/2008/layout/CircleAccentTimeline"/>
    <dgm:cxn modelId="{7AFE25DE-B58E-4732-ACD8-50D053405CD5}" type="presParOf" srcId="{633AEBB2-C584-49C5-9933-429E51052436}" destId="{770C2347-45A6-4E1A-A5DF-392E7147949B}" srcOrd="2" destOrd="0" presId="urn:microsoft.com/office/officeart/2008/layout/CircleAccentTimeline"/>
    <dgm:cxn modelId="{09D7C1F3-247F-4FC4-9529-DC34CF71FB9F}" type="presParOf" srcId="{7E114183-0CC6-4217-94D1-0BEFF8EDB57A}" destId="{8C7F308E-40CD-4D40-AABD-1614969D8E57}" srcOrd="12" destOrd="0" presId="urn:microsoft.com/office/officeart/2008/layout/CircleAccentTimeline"/>
    <dgm:cxn modelId="{AAB8D01B-5C3C-4D64-90D3-EB0C950C9F90}" type="presParOf" srcId="{7E114183-0CC6-4217-94D1-0BEFF8EDB57A}" destId="{EB89F5C1-DB00-4523-BAB5-396316A70C4F}" srcOrd="1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43741-D1EF-4B8F-84B9-4BE4D842BDB4}" type="doc">
      <dgm:prSet loTypeId="urn:microsoft.com/office/officeart/2008/layout/CircleAccentTimeline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O"/>
        </a:p>
      </dgm:t>
    </dgm:pt>
    <dgm:pt modelId="{FC05253B-2647-4DE6-8EC9-2FE0F44DB3D8}">
      <dgm:prSet phldrT="[Texto]" custT="1"/>
      <dgm:spPr/>
      <dgm:t>
        <a:bodyPr/>
        <a:lstStyle/>
        <a:p>
          <a:r>
            <a:rPr lang="es-CO" sz="2400" dirty="0" smtClean="0"/>
            <a:t>26 Julio 2013</a:t>
          </a:r>
          <a:endParaRPr lang="es-CO" sz="2400" dirty="0"/>
        </a:p>
      </dgm:t>
    </dgm:pt>
    <dgm:pt modelId="{5CEFD719-1801-456D-924F-0ED50BA8BD89}" type="parTrans" cxnId="{2372648F-D1F9-43B1-B078-D2F002A34FE9}">
      <dgm:prSet/>
      <dgm:spPr/>
      <dgm:t>
        <a:bodyPr/>
        <a:lstStyle/>
        <a:p>
          <a:endParaRPr lang="es-CO"/>
        </a:p>
      </dgm:t>
    </dgm:pt>
    <dgm:pt modelId="{47C7625F-C8BA-4624-B850-F58ADCA56D32}" type="sibTrans" cxnId="{2372648F-D1F9-43B1-B078-D2F002A34FE9}">
      <dgm:prSet/>
      <dgm:spPr/>
      <dgm:t>
        <a:bodyPr/>
        <a:lstStyle/>
        <a:p>
          <a:endParaRPr lang="es-CO"/>
        </a:p>
      </dgm:t>
    </dgm:pt>
    <dgm:pt modelId="{729D14DA-2EE9-4DC8-8298-E6BABB83FBCF}">
      <dgm:prSet phldrT="[Texto]" custT="1"/>
      <dgm:spPr/>
      <dgm:t>
        <a:bodyPr/>
        <a:lstStyle/>
        <a:p>
          <a:r>
            <a:rPr lang="es-CO" sz="2000" dirty="0" smtClean="0"/>
            <a:t>Procesos transaccionales</a:t>
          </a:r>
        </a:p>
      </dgm:t>
    </dgm:pt>
    <dgm:pt modelId="{864EC61C-23F1-4467-8C7C-7956678B6C20}" type="parTrans" cxnId="{4193B145-6D77-4799-B9A2-E39F2CF6D8B5}">
      <dgm:prSet/>
      <dgm:spPr/>
      <dgm:t>
        <a:bodyPr/>
        <a:lstStyle/>
        <a:p>
          <a:endParaRPr lang="es-CO"/>
        </a:p>
      </dgm:t>
    </dgm:pt>
    <dgm:pt modelId="{C8739C4E-A6BE-4EC5-8D86-E0F002D6943E}" type="sibTrans" cxnId="{4193B145-6D77-4799-B9A2-E39F2CF6D8B5}">
      <dgm:prSet/>
      <dgm:spPr/>
      <dgm:t>
        <a:bodyPr/>
        <a:lstStyle/>
        <a:p>
          <a:endParaRPr lang="es-CO"/>
        </a:p>
      </dgm:t>
    </dgm:pt>
    <dgm:pt modelId="{B99F95D8-BE06-44AE-B377-4CB91A382BE2}">
      <dgm:prSet phldrT="[Texto]" custT="1"/>
      <dgm:spPr/>
      <dgm:t>
        <a:bodyPr/>
        <a:lstStyle/>
        <a:p>
          <a:r>
            <a:rPr lang="es-CO" sz="2400" dirty="0" smtClean="0"/>
            <a:t>16 Noviembre 2013</a:t>
          </a:r>
          <a:endParaRPr lang="es-CO" sz="2400" dirty="0"/>
        </a:p>
      </dgm:t>
    </dgm:pt>
    <dgm:pt modelId="{B512BB5C-362C-4D38-8405-54F1965DDE98}" type="parTrans" cxnId="{D22F653F-CCD4-4A3D-A2F3-30D35E305745}">
      <dgm:prSet/>
      <dgm:spPr/>
      <dgm:t>
        <a:bodyPr/>
        <a:lstStyle/>
        <a:p>
          <a:endParaRPr lang="es-CO"/>
        </a:p>
      </dgm:t>
    </dgm:pt>
    <dgm:pt modelId="{C43F1B5F-BE51-4CA3-9BF6-3B3C2EEBFBEA}" type="sibTrans" cxnId="{D22F653F-CCD4-4A3D-A2F3-30D35E305745}">
      <dgm:prSet/>
      <dgm:spPr/>
      <dgm:t>
        <a:bodyPr/>
        <a:lstStyle/>
        <a:p>
          <a:endParaRPr lang="es-CO"/>
        </a:p>
      </dgm:t>
    </dgm:pt>
    <dgm:pt modelId="{1CAF67FB-C389-4C47-9E94-96ADDFA47D8A}">
      <dgm:prSet phldrT="[Texto]" custT="1"/>
      <dgm:spPr/>
      <dgm:t>
        <a:bodyPr/>
        <a:lstStyle/>
        <a:p>
          <a:r>
            <a:rPr lang="es-CO" sz="2000" dirty="0" smtClean="0"/>
            <a:t>Procesos campañas</a:t>
          </a:r>
        </a:p>
      </dgm:t>
    </dgm:pt>
    <dgm:pt modelId="{77885CE9-DF5A-4C97-8847-C645CDBC812A}" type="parTrans" cxnId="{D9E849C6-9B60-4FD8-BCE2-761D38876A85}">
      <dgm:prSet/>
      <dgm:spPr/>
      <dgm:t>
        <a:bodyPr/>
        <a:lstStyle/>
        <a:p>
          <a:endParaRPr lang="es-CO"/>
        </a:p>
      </dgm:t>
    </dgm:pt>
    <dgm:pt modelId="{A7781F1B-D452-447C-9676-52C632DB47A8}" type="sibTrans" cxnId="{D9E849C6-9B60-4FD8-BCE2-761D38876A85}">
      <dgm:prSet/>
      <dgm:spPr/>
      <dgm:t>
        <a:bodyPr/>
        <a:lstStyle/>
        <a:p>
          <a:endParaRPr lang="es-CO"/>
        </a:p>
      </dgm:t>
    </dgm:pt>
    <dgm:pt modelId="{D8D2914F-C121-4D79-86C3-5DA8DB4D1AF3}">
      <dgm:prSet phldrT="[Texto]" custT="1"/>
      <dgm:spPr/>
      <dgm:t>
        <a:bodyPr/>
        <a:lstStyle/>
        <a:p>
          <a:r>
            <a:rPr lang="es-CO" sz="2400" dirty="0" smtClean="0"/>
            <a:t>Monitor transacciones</a:t>
          </a:r>
          <a:endParaRPr lang="es-CO" sz="2400" dirty="0"/>
        </a:p>
      </dgm:t>
    </dgm:pt>
    <dgm:pt modelId="{917ADE7F-5959-4D81-81D7-6E8A3A023503}" type="parTrans" cxnId="{96F35C43-2347-442E-8630-B0786C72E52B}">
      <dgm:prSet/>
      <dgm:spPr/>
      <dgm:t>
        <a:bodyPr/>
        <a:lstStyle/>
        <a:p>
          <a:endParaRPr lang="es-CO"/>
        </a:p>
      </dgm:t>
    </dgm:pt>
    <dgm:pt modelId="{E3AFEBBC-7B2D-4D50-A387-41FD5A14618A}" type="sibTrans" cxnId="{96F35C43-2347-442E-8630-B0786C72E52B}">
      <dgm:prSet/>
      <dgm:spPr/>
      <dgm:t>
        <a:bodyPr/>
        <a:lstStyle/>
        <a:p>
          <a:endParaRPr lang="es-CO"/>
        </a:p>
      </dgm:t>
    </dgm:pt>
    <dgm:pt modelId="{7E114183-0CC6-4217-94D1-0BEFF8EDB57A}" type="pres">
      <dgm:prSet presAssocID="{CF143741-D1EF-4B8F-84B9-4BE4D842BDB4}" presName="Name0" presStyleCnt="0">
        <dgm:presLayoutVars>
          <dgm:dir/>
        </dgm:presLayoutVars>
      </dgm:prSet>
      <dgm:spPr/>
      <dgm:t>
        <a:bodyPr/>
        <a:lstStyle/>
        <a:p>
          <a:endParaRPr lang="es-CO"/>
        </a:p>
      </dgm:t>
    </dgm:pt>
    <dgm:pt modelId="{DBAAC956-0683-4E1F-8132-699008561724}" type="pres">
      <dgm:prSet presAssocID="{FC05253B-2647-4DE6-8EC9-2FE0F44DB3D8}" presName="parComposite" presStyleCnt="0"/>
      <dgm:spPr/>
      <dgm:t>
        <a:bodyPr/>
        <a:lstStyle/>
        <a:p>
          <a:endParaRPr lang="es-CO"/>
        </a:p>
      </dgm:t>
    </dgm:pt>
    <dgm:pt modelId="{BE94EA48-EDD7-479B-8AA0-84D22D63CF3A}" type="pres">
      <dgm:prSet presAssocID="{FC05253B-2647-4DE6-8EC9-2FE0F44DB3D8}" presName="parBigCircle" presStyleLbl="node0" presStyleIdx="0" presStyleCnt="2"/>
      <dgm:spPr/>
      <dgm:t>
        <a:bodyPr/>
        <a:lstStyle/>
        <a:p>
          <a:endParaRPr lang="es-CO"/>
        </a:p>
      </dgm:t>
    </dgm:pt>
    <dgm:pt modelId="{43BF2806-F1C0-4A44-AFCE-F0F72CF6E199}" type="pres">
      <dgm:prSet presAssocID="{FC05253B-2647-4DE6-8EC9-2FE0F44DB3D8}" presName="parTx" presStyleLbl="revTx" presStyleIdx="0" presStyleCnt="8"/>
      <dgm:spPr/>
      <dgm:t>
        <a:bodyPr/>
        <a:lstStyle/>
        <a:p>
          <a:endParaRPr lang="es-CO"/>
        </a:p>
      </dgm:t>
    </dgm:pt>
    <dgm:pt modelId="{5E4973BF-F3F5-4294-9BC5-131B8D28F2FA}" type="pres">
      <dgm:prSet presAssocID="{FC05253B-2647-4DE6-8EC9-2FE0F44DB3D8}" presName="bSpace" presStyleCnt="0"/>
      <dgm:spPr/>
      <dgm:t>
        <a:bodyPr/>
        <a:lstStyle/>
        <a:p>
          <a:endParaRPr lang="es-CO"/>
        </a:p>
      </dgm:t>
    </dgm:pt>
    <dgm:pt modelId="{EF2B7D7C-5F59-412E-9E76-B5C7AF265128}" type="pres">
      <dgm:prSet presAssocID="{FC05253B-2647-4DE6-8EC9-2FE0F44DB3D8}" presName="parBackupNorm" presStyleCnt="0"/>
      <dgm:spPr/>
      <dgm:t>
        <a:bodyPr/>
        <a:lstStyle/>
        <a:p>
          <a:endParaRPr lang="es-CO"/>
        </a:p>
      </dgm:t>
    </dgm:pt>
    <dgm:pt modelId="{CAB4FF41-8B3B-4BBD-9DE6-286A4E7D5D0B}" type="pres">
      <dgm:prSet presAssocID="{47C7625F-C8BA-4624-B850-F58ADCA56D32}" presName="parSpace" presStyleCnt="0"/>
      <dgm:spPr/>
      <dgm:t>
        <a:bodyPr/>
        <a:lstStyle/>
        <a:p>
          <a:endParaRPr lang="es-CO"/>
        </a:p>
      </dgm:t>
    </dgm:pt>
    <dgm:pt modelId="{D42F7D12-2BDE-4A90-AF87-4FE4FE290307}" type="pres">
      <dgm:prSet presAssocID="{729D14DA-2EE9-4DC8-8298-E6BABB83FBCF}" presName="desBackupLeftNorm" presStyleCnt="0"/>
      <dgm:spPr/>
      <dgm:t>
        <a:bodyPr/>
        <a:lstStyle/>
        <a:p>
          <a:endParaRPr lang="es-CO"/>
        </a:p>
      </dgm:t>
    </dgm:pt>
    <dgm:pt modelId="{81E4C388-6E75-4D2D-813B-9350AB32EB5B}" type="pres">
      <dgm:prSet presAssocID="{729D14DA-2EE9-4DC8-8298-E6BABB83FBCF}" presName="desComposite" presStyleCnt="0"/>
      <dgm:spPr/>
      <dgm:t>
        <a:bodyPr/>
        <a:lstStyle/>
        <a:p>
          <a:endParaRPr lang="es-CO"/>
        </a:p>
      </dgm:t>
    </dgm:pt>
    <dgm:pt modelId="{61CB9A04-D54E-41A5-B655-532DC4F7EB11}" type="pres">
      <dgm:prSet presAssocID="{729D14DA-2EE9-4DC8-8298-E6BABB83FBCF}" presName="desCircle" presStyleLbl="node1" presStyleIdx="0" presStyleCnt="3"/>
      <dgm:spPr/>
      <dgm:t>
        <a:bodyPr/>
        <a:lstStyle/>
        <a:p>
          <a:endParaRPr lang="es-CO"/>
        </a:p>
      </dgm:t>
    </dgm:pt>
    <dgm:pt modelId="{7B7928D1-5F7C-48EA-A2FA-80FA8EAB0207}" type="pres">
      <dgm:prSet presAssocID="{729D14DA-2EE9-4DC8-8298-E6BABB83FBCF}" presName="chTx" presStyleLbl="revTx" presStyleIdx="1" presStyleCnt="8"/>
      <dgm:spPr/>
      <dgm:t>
        <a:bodyPr/>
        <a:lstStyle/>
        <a:p>
          <a:endParaRPr lang="es-CO"/>
        </a:p>
      </dgm:t>
    </dgm:pt>
    <dgm:pt modelId="{2DC8E875-7D58-4F99-842C-E6B60FE39627}" type="pres">
      <dgm:prSet presAssocID="{729D14DA-2EE9-4DC8-8298-E6BABB83FBCF}" presName="desTx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FF4ED5F-2DFE-477E-8C30-CA3B9DD46DB7}" type="pres">
      <dgm:prSet presAssocID="{729D14DA-2EE9-4DC8-8298-E6BABB83FBCF}" presName="desBackupRightNorm" presStyleCnt="0"/>
      <dgm:spPr/>
      <dgm:t>
        <a:bodyPr/>
        <a:lstStyle/>
        <a:p>
          <a:endParaRPr lang="es-CO"/>
        </a:p>
      </dgm:t>
    </dgm:pt>
    <dgm:pt modelId="{4B1C958E-E7EB-4B38-8BEF-340872851480}" type="pres">
      <dgm:prSet presAssocID="{C8739C4E-A6BE-4EC5-8D86-E0F002D6943E}" presName="desSpace" presStyleCnt="0"/>
      <dgm:spPr/>
      <dgm:t>
        <a:bodyPr/>
        <a:lstStyle/>
        <a:p>
          <a:endParaRPr lang="es-CO"/>
        </a:p>
      </dgm:t>
    </dgm:pt>
    <dgm:pt modelId="{682243D0-7459-4F9D-AAD0-DC956AD219A8}" type="pres">
      <dgm:prSet presAssocID="{1CAF67FB-C389-4C47-9E94-96ADDFA47D8A}" presName="desBackupLeftNorm" presStyleCnt="0"/>
      <dgm:spPr/>
    </dgm:pt>
    <dgm:pt modelId="{05D33EC2-4691-4AD5-B538-67DCE3EDCE38}" type="pres">
      <dgm:prSet presAssocID="{1CAF67FB-C389-4C47-9E94-96ADDFA47D8A}" presName="desComposite" presStyleCnt="0"/>
      <dgm:spPr/>
    </dgm:pt>
    <dgm:pt modelId="{CC1E7A69-7DF8-4C93-A892-8C6E77348B4D}" type="pres">
      <dgm:prSet presAssocID="{1CAF67FB-C389-4C47-9E94-96ADDFA47D8A}" presName="desCircle" presStyleLbl="node1" presStyleIdx="1" presStyleCnt="3"/>
      <dgm:spPr/>
    </dgm:pt>
    <dgm:pt modelId="{6EB4FC01-572C-4F0A-903A-BA636FEF2BA1}" type="pres">
      <dgm:prSet presAssocID="{1CAF67FB-C389-4C47-9E94-96ADDFA47D8A}" presName="chTx" presStyleLbl="revTx" presStyleIdx="3" presStyleCnt="8"/>
      <dgm:spPr/>
      <dgm:t>
        <a:bodyPr/>
        <a:lstStyle/>
        <a:p>
          <a:endParaRPr lang="es-CO"/>
        </a:p>
      </dgm:t>
    </dgm:pt>
    <dgm:pt modelId="{5C36E50E-DCB0-4A3C-89C3-4AC60C6963EB}" type="pres">
      <dgm:prSet presAssocID="{1CAF67FB-C389-4C47-9E94-96ADDFA47D8A}" presName="desTx" presStyleLbl="revTx" presStyleIdx="4" presStyleCnt="8">
        <dgm:presLayoutVars>
          <dgm:bulletEnabled val="1"/>
        </dgm:presLayoutVars>
      </dgm:prSet>
      <dgm:spPr/>
    </dgm:pt>
    <dgm:pt modelId="{CC07D979-8DFB-4489-B420-787B16594063}" type="pres">
      <dgm:prSet presAssocID="{1CAF67FB-C389-4C47-9E94-96ADDFA47D8A}" presName="desBackupRightNorm" presStyleCnt="0"/>
      <dgm:spPr/>
    </dgm:pt>
    <dgm:pt modelId="{CEE8CA6A-3C6A-473A-A652-1138EF5A4FB4}" type="pres">
      <dgm:prSet presAssocID="{A7781F1B-D452-447C-9676-52C632DB47A8}" presName="desSpace" presStyleCnt="0"/>
      <dgm:spPr/>
    </dgm:pt>
    <dgm:pt modelId="{E51230B4-3BCB-4D81-A802-EF23F3390B11}" type="pres">
      <dgm:prSet presAssocID="{D8D2914F-C121-4D79-86C3-5DA8DB4D1AF3}" presName="desBackupLeftNorm" presStyleCnt="0"/>
      <dgm:spPr/>
    </dgm:pt>
    <dgm:pt modelId="{29EDC052-B3A6-48C3-8579-D2B81D243F95}" type="pres">
      <dgm:prSet presAssocID="{D8D2914F-C121-4D79-86C3-5DA8DB4D1AF3}" presName="desComposite" presStyleCnt="0"/>
      <dgm:spPr/>
    </dgm:pt>
    <dgm:pt modelId="{FB33C0C5-650F-4513-B9A2-722697B4865C}" type="pres">
      <dgm:prSet presAssocID="{D8D2914F-C121-4D79-86C3-5DA8DB4D1AF3}" presName="desCircle" presStyleLbl="node1" presStyleIdx="2" presStyleCnt="3"/>
      <dgm:spPr/>
    </dgm:pt>
    <dgm:pt modelId="{BF5DF22A-E2AE-4D85-8BA9-8A5F3DE6436B}" type="pres">
      <dgm:prSet presAssocID="{D8D2914F-C121-4D79-86C3-5DA8DB4D1AF3}" presName="chTx" presStyleLbl="revTx" presStyleIdx="5" presStyleCnt="8"/>
      <dgm:spPr/>
      <dgm:t>
        <a:bodyPr/>
        <a:lstStyle/>
        <a:p>
          <a:endParaRPr lang="es-CO"/>
        </a:p>
      </dgm:t>
    </dgm:pt>
    <dgm:pt modelId="{1C157D13-0E6D-4258-9A1B-8E159B7ED77E}" type="pres">
      <dgm:prSet presAssocID="{D8D2914F-C121-4D79-86C3-5DA8DB4D1AF3}" presName="desTx" presStyleLbl="revTx" presStyleIdx="6" presStyleCnt="8">
        <dgm:presLayoutVars>
          <dgm:bulletEnabled val="1"/>
        </dgm:presLayoutVars>
      </dgm:prSet>
      <dgm:spPr/>
    </dgm:pt>
    <dgm:pt modelId="{E0057216-2975-4732-BC23-AA7E1536870D}" type="pres">
      <dgm:prSet presAssocID="{D8D2914F-C121-4D79-86C3-5DA8DB4D1AF3}" presName="desBackupRightNorm" presStyleCnt="0"/>
      <dgm:spPr/>
    </dgm:pt>
    <dgm:pt modelId="{10B8AB89-96AD-495A-9B33-96D000F523AA}" type="pres">
      <dgm:prSet presAssocID="{E3AFEBBC-7B2D-4D50-A387-41FD5A14618A}" presName="desSpace" presStyleCnt="0"/>
      <dgm:spPr/>
    </dgm:pt>
    <dgm:pt modelId="{633AEBB2-C584-49C5-9933-429E51052436}" type="pres">
      <dgm:prSet presAssocID="{B99F95D8-BE06-44AE-B377-4CB91A382BE2}" presName="parComposite" presStyleCnt="0"/>
      <dgm:spPr/>
      <dgm:t>
        <a:bodyPr/>
        <a:lstStyle/>
        <a:p>
          <a:endParaRPr lang="es-CO"/>
        </a:p>
      </dgm:t>
    </dgm:pt>
    <dgm:pt modelId="{C6CF8707-D1D1-4FA8-9757-839E00FCF767}" type="pres">
      <dgm:prSet presAssocID="{B99F95D8-BE06-44AE-B377-4CB91A382BE2}" presName="parBigCircle" presStyleLbl="node0" presStyleIdx="1" presStyleCnt="2" custLinFactNeighborX="-9161" custLinFactNeighborY="654"/>
      <dgm:spPr/>
      <dgm:t>
        <a:bodyPr/>
        <a:lstStyle/>
        <a:p>
          <a:endParaRPr lang="es-CO"/>
        </a:p>
      </dgm:t>
    </dgm:pt>
    <dgm:pt modelId="{1C92C585-9ADA-41CB-9620-FBEF8B32443B}" type="pres">
      <dgm:prSet presAssocID="{B99F95D8-BE06-44AE-B377-4CB91A382BE2}" presName="parTx" presStyleLbl="revTx" presStyleIdx="7" presStyleCnt="8" custLinFactNeighborX="12250" custLinFactNeighborY="1591"/>
      <dgm:spPr/>
      <dgm:t>
        <a:bodyPr/>
        <a:lstStyle/>
        <a:p>
          <a:endParaRPr lang="es-CO"/>
        </a:p>
      </dgm:t>
    </dgm:pt>
    <dgm:pt modelId="{770C2347-45A6-4E1A-A5DF-392E7147949B}" type="pres">
      <dgm:prSet presAssocID="{B99F95D8-BE06-44AE-B377-4CB91A382BE2}" presName="bSpace" presStyleCnt="0"/>
      <dgm:spPr/>
      <dgm:t>
        <a:bodyPr/>
        <a:lstStyle/>
        <a:p>
          <a:endParaRPr lang="es-CO"/>
        </a:p>
      </dgm:t>
    </dgm:pt>
    <dgm:pt modelId="{8C7F308E-40CD-4D40-AABD-1614969D8E57}" type="pres">
      <dgm:prSet presAssocID="{B99F95D8-BE06-44AE-B377-4CB91A382BE2}" presName="parBackupNorm" presStyleCnt="0"/>
      <dgm:spPr/>
      <dgm:t>
        <a:bodyPr/>
        <a:lstStyle/>
        <a:p>
          <a:endParaRPr lang="es-CO"/>
        </a:p>
      </dgm:t>
    </dgm:pt>
    <dgm:pt modelId="{EB89F5C1-DB00-4523-BAB5-396316A70C4F}" type="pres">
      <dgm:prSet presAssocID="{C43F1B5F-BE51-4CA3-9BF6-3B3C2EEBFBEA}" presName="parSpace" presStyleCnt="0"/>
      <dgm:spPr/>
      <dgm:t>
        <a:bodyPr/>
        <a:lstStyle/>
        <a:p>
          <a:endParaRPr lang="es-CO"/>
        </a:p>
      </dgm:t>
    </dgm:pt>
  </dgm:ptLst>
  <dgm:cxnLst>
    <dgm:cxn modelId="{D9E849C6-9B60-4FD8-BCE2-761D38876A85}" srcId="{FC05253B-2647-4DE6-8EC9-2FE0F44DB3D8}" destId="{1CAF67FB-C389-4C47-9E94-96ADDFA47D8A}" srcOrd="1" destOrd="0" parTransId="{77885CE9-DF5A-4C97-8847-C645CDBC812A}" sibTransId="{A7781F1B-D452-447C-9676-52C632DB47A8}"/>
    <dgm:cxn modelId="{F615DC4F-B8E0-405F-9547-3A93FDC70708}" type="presOf" srcId="{1CAF67FB-C389-4C47-9E94-96ADDFA47D8A}" destId="{6EB4FC01-572C-4F0A-903A-BA636FEF2BA1}" srcOrd="0" destOrd="0" presId="urn:microsoft.com/office/officeart/2008/layout/CircleAccentTimeline"/>
    <dgm:cxn modelId="{0BBB013F-F454-400D-B8AD-16CD74E9ABD7}" type="presOf" srcId="{729D14DA-2EE9-4DC8-8298-E6BABB83FBCF}" destId="{7B7928D1-5F7C-48EA-A2FA-80FA8EAB0207}" srcOrd="0" destOrd="0" presId="urn:microsoft.com/office/officeart/2008/layout/CircleAccentTimeline"/>
    <dgm:cxn modelId="{96F35C43-2347-442E-8630-B0786C72E52B}" srcId="{FC05253B-2647-4DE6-8EC9-2FE0F44DB3D8}" destId="{D8D2914F-C121-4D79-86C3-5DA8DB4D1AF3}" srcOrd="2" destOrd="0" parTransId="{917ADE7F-5959-4D81-81D7-6E8A3A023503}" sibTransId="{E3AFEBBC-7B2D-4D50-A387-41FD5A14618A}"/>
    <dgm:cxn modelId="{4193B145-6D77-4799-B9A2-E39F2CF6D8B5}" srcId="{FC05253B-2647-4DE6-8EC9-2FE0F44DB3D8}" destId="{729D14DA-2EE9-4DC8-8298-E6BABB83FBCF}" srcOrd="0" destOrd="0" parTransId="{864EC61C-23F1-4467-8C7C-7956678B6C20}" sibTransId="{C8739C4E-A6BE-4EC5-8D86-E0F002D6943E}"/>
    <dgm:cxn modelId="{CC383564-51D7-4EE6-AAAA-38A53A9DEC1F}" type="presOf" srcId="{B99F95D8-BE06-44AE-B377-4CB91A382BE2}" destId="{1C92C585-9ADA-41CB-9620-FBEF8B32443B}" srcOrd="0" destOrd="0" presId="urn:microsoft.com/office/officeart/2008/layout/CircleAccentTimeline"/>
    <dgm:cxn modelId="{D22F653F-CCD4-4A3D-A2F3-30D35E305745}" srcId="{CF143741-D1EF-4B8F-84B9-4BE4D842BDB4}" destId="{B99F95D8-BE06-44AE-B377-4CB91A382BE2}" srcOrd="1" destOrd="0" parTransId="{B512BB5C-362C-4D38-8405-54F1965DDE98}" sibTransId="{C43F1B5F-BE51-4CA3-9BF6-3B3C2EEBFBEA}"/>
    <dgm:cxn modelId="{20457CB1-A56D-49C6-B679-CE8689A14BC3}" type="presOf" srcId="{FC05253B-2647-4DE6-8EC9-2FE0F44DB3D8}" destId="{43BF2806-F1C0-4A44-AFCE-F0F72CF6E199}" srcOrd="0" destOrd="0" presId="urn:microsoft.com/office/officeart/2008/layout/CircleAccentTimeline"/>
    <dgm:cxn modelId="{BD53CE97-1CD6-4B83-BD61-A2CDE29D4E2C}" type="presOf" srcId="{CF143741-D1EF-4B8F-84B9-4BE4D842BDB4}" destId="{7E114183-0CC6-4217-94D1-0BEFF8EDB57A}" srcOrd="0" destOrd="0" presId="urn:microsoft.com/office/officeart/2008/layout/CircleAccentTimeline"/>
    <dgm:cxn modelId="{87A6209C-E410-49BC-B100-C507DF4F5936}" type="presOf" srcId="{D8D2914F-C121-4D79-86C3-5DA8DB4D1AF3}" destId="{BF5DF22A-E2AE-4D85-8BA9-8A5F3DE6436B}" srcOrd="0" destOrd="0" presId="urn:microsoft.com/office/officeart/2008/layout/CircleAccentTimeline"/>
    <dgm:cxn modelId="{2372648F-D1F9-43B1-B078-D2F002A34FE9}" srcId="{CF143741-D1EF-4B8F-84B9-4BE4D842BDB4}" destId="{FC05253B-2647-4DE6-8EC9-2FE0F44DB3D8}" srcOrd="0" destOrd="0" parTransId="{5CEFD719-1801-456D-924F-0ED50BA8BD89}" sibTransId="{47C7625F-C8BA-4624-B850-F58ADCA56D32}"/>
    <dgm:cxn modelId="{9E357531-551E-4B34-9487-3744A082B155}" type="presParOf" srcId="{7E114183-0CC6-4217-94D1-0BEFF8EDB57A}" destId="{DBAAC956-0683-4E1F-8132-699008561724}" srcOrd="0" destOrd="0" presId="urn:microsoft.com/office/officeart/2008/layout/CircleAccentTimeline"/>
    <dgm:cxn modelId="{7DEDDC28-F0BB-4B41-B511-38ACA08342C4}" type="presParOf" srcId="{DBAAC956-0683-4E1F-8132-699008561724}" destId="{BE94EA48-EDD7-479B-8AA0-84D22D63CF3A}" srcOrd="0" destOrd="0" presId="urn:microsoft.com/office/officeart/2008/layout/CircleAccentTimeline"/>
    <dgm:cxn modelId="{1B70A465-BCDD-4AE0-ADDB-B3DD4358595C}" type="presParOf" srcId="{DBAAC956-0683-4E1F-8132-699008561724}" destId="{43BF2806-F1C0-4A44-AFCE-F0F72CF6E199}" srcOrd="1" destOrd="0" presId="urn:microsoft.com/office/officeart/2008/layout/CircleAccentTimeline"/>
    <dgm:cxn modelId="{AE4A913A-0318-47A2-99F1-0DE27EEF39F2}" type="presParOf" srcId="{DBAAC956-0683-4E1F-8132-699008561724}" destId="{5E4973BF-F3F5-4294-9BC5-131B8D28F2FA}" srcOrd="2" destOrd="0" presId="urn:microsoft.com/office/officeart/2008/layout/CircleAccentTimeline"/>
    <dgm:cxn modelId="{E9446998-3970-469D-9F57-3EB7F1C48523}" type="presParOf" srcId="{7E114183-0CC6-4217-94D1-0BEFF8EDB57A}" destId="{EF2B7D7C-5F59-412E-9E76-B5C7AF265128}" srcOrd="1" destOrd="0" presId="urn:microsoft.com/office/officeart/2008/layout/CircleAccentTimeline"/>
    <dgm:cxn modelId="{E016EB3D-F491-4FC2-AF6B-B1514ECA9F71}" type="presParOf" srcId="{7E114183-0CC6-4217-94D1-0BEFF8EDB57A}" destId="{CAB4FF41-8B3B-4BBD-9DE6-286A4E7D5D0B}" srcOrd="2" destOrd="0" presId="urn:microsoft.com/office/officeart/2008/layout/CircleAccentTimeline"/>
    <dgm:cxn modelId="{628EE665-7BC4-4BD2-98F7-93C80B440E53}" type="presParOf" srcId="{7E114183-0CC6-4217-94D1-0BEFF8EDB57A}" destId="{D42F7D12-2BDE-4A90-AF87-4FE4FE290307}" srcOrd="3" destOrd="0" presId="urn:microsoft.com/office/officeart/2008/layout/CircleAccentTimeline"/>
    <dgm:cxn modelId="{7BA46F13-83BE-47E2-9076-665E652C0F7B}" type="presParOf" srcId="{7E114183-0CC6-4217-94D1-0BEFF8EDB57A}" destId="{81E4C388-6E75-4D2D-813B-9350AB32EB5B}" srcOrd="4" destOrd="0" presId="urn:microsoft.com/office/officeart/2008/layout/CircleAccentTimeline"/>
    <dgm:cxn modelId="{ED613324-4BAF-4E0F-BA55-253993B16927}" type="presParOf" srcId="{81E4C388-6E75-4D2D-813B-9350AB32EB5B}" destId="{61CB9A04-D54E-41A5-B655-532DC4F7EB11}" srcOrd="0" destOrd="0" presId="urn:microsoft.com/office/officeart/2008/layout/CircleAccentTimeline"/>
    <dgm:cxn modelId="{9F7A0B16-8AF5-4131-8C95-FC8090C7412C}" type="presParOf" srcId="{81E4C388-6E75-4D2D-813B-9350AB32EB5B}" destId="{7B7928D1-5F7C-48EA-A2FA-80FA8EAB0207}" srcOrd="1" destOrd="0" presId="urn:microsoft.com/office/officeart/2008/layout/CircleAccentTimeline"/>
    <dgm:cxn modelId="{B329E540-C110-4BBD-8B82-A266D843C635}" type="presParOf" srcId="{81E4C388-6E75-4D2D-813B-9350AB32EB5B}" destId="{2DC8E875-7D58-4F99-842C-E6B60FE39627}" srcOrd="2" destOrd="0" presId="urn:microsoft.com/office/officeart/2008/layout/CircleAccentTimeline"/>
    <dgm:cxn modelId="{33C8CD2A-11EB-4497-B8AF-DF3F3768A946}" type="presParOf" srcId="{7E114183-0CC6-4217-94D1-0BEFF8EDB57A}" destId="{8FF4ED5F-2DFE-477E-8C30-CA3B9DD46DB7}" srcOrd="5" destOrd="0" presId="urn:microsoft.com/office/officeart/2008/layout/CircleAccentTimeline"/>
    <dgm:cxn modelId="{2FBCD1DB-B89B-409F-AEF1-F410CF7C2E67}" type="presParOf" srcId="{7E114183-0CC6-4217-94D1-0BEFF8EDB57A}" destId="{4B1C958E-E7EB-4B38-8BEF-340872851480}" srcOrd="6" destOrd="0" presId="urn:microsoft.com/office/officeart/2008/layout/CircleAccentTimeline"/>
    <dgm:cxn modelId="{E3679487-1E5D-4AD0-9CFE-302BF767B18D}" type="presParOf" srcId="{7E114183-0CC6-4217-94D1-0BEFF8EDB57A}" destId="{682243D0-7459-4F9D-AAD0-DC956AD219A8}" srcOrd="7" destOrd="0" presId="urn:microsoft.com/office/officeart/2008/layout/CircleAccentTimeline"/>
    <dgm:cxn modelId="{2103743B-740C-487F-94BA-E6C9A8FD6B25}" type="presParOf" srcId="{7E114183-0CC6-4217-94D1-0BEFF8EDB57A}" destId="{05D33EC2-4691-4AD5-B538-67DCE3EDCE38}" srcOrd="8" destOrd="0" presId="urn:microsoft.com/office/officeart/2008/layout/CircleAccentTimeline"/>
    <dgm:cxn modelId="{61AF4059-ED1F-4DD4-B3B9-166CD1821E3B}" type="presParOf" srcId="{05D33EC2-4691-4AD5-B538-67DCE3EDCE38}" destId="{CC1E7A69-7DF8-4C93-A892-8C6E77348B4D}" srcOrd="0" destOrd="0" presId="urn:microsoft.com/office/officeart/2008/layout/CircleAccentTimeline"/>
    <dgm:cxn modelId="{535A1BE7-E0EE-4318-9ED5-753DE9BB9730}" type="presParOf" srcId="{05D33EC2-4691-4AD5-B538-67DCE3EDCE38}" destId="{6EB4FC01-572C-4F0A-903A-BA636FEF2BA1}" srcOrd="1" destOrd="0" presId="urn:microsoft.com/office/officeart/2008/layout/CircleAccentTimeline"/>
    <dgm:cxn modelId="{E86BC0DD-61D1-43A3-A558-7239BF2F039F}" type="presParOf" srcId="{05D33EC2-4691-4AD5-B538-67DCE3EDCE38}" destId="{5C36E50E-DCB0-4A3C-89C3-4AC60C6963EB}" srcOrd="2" destOrd="0" presId="urn:microsoft.com/office/officeart/2008/layout/CircleAccentTimeline"/>
    <dgm:cxn modelId="{06A32D26-E604-4B31-9D5D-2B0348210CF3}" type="presParOf" srcId="{7E114183-0CC6-4217-94D1-0BEFF8EDB57A}" destId="{CC07D979-8DFB-4489-B420-787B16594063}" srcOrd="9" destOrd="0" presId="urn:microsoft.com/office/officeart/2008/layout/CircleAccentTimeline"/>
    <dgm:cxn modelId="{531F42BE-2564-4ABD-8495-C68C3ECD7F0D}" type="presParOf" srcId="{7E114183-0CC6-4217-94D1-0BEFF8EDB57A}" destId="{CEE8CA6A-3C6A-473A-A652-1138EF5A4FB4}" srcOrd="10" destOrd="0" presId="urn:microsoft.com/office/officeart/2008/layout/CircleAccentTimeline"/>
    <dgm:cxn modelId="{55CD003E-7B02-4654-B461-93525B786D56}" type="presParOf" srcId="{7E114183-0CC6-4217-94D1-0BEFF8EDB57A}" destId="{E51230B4-3BCB-4D81-A802-EF23F3390B11}" srcOrd="11" destOrd="0" presId="urn:microsoft.com/office/officeart/2008/layout/CircleAccentTimeline"/>
    <dgm:cxn modelId="{C432190A-8129-4D14-A9F8-4BB69CB1C415}" type="presParOf" srcId="{7E114183-0CC6-4217-94D1-0BEFF8EDB57A}" destId="{29EDC052-B3A6-48C3-8579-D2B81D243F95}" srcOrd="12" destOrd="0" presId="urn:microsoft.com/office/officeart/2008/layout/CircleAccentTimeline"/>
    <dgm:cxn modelId="{BAC3AC54-8C92-4DCB-83ED-C6601D34C6B2}" type="presParOf" srcId="{29EDC052-B3A6-48C3-8579-D2B81D243F95}" destId="{FB33C0C5-650F-4513-B9A2-722697B4865C}" srcOrd="0" destOrd="0" presId="urn:microsoft.com/office/officeart/2008/layout/CircleAccentTimeline"/>
    <dgm:cxn modelId="{B42E42E3-8236-4C17-9C46-099F1319C9FF}" type="presParOf" srcId="{29EDC052-B3A6-48C3-8579-D2B81D243F95}" destId="{BF5DF22A-E2AE-4D85-8BA9-8A5F3DE6436B}" srcOrd="1" destOrd="0" presId="urn:microsoft.com/office/officeart/2008/layout/CircleAccentTimeline"/>
    <dgm:cxn modelId="{8B5AF8AA-9766-4746-B1C4-CE4CE5843915}" type="presParOf" srcId="{29EDC052-B3A6-48C3-8579-D2B81D243F95}" destId="{1C157D13-0E6D-4258-9A1B-8E159B7ED77E}" srcOrd="2" destOrd="0" presId="urn:microsoft.com/office/officeart/2008/layout/CircleAccentTimeline"/>
    <dgm:cxn modelId="{380C3C09-F5FA-4B32-B616-82304ADCAFF2}" type="presParOf" srcId="{7E114183-0CC6-4217-94D1-0BEFF8EDB57A}" destId="{E0057216-2975-4732-BC23-AA7E1536870D}" srcOrd="13" destOrd="0" presId="urn:microsoft.com/office/officeart/2008/layout/CircleAccentTimeline"/>
    <dgm:cxn modelId="{33E9CD8C-BDF2-4158-812D-06F93195317E}" type="presParOf" srcId="{7E114183-0CC6-4217-94D1-0BEFF8EDB57A}" destId="{10B8AB89-96AD-495A-9B33-96D000F523AA}" srcOrd="14" destOrd="0" presId="urn:microsoft.com/office/officeart/2008/layout/CircleAccentTimeline"/>
    <dgm:cxn modelId="{76244218-07D6-46EB-B3B3-9967DD8BDF1B}" type="presParOf" srcId="{7E114183-0CC6-4217-94D1-0BEFF8EDB57A}" destId="{633AEBB2-C584-49C5-9933-429E51052436}" srcOrd="15" destOrd="0" presId="urn:microsoft.com/office/officeart/2008/layout/CircleAccentTimeline"/>
    <dgm:cxn modelId="{E4F5DD4E-8083-4957-A68F-1A4A1BD666B4}" type="presParOf" srcId="{633AEBB2-C584-49C5-9933-429E51052436}" destId="{C6CF8707-D1D1-4FA8-9757-839E00FCF767}" srcOrd="0" destOrd="0" presId="urn:microsoft.com/office/officeart/2008/layout/CircleAccentTimeline"/>
    <dgm:cxn modelId="{63BDE898-51D7-4CFD-8700-35F19947CF2D}" type="presParOf" srcId="{633AEBB2-C584-49C5-9933-429E51052436}" destId="{1C92C585-9ADA-41CB-9620-FBEF8B32443B}" srcOrd="1" destOrd="0" presId="urn:microsoft.com/office/officeart/2008/layout/CircleAccentTimeline"/>
    <dgm:cxn modelId="{6A0E78F2-3862-4672-AE8B-B0B06096A996}" type="presParOf" srcId="{633AEBB2-C584-49C5-9933-429E51052436}" destId="{770C2347-45A6-4E1A-A5DF-392E7147949B}" srcOrd="2" destOrd="0" presId="urn:microsoft.com/office/officeart/2008/layout/CircleAccentTimeline"/>
    <dgm:cxn modelId="{5CADACE3-1435-42B2-A752-8826344BC0F2}" type="presParOf" srcId="{7E114183-0CC6-4217-94D1-0BEFF8EDB57A}" destId="{8C7F308E-40CD-4D40-AABD-1614969D8E57}" srcOrd="16" destOrd="0" presId="urn:microsoft.com/office/officeart/2008/layout/CircleAccentTimeline"/>
    <dgm:cxn modelId="{17700C81-2DAE-4F12-9D9F-90F3CE50C3D9}" type="presParOf" srcId="{7E114183-0CC6-4217-94D1-0BEFF8EDB57A}" destId="{EB89F5C1-DB00-4523-BAB5-396316A70C4F}" srcOrd="1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D85E0-453E-49F5-B5ED-A55C9211E8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2FB1239-BF21-47DA-B226-D4FAA456CF40}">
      <dgm:prSet phldrT="[Texto]"/>
      <dgm:spPr/>
      <dgm:t>
        <a:bodyPr/>
        <a:lstStyle/>
        <a:p>
          <a:r>
            <a:rPr lang="es-CO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Alcance</a:t>
          </a:r>
          <a:endParaRPr lang="es-CO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C83326-3B91-41A2-B189-CE0B327774DF}" type="parTrans" cxnId="{8D641D6B-8C64-4E38-B81E-07DBB8164160}">
      <dgm:prSet/>
      <dgm:spPr/>
      <dgm:t>
        <a:bodyPr/>
        <a:lstStyle/>
        <a:p>
          <a:endParaRPr lang="es-CO"/>
        </a:p>
      </dgm:t>
    </dgm:pt>
    <dgm:pt modelId="{8109FAAF-B913-45ED-84A8-66C6B82B4DFA}" type="sibTrans" cxnId="{8D641D6B-8C64-4E38-B81E-07DBB8164160}">
      <dgm:prSet/>
      <dgm:spPr/>
      <dgm:t>
        <a:bodyPr/>
        <a:lstStyle/>
        <a:p>
          <a:endParaRPr lang="es-CO"/>
        </a:p>
      </dgm:t>
    </dgm:pt>
    <dgm:pt modelId="{9674C109-8E91-47EE-8295-C03D8FAE5BDE}">
      <dgm:prSet phldrT="[Texto]"/>
      <dgm:spPr/>
      <dgm:t>
        <a:bodyPr/>
        <a:lstStyle/>
        <a:p>
          <a:r>
            <a:rPr lang="es-ES" dirty="0" smtClean="0"/>
            <a:t>Una solución del proyecto fue considerada como la "mejor" con muy pocos detalles del trabajo</a:t>
          </a:r>
          <a:endParaRPr lang="es-CO" dirty="0"/>
        </a:p>
      </dgm:t>
    </dgm:pt>
    <dgm:pt modelId="{7E9D585E-08CB-4B26-904D-F2D009FDCF0E}" type="parTrans" cxnId="{D6765938-45A9-4D4A-A129-215349B458F1}">
      <dgm:prSet/>
      <dgm:spPr/>
      <dgm:t>
        <a:bodyPr/>
        <a:lstStyle/>
        <a:p>
          <a:endParaRPr lang="es-CO"/>
        </a:p>
      </dgm:t>
    </dgm:pt>
    <dgm:pt modelId="{907A69EE-086D-4581-A737-A8AEB2E72C50}" type="sibTrans" cxnId="{D6765938-45A9-4D4A-A129-215349B458F1}">
      <dgm:prSet/>
      <dgm:spPr/>
      <dgm:t>
        <a:bodyPr/>
        <a:lstStyle/>
        <a:p>
          <a:endParaRPr lang="es-CO"/>
        </a:p>
      </dgm:t>
    </dgm:pt>
    <dgm:pt modelId="{6C6C69B2-552A-4570-9CC8-D835512F57A6}">
      <dgm:prSet phldrT="[Texto]"/>
      <dgm:spPr/>
      <dgm:t>
        <a:bodyPr/>
        <a:lstStyle/>
        <a:p>
          <a:r>
            <a:rPr lang="es-ES" dirty="0" smtClean="0"/>
            <a:t>Después de que el proyecto fue "completado" , muchos cambios fueron requeridos antes de la aprobación del cliente</a:t>
          </a:r>
          <a:endParaRPr lang="es-CO" dirty="0"/>
        </a:p>
      </dgm:t>
    </dgm:pt>
    <dgm:pt modelId="{3F54AB07-88E7-4315-A871-5C3F325ACC8C}" type="parTrans" cxnId="{B5B050AB-B5AA-4587-8E96-E36D02D16584}">
      <dgm:prSet/>
      <dgm:spPr/>
      <dgm:t>
        <a:bodyPr/>
        <a:lstStyle/>
        <a:p>
          <a:endParaRPr lang="es-CO"/>
        </a:p>
      </dgm:t>
    </dgm:pt>
    <dgm:pt modelId="{789C2E41-B72D-415E-A1FF-010BF26998CE}" type="sibTrans" cxnId="{B5B050AB-B5AA-4587-8E96-E36D02D16584}">
      <dgm:prSet/>
      <dgm:spPr/>
      <dgm:t>
        <a:bodyPr/>
        <a:lstStyle/>
        <a:p>
          <a:endParaRPr lang="es-CO"/>
        </a:p>
      </dgm:t>
    </dgm:pt>
    <dgm:pt modelId="{3045BF75-62F6-4C34-AAD7-4E7C5863EC77}">
      <dgm:prSet phldrT="[Texto]"/>
      <dgm:spPr/>
      <dgm:t>
        <a:bodyPr/>
        <a:lstStyle/>
        <a:p>
          <a:r>
            <a:rPr lang="es-ES" dirty="0" smtClean="0"/>
            <a:t>Cambios "menores" fueron agregados y aceptados tarde en el proyecto. Esto duplico el trabajo en la etapa final y retraso la entrega</a:t>
          </a:r>
          <a:endParaRPr lang="es-CO" dirty="0"/>
        </a:p>
      </dgm:t>
    </dgm:pt>
    <dgm:pt modelId="{8F3495BB-F249-492E-BD7F-5E35AA68B033}" type="parTrans" cxnId="{616561C8-E2ED-4301-A147-A35B149A2C8B}">
      <dgm:prSet/>
      <dgm:spPr/>
      <dgm:t>
        <a:bodyPr/>
        <a:lstStyle/>
        <a:p>
          <a:endParaRPr lang="es-CO"/>
        </a:p>
      </dgm:t>
    </dgm:pt>
    <dgm:pt modelId="{D80C83A1-1458-4E40-8807-20BDC571C1FD}" type="sibTrans" cxnId="{616561C8-E2ED-4301-A147-A35B149A2C8B}">
      <dgm:prSet/>
      <dgm:spPr/>
      <dgm:t>
        <a:bodyPr/>
        <a:lstStyle/>
        <a:p>
          <a:endParaRPr lang="es-CO"/>
        </a:p>
      </dgm:t>
    </dgm:pt>
    <dgm:pt modelId="{E668F321-9E06-4795-9778-40BD37C936D6}">
      <dgm:prSet phldrT="[Texto]"/>
      <dgm:spPr/>
      <dgm:t>
        <a:bodyPr/>
        <a:lstStyle/>
        <a:p>
          <a:r>
            <a:rPr lang="es-ES" smtClean="0"/>
            <a:t>El sistema complejo fue diseñado en partes, cuando la integración falló fue necesario rediseñar todo</a:t>
          </a:r>
          <a:endParaRPr lang="es-CO" dirty="0"/>
        </a:p>
      </dgm:t>
    </dgm:pt>
    <dgm:pt modelId="{5115CB4E-730A-4447-8B14-B33527B37F23}" type="parTrans" cxnId="{81992C24-7532-4327-8A39-910FA21D3F51}">
      <dgm:prSet/>
      <dgm:spPr/>
      <dgm:t>
        <a:bodyPr/>
        <a:lstStyle/>
        <a:p>
          <a:endParaRPr lang="es-CO"/>
        </a:p>
      </dgm:t>
    </dgm:pt>
    <dgm:pt modelId="{14F3DF84-C448-4375-8049-A1D1FB1AB4F9}" type="sibTrans" cxnId="{81992C24-7532-4327-8A39-910FA21D3F51}">
      <dgm:prSet/>
      <dgm:spPr/>
      <dgm:t>
        <a:bodyPr/>
        <a:lstStyle/>
        <a:p>
          <a:endParaRPr lang="es-CO"/>
        </a:p>
      </dgm:t>
    </dgm:pt>
    <dgm:pt modelId="{18E4FC94-F811-45F3-856B-97FF3CFB20DF}" type="pres">
      <dgm:prSet presAssocID="{751D85E0-453E-49F5-B5ED-A55C9211E8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550D8F94-AD4C-4CB8-AF48-AC8EA3E28689}" type="pres">
      <dgm:prSet presAssocID="{F2FB1239-BF21-47DA-B226-D4FAA456CF40}" presName="thickLine" presStyleLbl="alignNode1" presStyleIdx="0" presStyleCnt="1"/>
      <dgm:spPr/>
    </dgm:pt>
    <dgm:pt modelId="{A2FE52B0-FBB6-4628-BC51-5116AC5762BF}" type="pres">
      <dgm:prSet presAssocID="{F2FB1239-BF21-47DA-B226-D4FAA456CF40}" presName="horz1" presStyleCnt="0"/>
      <dgm:spPr/>
    </dgm:pt>
    <dgm:pt modelId="{D0F40364-50C0-47B1-A8C2-A4C4CDB26002}" type="pres">
      <dgm:prSet presAssocID="{F2FB1239-BF21-47DA-B226-D4FAA456CF40}" presName="tx1" presStyleLbl="revTx" presStyleIdx="0" presStyleCnt="5"/>
      <dgm:spPr/>
      <dgm:t>
        <a:bodyPr/>
        <a:lstStyle/>
        <a:p>
          <a:endParaRPr lang="es-CO"/>
        </a:p>
      </dgm:t>
    </dgm:pt>
    <dgm:pt modelId="{54EB680A-3B98-46D3-87BB-4D87E750EA70}" type="pres">
      <dgm:prSet presAssocID="{F2FB1239-BF21-47DA-B226-D4FAA456CF40}" presName="vert1" presStyleCnt="0"/>
      <dgm:spPr/>
    </dgm:pt>
    <dgm:pt modelId="{AA7438A7-A6AF-4E21-A6AB-BF00CC79402E}" type="pres">
      <dgm:prSet presAssocID="{6C6C69B2-552A-4570-9CC8-D835512F57A6}" presName="vertSpace2a" presStyleCnt="0"/>
      <dgm:spPr/>
    </dgm:pt>
    <dgm:pt modelId="{FF229CCE-F3B9-40F6-B340-F0061D08078A}" type="pres">
      <dgm:prSet presAssocID="{6C6C69B2-552A-4570-9CC8-D835512F57A6}" presName="horz2" presStyleCnt="0"/>
      <dgm:spPr/>
    </dgm:pt>
    <dgm:pt modelId="{1E5C0E07-EF6C-472E-BE2F-60527275E9F8}" type="pres">
      <dgm:prSet presAssocID="{6C6C69B2-552A-4570-9CC8-D835512F57A6}" presName="horzSpace2" presStyleCnt="0"/>
      <dgm:spPr/>
    </dgm:pt>
    <dgm:pt modelId="{0B9978B4-C064-4BBD-96FD-DEAA51A88282}" type="pres">
      <dgm:prSet presAssocID="{6C6C69B2-552A-4570-9CC8-D835512F57A6}" presName="tx2" presStyleLbl="revTx" presStyleIdx="1" presStyleCnt="5"/>
      <dgm:spPr/>
      <dgm:t>
        <a:bodyPr/>
        <a:lstStyle/>
        <a:p>
          <a:endParaRPr lang="es-CO"/>
        </a:p>
      </dgm:t>
    </dgm:pt>
    <dgm:pt modelId="{4D0E22C5-CF4B-4B02-99D5-52030DC4B03D}" type="pres">
      <dgm:prSet presAssocID="{6C6C69B2-552A-4570-9CC8-D835512F57A6}" presName="vert2" presStyleCnt="0"/>
      <dgm:spPr/>
    </dgm:pt>
    <dgm:pt modelId="{280076F7-8D64-44B1-86E3-7FDD590A0E16}" type="pres">
      <dgm:prSet presAssocID="{6C6C69B2-552A-4570-9CC8-D835512F57A6}" presName="thinLine2b" presStyleLbl="callout" presStyleIdx="0" presStyleCnt="4"/>
      <dgm:spPr/>
    </dgm:pt>
    <dgm:pt modelId="{4BFA12F9-9D12-405D-8E63-CAD650F750FE}" type="pres">
      <dgm:prSet presAssocID="{6C6C69B2-552A-4570-9CC8-D835512F57A6}" presName="vertSpace2b" presStyleCnt="0"/>
      <dgm:spPr/>
    </dgm:pt>
    <dgm:pt modelId="{2E003B28-BD5E-4603-B95D-7340E8E5F414}" type="pres">
      <dgm:prSet presAssocID="{3045BF75-62F6-4C34-AAD7-4E7C5863EC77}" presName="horz2" presStyleCnt="0"/>
      <dgm:spPr/>
    </dgm:pt>
    <dgm:pt modelId="{20BA4A9A-1AC1-4404-8D39-60958CED1C40}" type="pres">
      <dgm:prSet presAssocID="{3045BF75-62F6-4C34-AAD7-4E7C5863EC77}" presName="horzSpace2" presStyleCnt="0"/>
      <dgm:spPr/>
    </dgm:pt>
    <dgm:pt modelId="{5F4F0852-FA09-43AA-BE7E-63763EF64986}" type="pres">
      <dgm:prSet presAssocID="{3045BF75-62F6-4C34-AAD7-4E7C5863EC77}" presName="tx2" presStyleLbl="revTx" presStyleIdx="2" presStyleCnt="5"/>
      <dgm:spPr/>
      <dgm:t>
        <a:bodyPr/>
        <a:lstStyle/>
        <a:p>
          <a:endParaRPr lang="es-CO"/>
        </a:p>
      </dgm:t>
    </dgm:pt>
    <dgm:pt modelId="{E5F033C4-207E-4E62-8EA1-74612028187B}" type="pres">
      <dgm:prSet presAssocID="{3045BF75-62F6-4C34-AAD7-4E7C5863EC77}" presName="vert2" presStyleCnt="0"/>
      <dgm:spPr/>
    </dgm:pt>
    <dgm:pt modelId="{A693DB3D-B400-4C38-B5FF-0F78B66CE70C}" type="pres">
      <dgm:prSet presAssocID="{3045BF75-62F6-4C34-AAD7-4E7C5863EC77}" presName="thinLine2b" presStyleLbl="callout" presStyleIdx="1" presStyleCnt="4"/>
      <dgm:spPr/>
    </dgm:pt>
    <dgm:pt modelId="{0B9BC4E3-3A4F-4032-9ECC-C8200C66F900}" type="pres">
      <dgm:prSet presAssocID="{3045BF75-62F6-4C34-AAD7-4E7C5863EC77}" presName="vertSpace2b" presStyleCnt="0"/>
      <dgm:spPr/>
    </dgm:pt>
    <dgm:pt modelId="{059165AE-BD03-47D6-A5EC-65B4B410B1D7}" type="pres">
      <dgm:prSet presAssocID="{E668F321-9E06-4795-9778-40BD37C936D6}" presName="horz2" presStyleCnt="0"/>
      <dgm:spPr/>
    </dgm:pt>
    <dgm:pt modelId="{FE3022A7-D9D3-4BA2-8A21-08A05F8A5D47}" type="pres">
      <dgm:prSet presAssocID="{E668F321-9E06-4795-9778-40BD37C936D6}" presName="horzSpace2" presStyleCnt="0"/>
      <dgm:spPr/>
    </dgm:pt>
    <dgm:pt modelId="{40B08250-9FD8-4D6A-ABB0-D3CF0ADC69FA}" type="pres">
      <dgm:prSet presAssocID="{E668F321-9E06-4795-9778-40BD37C936D6}" presName="tx2" presStyleLbl="revTx" presStyleIdx="3" presStyleCnt="5"/>
      <dgm:spPr/>
      <dgm:t>
        <a:bodyPr/>
        <a:lstStyle/>
        <a:p>
          <a:endParaRPr lang="es-CO"/>
        </a:p>
      </dgm:t>
    </dgm:pt>
    <dgm:pt modelId="{A5B709FA-BD2A-4EEF-879F-10F46411C1FF}" type="pres">
      <dgm:prSet presAssocID="{E668F321-9E06-4795-9778-40BD37C936D6}" presName="vert2" presStyleCnt="0"/>
      <dgm:spPr/>
    </dgm:pt>
    <dgm:pt modelId="{3CBBE6F8-7980-4757-A332-9C1CACD54C41}" type="pres">
      <dgm:prSet presAssocID="{E668F321-9E06-4795-9778-40BD37C936D6}" presName="thinLine2b" presStyleLbl="callout" presStyleIdx="2" presStyleCnt="4"/>
      <dgm:spPr/>
    </dgm:pt>
    <dgm:pt modelId="{7F28B214-9184-4B62-A5DD-3F9D444DD933}" type="pres">
      <dgm:prSet presAssocID="{E668F321-9E06-4795-9778-40BD37C936D6}" presName="vertSpace2b" presStyleCnt="0"/>
      <dgm:spPr/>
    </dgm:pt>
    <dgm:pt modelId="{6888CCDE-7072-44DA-BF63-DDCD44C71820}" type="pres">
      <dgm:prSet presAssocID="{9674C109-8E91-47EE-8295-C03D8FAE5BDE}" presName="horz2" presStyleCnt="0"/>
      <dgm:spPr/>
    </dgm:pt>
    <dgm:pt modelId="{D2075AD8-E9FE-4F33-930C-187E54CF5578}" type="pres">
      <dgm:prSet presAssocID="{9674C109-8E91-47EE-8295-C03D8FAE5BDE}" presName="horzSpace2" presStyleCnt="0"/>
      <dgm:spPr/>
    </dgm:pt>
    <dgm:pt modelId="{569F1CF2-77EB-4F50-86CD-7B65FAFA4F03}" type="pres">
      <dgm:prSet presAssocID="{9674C109-8E91-47EE-8295-C03D8FAE5BDE}" presName="tx2" presStyleLbl="revTx" presStyleIdx="4" presStyleCnt="5"/>
      <dgm:spPr/>
      <dgm:t>
        <a:bodyPr/>
        <a:lstStyle/>
        <a:p>
          <a:endParaRPr lang="es-CO"/>
        </a:p>
      </dgm:t>
    </dgm:pt>
    <dgm:pt modelId="{DE207318-E591-42C7-9999-B59855C6C42A}" type="pres">
      <dgm:prSet presAssocID="{9674C109-8E91-47EE-8295-C03D8FAE5BDE}" presName="vert2" presStyleCnt="0"/>
      <dgm:spPr/>
    </dgm:pt>
    <dgm:pt modelId="{E7ADB50D-6924-419F-8B7E-E00FCC7D3750}" type="pres">
      <dgm:prSet presAssocID="{9674C109-8E91-47EE-8295-C03D8FAE5BDE}" presName="thinLine2b" presStyleLbl="callout" presStyleIdx="3" presStyleCnt="4"/>
      <dgm:spPr/>
    </dgm:pt>
    <dgm:pt modelId="{750DAA3E-C6B0-45D8-9F46-BEC239BF678E}" type="pres">
      <dgm:prSet presAssocID="{9674C109-8E91-47EE-8295-C03D8FAE5BDE}" presName="vertSpace2b" presStyleCnt="0"/>
      <dgm:spPr/>
    </dgm:pt>
  </dgm:ptLst>
  <dgm:cxnLst>
    <dgm:cxn modelId="{81992C24-7532-4327-8A39-910FA21D3F51}" srcId="{F2FB1239-BF21-47DA-B226-D4FAA456CF40}" destId="{E668F321-9E06-4795-9778-40BD37C936D6}" srcOrd="2" destOrd="0" parTransId="{5115CB4E-730A-4447-8B14-B33527B37F23}" sibTransId="{14F3DF84-C448-4375-8049-A1D1FB1AB4F9}"/>
    <dgm:cxn modelId="{8D641D6B-8C64-4E38-B81E-07DBB8164160}" srcId="{751D85E0-453E-49F5-B5ED-A55C9211E86A}" destId="{F2FB1239-BF21-47DA-B226-D4FAA456CF40}" srcOrd="0" destOrd="0" parTransId="{D9C83326-3B91-41A2-B189-CE0B327774DF}" sibTransId="{8109FAAF-B913-45ED-84A8-66C6B82B4DFA}"/>
    <dgm:cxn modelId="{346CE9A1-48A0-4B17-B55C-FE46C1274128}" type="presOf" srcId="{6C6C69B2-552A-4570-9CC8-D835512F57A6}" destId="{0B9978B4-C064-4BBD-96FD-DEAA51A88282}" srcOrd="0" destOrd="0" presId="urn:microsoft.com/office/officeart/2008/layout/LinedList"/>
    <dgm:cxn modelId="{7CDF6085-1880-457B-AF83-057663F1A271}" type="presOf" srcId="{E668F321-9E06-4795-9778-40BD37C936D6}" destId="{40B08250-9FD8-4D6A-ABB0-D3CF0ADC69FA}" srcOrd="0" destOrd="0" presId="urn:microsoft.com/office/officeart/2008/layout/LinedList"/>
    <dgm:cxn modelId="{D6765938-45A9-4D4A-A129-215349B458F1}" srcId="{F2FB1239-BF21-47DA-B226-D4FAA456CF40}" destId="{9674C109-8E91-47EE-8295-C03D8FAE5BDE}" srcOrd="3" destOrd="0" parTransId="{7E9D585E-08CB-4B26-904D-F2D009FDCF0E}" sibTransId="{907A69EE-086D-4581-A737-A8AEB2E72C50}"/>
    <dgm:cxn modelId="{616561C8-E2ED-4301-A147-A35B149A2C8B}" srcId="{F2FB1239-BF21-47DA-B226-D4FAA456CF40}" destId="{3045BF75-62F6-4C34-AAD7-4E7C5863EC77}" srcOrd="1" destOrd="0" parTransId="{8F3495BB-F249-492E-BD7F-5E35AA68B033}" sibTransId="{D80C83A1-1458-4E40-8807-20BDC571C1FD}"/>
    <dgm:cxn modelId="{EB2F0BEB-80E1-427F-82C5-C6127506432F}" type="presOf" srcId="{F2FB1239-BF21-47DA-B226-D4FAA456CF40}" destId="{D0F40364-50C0-47B1-A8C2-A4C4CDB26002}" srcOrd="0" destOrd="0" presId="urn:microsoft.com/office/officeart/2008/layout/LinedList"/>
    <dgm:cxn modelId="{3EA80EB4-8E5F-493A-9095-FA88E0A2FE0D}" type="presOf" srcId="{751D85E0-453E-49F5-B5ED-A55C9211E86A}" destId="{18E4FC94-F811-45F3-856B-97FF3CFB20DF}" srcOrd="0" destOrd="0" presId="urn:microsoft.com/office/officeart/2008/layout/LinedList"/>
    <dgm:cxn modelId="{FA58AC2D-99A3-4464-8681-89B233A27B1D}" type="presOf" srcId="{3045BF75-62F6-4C34-AAD7-4E7C5863EC77}" destId="{5F4F0852-FA09-43AA-BE7E-63763EF64986}" srcOrd="0" destOrd="0" presId="urn:microsoft.com/office/officeart/2008/layout/LinedList"/>
    <dgm:cxn modelId="{27AA033A-FF62-4DB0-B9D4-806EA343B0A2}" type="presOf" srcId="{9674C109-8E91-47EE-8295-C03D8FAE5BDE}" destId="{569F1CF2-77EB-4F50-86CD-7B65FAFA4F03}" srcOrd="0" destOrd="0" presId="urn:microsoft.com/office/officeart/2008/layout/LinedList"/>
    <dgm:cxn modelId="{B5B050AB-B5AA-4587-8E96-E36D02D16584}" srcId="{F2FB1239-BF21-47DA-B226-D4FAA456CF40}" destId="{6C6C69B2-552A-4570-9CC8-D835512F57A6}" srcOrd="0" destOrd="0" parTransId="{3F54AB07-88E7-4315-A871-5C3F325ACC8C}" sibTransId="{789C2E41-B72D-415E-A1FF-010BF26998CE}"/>
    <dgm:cxn modelId="{CD54532E-C4C9-43AD-87B3-BE20E9258A02}" type="presParOf" srcId="{18E4FC94-F811-45F3-856B-97FF3CFB20DF}" destId="{550D8F94-AD4C-4CB8-AF48-AC8EA3E28689}" srcOrd="0" destOrd="0" presId="urn:microsoft.com/office/officeart/2008/layout/LinedList"/>
    <dgm:cxn modelId="{030B7778-5FE1-4D13-B5D2-67292B730963}" type="presParOf" srcId="{18E4FC94-F811-45F3-856B-97FF3CFB20DF}" destId="{A2FE52B0-FBB6-4628-BC51-5116AC5762BF}" srcOrd="1" destOrd="0" presId="urn:microsoft.com/office/officeart/2008/layout/LinedList"/>
    <dgm:cxn modelId="{21C14D20-4774-4FE2-9671-6787D5137B5C}" type="presParOf" srcId="{A2FE52B0-FBB6-4628-BC51-5116AC5762BF}" destId="{D0F40364-50C0-47B1-A8C2-A4C4CDB26002}" srcOrd="0" destOrd="0" presId="urn:microsoft.com/office/officeart/2008/layout/LinedList"/>
    <dgm:cxn modelId="{B7AE2766-7027-4688-8440-FD6BF1788E49}" type="presParOf" srcId="{A2FE52B0-FBB6-4628-BC51-5116AC5762BF}" destId="{54EB680A-3B98-46D3-87BB-4D87E750EA70}" srcOrd="1" destOrd="0" presId="urn:microsoft.com/office/officeart/2008/layout/LinedList"/>
    <dgm:cxn modelId="{1BD6666D-31C7-4698-8A27-79B81DA6DC83}" type="presParOf" srcId="{54EB680A-3B98-46D3-87BB-4D87E750EA70}" destId="{AA7438A7-A6AF-4E21-A6AB-BF00CC79402E}" srcOrd="0" destOrd="0" presId="urn:microsoft.com/office/officeart/2008/layout/LinedList"/>
    <dgm:cxn modelId="{103A0E00-F86F-4017-AF7A-399747DEC0CE}" type="presParOf" srcId="{54EB680A-3B98-46D3-87BB-4D87E750EA70}" destId="{FF229CCE-F3B9-40F6-B340-F0061D08078A}" srcOrd="1" destOrd="0" presId="urn:microsoft.com/office/officeart/2008/layout/LinedList"/>
    <dgm:cxn modelId="{BBE14731-BCE1-4375-B194-58DC61E842F3}" type="presParOf" srcId="{FF229CCE-F3B9-40F6-B340-F0061D08078A}" destId="{1E5C0E07-EF6C-472E-BE2F-60527275E9F8}" srcOrd="0" destOrd="0" presId="urn:microsoft.com/office/officeart/2008/layout/LinedList"/>
    <dgm:cxn modelId="{C17F7F49-C975-4F9A-A244-AAF5A0CE584A}" type="presParOf" srcId="{FF229CCE-F3B9-40F6-B340-F0061D08078A}" destId="{0B9978B4-C064-4BBD-96FD-DEAA51A88282}" srcOrd="1" destOrd="0" presId="urn:microsoft.com/office/officeart/2008/layout/LinedList"/>
    <dgm:cxn modelId="{7C8C06A3-050A-4238-A2C2-20E83ABBC020}" type="presParOf" srcId="{FF229CCE-F3B9-40F6-B340-F0061D08078A}" destId="{4D0E22C5-CF4B-4B02-99D5-52030DC4B03D}" srcOrd="2" destOrd="0" presId="urn:microsoft.com/office/officeart/2008/layout/LinedList"/>
    <dgm:cxn modelId="{2E71E341-9461-47DC-BC80-73AB24A9FE84}" type="presParOf" srcId="{54EB680A-3B98-46D3-87BB-4D87E750EA70}" destId="{280076F7-8D64-44B1-86E3-7FDD590A0E16}" srcOrd="2" destOrd="0" presId="urn:microsoft.com/office/officeart/2008/layout/LinedList"/>
    <dgm:cxn modelId="{B6A8F26A-97E2-44D1-A7A6-3CED0C0764DB}" type="presParOf" srcId="{54EB680A-3B98-46D3-87BB-4D87E750EA70}" destId="{4BFA12F9-9D12-405D-8E63-CAD650F750FE}" srcOrd="3" destOrd="0" presId="urn:microsoft.com/office/officeart/2008/layout/LinedList"/>
    <dgm:cxn modelId="{69639FB4-303D-4D40-8A8F-72308944ED9B}" type="presParOf" srcId="{54EB680A-3B98-46D3-87BB-4D87E750EA70}" destId="{2E003B28-BD5E-4603-B95D-7340E8E5F414}" srcOrd="4" destOrd="0" presId="urn:microsoft.com/office/officeart/2008/layout/LinedList"/>
    <dgm:cxn modelId="{5C9C49B1-B0EF-4CC8-88A6-480AA73107F1}" type="presParOf" srcId="{2E003B28-BD5E-4603-B95D-7340E8E5F414}" destId="{20BA4A9A-1AC1-4404-8D39-60958CED1C40}" srcOrd="0" destOrd="0" presId="urn:microsoft.com/office/officeart/2008/layout/LinedList"/>
    <dgm:cxn modelId="{6D564073-BF78-4C39-B7DE-BC28A189BDF7}" type="presParOf" srcId="{2E003B28-BD5E-4603-B95D-7340E8E5F414}" destId="{5F4F0852-FA09-43AA-BE7E-63763EF64986}" srcOrd="1" destOrd="0" presId="urn:microsoft.com/office/officeart/2008/layout/LinedList"/>
    <dgm:cxn modelId="{54C8082F-7B0C-46AB-AAD5-70CAF00548AD}" type="presParOf" srcId="{2E003B28-BD5E-4603-B95D-7340E8E5F414}" destId="{E5F033C4-207E-4E62-8EA1-74612028187B}" srcOrd="2" destOrd="0" presId="urn:microsoft.com/office/officeart/2008/layout/LinedList"/>
    <dgm:cxn modelId="{A950E065-0C59-4B98-A7FF-01DFAACC5D75}" type="presParOf" srcId="{54EB680A-3B98-46D3-87BB-4D87E750EA70}" destId="{A693DB3D-B400-4C38-B5FF-0F78B66CE70C}" srcOrd="5" destOrd="0" presId="urn:microsoft.com/office/officeart/2008/layout/LinedList"/>
    <dgm:cxn modelId="{F959DBC4-E27A-4A7A-888C-5D56905000AC}" type="presParOf" srcId="{54EB680A-3B98-46D3-87BB-4D87E750EA70}" destId="{0B9BC4E3-3A4F-4032-9ECC-C8200C66F900}" srcOrd="6" destOrd="0" presId="urn:microsoft.com/office/officeart/2008/layout/LinedList"/>
    <dgm:cxn modelId="{A52ED698-2290-4A41-B4A9-F53578412C6D}" type="presParOf" srcId="{54EB680A-3B98-46D3-87BB-4D87E750EA70}" destId="{059165AE-BD03-47D6-A5EC-65B4B410B1D7}" srcOrd="7" destOrd="0" presId="urn:microsoft.com/office/officeart/2008/layout/LinedList"/>
    <dgm:cxn modelId="{4BFD024A-6A19-4211-A226-39625B3E91BE}" type="presParOf" srcId="{059165AE-BD03-47D6-A5EC-65B4B410B1D7}" destId="{FE3022A7-D9D3-4BA2-8A21-08A05F8A5D47}" srcOrd="0" destOrd="0" presId="urn:microsoft.com/office/officeart/2008/layout/LinedList"/>
    <dgm:cxn modelId="{993C63B1-0DAF-4FB7-B5CC-9E989C6A10D2}" type="presParOf" srcId="{059165AE-BD03-47D6-A5EC-65B4B410B1D7}" destId="{40B08250-9FD8-4D6A-ABB0-D3CF0ADC69FA}" srcOrd="1" destOrd="0" presId="urn:microsoft.com/office/officeart/2008/layout/LinedList"/>
    <dgm:cxn modelId="{7C228E65-6EDC-41A6-97AA-966685912C51}" type="presParOf" srcId="{059165AE-BD03-47D6-A5EC-65B4B410B1D7}" destId="{A5B709FA-BD2A-4EEF-879F-10F46411C1FF}" srcOrd="2" destOrd="0" presId="urn:microsoft.com/office/officeart/2008/layout/LinedList"/>
    <dgm:cxn modelId="{15AAA2C0-5383-47D2-93C2-23A6CB19B661}" type="presParOf" srcId="{54EB680A-3B98-46D3-87BB-4D87E750EA70}" destId="{3CBBE6F8-7980-4757-A332-9C1CACD54C41}" srcOrd="8" destOrd="0" presId="urn:microsoft.com/office/officeart/2008/layout/LinedList"/>
    <dgm:cxn modelId="{16C9C0B5-83A2-46E3-84CA-1FA7DE2B1C9B}" type="presParOf" srcId="{54EB680A-3B98-46D3-87BB-4D87E750EA70}" destId="{7F28B214-9184-4B62-A5DD-3F9D444DD933}" srcOrd="9" destOrd="0" presId="urn:microsoft.com/office/officeart/2008/layout/LinedList"/>
    <dgm:cxn modelId="{285F16DB-A7C0-4F9B-BD6C-74A1E8FAD3B4}" type="presParOf" srcId="{54EB680A-3B98-46D3-87BB-4D87E750EA70}" destId="{6888CCDE-7072-44DA-BF63-DDCD44C71820}" srcOrd="10" destOrd="0" presId="urn:microsoft.com/office/officeart/2008/layout/LinedList"/>
    <dgm:cxn modelId="{8C0B2768-BDED-4289-B674-38684D90DE08}" type="presParOf" srcId="{6888CCDE-7072-44DA-BF63-DDCD44C71820}" destId="{D2075AD8-E9FE-4F33-930C-187E54CF5578}" srcOrd="0" destOrd="0" presId="urn:microsoft.com/office/officeart/2008/layout/LinedList"/>
    <dgm:cxn modelId="{C733038A-8F4C-4D6E-B5D3-9CB9A3083CBF}" type="presParOf" srcId="{6888CCDE-7072-44DA-BF63-DDCD44C71820}" destId="{569F1CF2-77EB-4F50-86CD-7B65FAFA4F03}" srcOrd="1" destOrd="0" presId="urn:microsoft.com/office/officeart/2008/layout/LinedList"/>
    <dgm:cxn modelId="{8235FD84-EEC0-4019-A363-B25DA06874B7}" type="presParOf" srcId="{6888CCDE-7072-44DA-BF63-DDCD44C71820}" destId="{DE207318-E591-42C7-9999-B59855C6C42A}" srcOrd="2" destOrd="0" presId="urn:microsoft.com/office/officeart/2008/layout/LinedList"/>
    <dgm:cxn modelId="{7255CF89-6292-49D4-85AF-2BACA522729E}" type="presParOf" srcId="{54EB680A-3B98-46D3-87BB-4D87E750EA70}" destId="{E7ADB50D-6924-419F-8B7E-E00FCC7D3750}" srcOrd="11" destOrd="0" presId="urn:microsoft.com/office/officeart/2008/layout/LinedList"/>
    <dgm:cxn modelId="{EC426A2F-4557-41C9-9249-E0804E2F8DBA}" type="presParOf" srcId="{54EB680A-3B98-46D3-87BB-4D87E750EA70}" destId="{750DAA3E-C6B0-45D8-9F46-BEC239BF678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4B77-9FF1-4BA2-890F-26839B2095C0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EB5A97-B018-4343-9C7C-5EBBB616CAE3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AS-IS</a:t>
          </a:r>
          <a:endParaRPr lang="es-CO" sz="1800" kern="1200" dirty="0"/>
        </a:p>
      </dsp:txBody>
      <dsp:txXfrm>
        <a:off x="150258" y="3010366"/>
        <a:ext cx="1352620" cy="1185650"/>
      </dsp:txXfrm>
    </dsp:sp>
    <dsp:sp modelId="{86803416-13EB-4735-B96E-DD633C926330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24865"/>
                <a:satOff val="2987"/>
                <a:lumOff val="73"/>
                <a:alphaOff val="0"/>
                <a:tint val="96000"/>
                <a:lumMod val="102000"/>
              </a:schemeClr>
            </a:gs>
            <a:gs pos="100000">
              <a:schemeClr val="accent5">
                <a:hueOff val="224865"/>
                <a:satOff val="2987"/>
                <a:lumOff val="73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224865"/>
              <a:satOff val="2987"/>
              <a:lumOff val="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5B9AC2-DCB5-4DDC-B037-7671E7B20911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49731"/>
                <a:satOff val="5974"/>
                <a:lumOff val="147"/>
                <a:alphaOff val="0"/>
                <a:tint val="96000"/>
                <a:lumMod val="102000"/>
              </a:schemeClr>
            </a:gs>
            <a:gs pos="100000">
              <a:schemeClr val="accent5">
                <a:hueOff val="449731"/>
                <a:satOff val="5974"/>
                <a:lumOff val="14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449731"/>
              <a:satOff val="5974"/>
              <a:lumOff val="1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B62A78-DA57-463E-8184-8DBFF9FC38FD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err="1" smtClean="0"/>
            <a:t>DiseñoTO</a:t>
          </a:r>
          <a:r>
            <a:rPr lang="es-CO" sz="1800" kern="1200" dirty="0" smtClean="0"/>
            <a:t>-BE</a:t>
          </a:r>
          <a:endParaRPr lang="es-CO" sz="1800" kern="1200" dirty="0"/>
        </a:p>
      </dsp:txBody>
      <dsp:txXfrm>
        <a:off x="1806130" y="2600619"/>
        <a:ext cx="1352620" cy="1185650"/>
      </dsp:txXfrm>
    </dsp:sp>
    <dsp:sp modelId="{6E663080-BFED-4893-B44D-384E85541968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4596"/>
                <a:satOff val="8962"/>
                <a:lumOff val="220"/>
                <a:alphaOff val="0"/>
                <a:tint val="96000"/>
                <a:lumMod val="102000"/>
              </a:schemeClr>
            </a:gs>
            <a:gs pos="100000">
              <a:schemeClr val="accent5">
                <a:hueOff val="674596"/>
                <a:satOff val="8962"/>
                <a:lumOff val="22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674596"/>
              <a:satOff val="8962"/>
              <a:lumOff val="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EC98-AF65-4F03-96EC-BBE8E71D49A6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899462"/>
                <a:satOff val="11949"/>
                <a:lumOff val="294"/>
                <a:alphaOff val="0"/>
                <a:tint val="96000"/>
                <a:lumMod val="102000"/>
              </a:schemeClr>
            </a:gs>
            <a:gs pos="100000">
              <a:schemeClr val="accent5">
                <a:hueOff val="899462"/>
                <a:satOff val="11949"/>
                <a:lumOff val="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899462"/>
              <a:satOff val="11949"/>
              <a:lumOff val="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FDA98E-51F9-4FAF-8B9D-2F78074E1689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Análisis de brecha</a:t>
          </a:r>
          <a:endParaRPr lang="es-CO" sz="1800" kern="1200" dirty="0"/>
        </a:p>
      </dsp:txBody>
      <dsp:txXfrm>
        <a:off x="3462001" y="2190872"/>
        <a:ext cx="1352620" cy="1185650"/>
      </dsp:txXfrm>
    </dsp:sp>
    <dsp:sp modelId="{74281487-F8D5-4C83-AFB1-BAD6972CD372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124327"/>
                <a:satOff val="14936"/>
                <a:lumOff val="367"/>
                <a:alphaOff val="0"/>
                <a:tint val="96000"/>
                <a:lumMod val="102000"/>
              </a:schemeClr>
            </a:gs>
            <a:gs pos="100000">
              <a:schemeClr val="accent5">
                <a:hueOff val="1124327"/>
                <a:satOff val="14936"/>
                <a:lumOff val="36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124327"/>
              <a:satOff val="14936"/>
              <a:lumOff val="3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431084-A147-4604-86F8-E0F12BE98FC1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9193"/>
                <a:satOff val="17923"/>
                <a:lumOff val="441"/>
                <a:alphaOff val="0"/>
                <a:tint val="96000"/>
                <a:lumMod val="102000"/>
              </a:schemeClr>
            </a:gs>
            <a:gs pos="100000">
              <a:schemeClr val="accent5">
                <a:hueOff val="1349193"/>
                <a:satOff val="17923"/>
                <a:lumOff val="4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349193"/>
              <a:satOff val="17923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6DA655-EC4E-450C-B95D-CEE060BC89D1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Definición de proyectos (</a:t>
          </a:r>
          <a:r>
            <a:rPr lang="es-CO" sz="1800" kern="1200" dirty="0" err="1" smtClean="0"/>
            <a:t>Roadmap</a:t>
          </a:r>
          <a:r>
            <a:rPr lang="es-CO" sz="1800" kern="1200" dirty="0" smtClean="0"/>
            <a:t>)</a:t>
          </a:r>
        </a:p>
      </dsp:txBody>
      <dsp:txXfrm>
        <a:off x="5117872" y="1781125"/>
        <a:ext cx="1352620" cy="1185650"/>
      </dsp:txXfrm>
    </dsp:sp>
    <dsp:sp modelId="{2222C03E-07B1-4750-A0C1-816A9BE7674B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574058"/>
                <a:satOff val="20911"/>
                <a:lumOff val="514"/>
                <a:alphaOff val="0"/>
                <a:tint val="96000"/>
                <a:lumMod val="102000"/>
              </a:schemeClr>
            </a:gs>
            <a:gs pos="100000">
              <a:schemeClr val="accent5">
                <a:hueOff val="1574058"/>
                <a:satOff val="20911"/>
                <a:lumOff val="51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574058"/>
              <a:satOff val="20911"/>
              <a:lumOff val="5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36BB9A-DE93-45F4-A533-420AA33415C4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798923"/>
                <a:satOff val="23898"/>
                <a:lumOff val="588"/>
                <a:alphaOff val="0"/>
                <a:tint val="96000"/>
                <a:lumMod val="102000"/>
              </a:schemeClr>
            </a:gs>
            <a:gs pos="100000">
              <a:schemeClr val="accent5">
                <a:hueOff val="1798923"/>
                <a:satOff val="23898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798923"/>
              <a:satOff val="23898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49C281-FEF8-481D-B0F4-B8EF2414C015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Diseño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Arquitectura de solución</a:t>
          </a:r>
        </a:p>
      </dsp:txBody>
      <dsp:txXfrm>
        <a:off x="6773744" y="1371378"/>
        <a:ext cx="1352620" cy="118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1E6EE-DA59-462A-955F-EFB87F698A57}">
      <dsp:nvSpPr>
        <dsp:cNvPr id="0" name=""/>
        <dsp:cNvSpPr/>
      </dsp:nvSpPr>
      <dsp:spPr>
        <a:xfrm>
          <a:off x="5005830" y="2593101"/>
          <a:ext cx="1701542" cy="1557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Estrategias</a:t>
          </a:r>
          <a:endParaRPr lang="es-MX" sz="2400" kern="1200" dirty="0"/>
        </a:p>
      </dsp:txBody>
      <dsp:txXfrm>
        <a:off x="5255015" y="2821134"/>
        <a:ext cx="1203172" cy="1101039"/>
      </dsp:txXfrm>
    </dsp:sp>
    <dsp:sp modelId="{32296CC6-F759-49F0-8B9A-71F8F477E60F}">
      <dsp:nvSpPr>
        <dsp:cNvPr id="0" name=""/>
        <dsp:cNvSpPr/>
      </dsp:nvSpPr>
      <dsp:spPr>
        <a:xfrm rot="16200000">
          <a:off x="5671216" y="1951287"/>
          <a:ext cx="37077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5726832" y="2127912"/>
        <a:ext cx="259539" cy="363028"/>
      </dsp:txXfrm>
    </dsp:sp>
    <dsp:sp modelId="{B452DAF4-D683-41F4-8200-37F93A7CE999}">
      <dsp:nvSpPr>
        <dsp:cNvPr id="0" name=""/>
        <dsp:cNvSpPr/>
      </dsp:nvSpPr>
      <dsp:spPr>
        <a:xfrm>
          <a:off x="4841814" y="-136041"/>
          <a:ext cx="2029575" cy="202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Nuevos procesos de mediación de transacciones</a:t>
          </a:r>
          <a:endParaRPr lang="es-MX" sz="1600" kern="1200" dirty="0"/>
        </a:p>
      </dsp:txBody>
      <dsp:txXfrm>
        <a:off x="5139038" y="161183"/>
        <a:ext cx="1435127" cy="1435127"/>
      </dsp:txXfrm>
    </dsp:sp>
    <dsp:sp modelId="{7BF757C0-DA30-4BBA-8A3D-A657E1AF8EF3}">
      <dsp:nvSpPr>
        <dsp:cNvPr id="0" name=""/>
        <dsp:cNvSpPr/>
      </dsp:nvSpPr>
      <dsp:spPr>
        <a:xfrm rot="20520000">
          <a:off x="6775224" y="2719371"/>
          <a:ext cx="315650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777541" y="2855011"/>
        <a:ext cx="220955" cy="363028"/>
      </dsp:txXfrm>
    </dsp:sp>
    <dsp:sp modelId="{C868F3B3-1E68-4D62-9834-4FCC5ED1E381}">
      <dsp:nvSpPr>
        <dsp:cNvPr id="0" name=""/>
        <dsp:cNvSpPr/>
      </dsp:nvSpPr>
      <dsp:spPr>
        <a:xfrm>
          <a:off x="7173151" y="1546955"/>
          <a:ext cx="2108694" cy="2108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Fidelización y atracción de clientes</a:t>
          </a:r>
          <a:endParaRPr lang="es-MX" sz="1600" kern="1200" dirty="0"/>
        </a:p>
      </dsp:txBody>
      <dsp:txXfrm>
        <a:off x="7481962" y="1855766"/>
        <a:ext cx="1491072" cy="1491072"/>
      </dsp:txXfrm>
    </dsp:sp>
    <dsp:sp modelId="{0273920B-0C3F-4B02-BB12-6FF90FDFC127}">
      <dsp:nvSpPr>
        <dsp:cNvPr id="0" name=""/>
        <dsp:cNvSpPr/>
      </dsp:nvSpPr>
      <dsp:spPr>
        <a:xfrm rot="3240000">
          <a:off x="6340777" y="3974163"/>
          <a:ext cx="346738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>
        <a:off x="6362216" y="4053095"/>
        <a:ext cx="242717" cy="363028"/>
      </dsp:txXfrm>
    </dsp:sp>
    <dsp:sp modelId="{8E70CDF1-3760-4E99-8F73-F685ED0023F5}">
      <dsp:nvSpPr>
        <dsp:cNvPr id="0" name=""/>
        <dsp:cNvSpPr/>
      </dsp:nvSpPr>
      <dsp:spPr>
        <a:xfrm>
          <a:off x="6299349" y="4343107"/>
          <a:ext cx="2045093" cy="2090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Medios de retroalimentación y reconocimiento de clientes y productos</a:t>
          </a:r>
          <a:endParaRPr lang="es-MX" sz="1400" kern="1200" dirty="0"/>
        </a:p>
      </dsp:txBody>
      <dsp:txXfrm>
        <a:off x="6598846" y="4649283"/>
        <a:ext cx="1446099" cy="1478351"/>
      </dsp:txXfrm>
    </dsp:sp>
    <dsp:sp modelId="{48CC926B-2533-4038-871B-E94AD18D1C68}">
      <dsp:nvSpPr>
        <dsp:cNvPr id="0" name=""/>
        <dsp:cNvSpPr/>
      </dsp:nvSpPr>
      <dsp:spPr>
        <a:xfrm rot="7560000">
          <a:off x="5022732" y="3976271"/>
          <a:ext cx="349587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5105992" y="4054857"/>
        <a:ext cx="244711" cy="363028"/>
      </dsp:txXfrm>
    </dsp:sp>
    <dsp:sp modelId="{2FD5B4D8-55DE-47B6-BB84-A7D108542BA6}">
      <dsp:nvSpPr>
        <dsp:cNvPr id="0" name=""/>
        <dsp:cNvSpPr/>
      </dsp:nvSpPr>
      <dsp:spPr>
        <a:xfrm>
          <a:off x="3364427" y="4353837"/>
          <a:ext cx="2053759" cy="20692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Panel de control de manejo de transacciones activas</a:t>
          </a:r>
          <a:endParaRPr lang="es-MX" sz="1600" kern="1200" dirty="0"/>
        </a:p>
      </dsp:txBody>
      <dsp:txXfrm>
        <a:off x="3665193" y="4656870"/>
        <a:ext cx="1452227" cy="1463175"/>
      </dsp:txXfrm>
    </dsp:sp>
    <dsp:sp modelId="{083F439F-3B93-4A7A-9E85-73E945FA600E}">
      <dsp:nvSpPr>
        <dsp:cNvPr id="0" name=""/>
        <dsp:cNvSpPr/>
      </dsp:nvSpPr>
      <dsp:spPr>
        <a:xfrm rot="11880000">
          <a:off x="4618336" y="2718547"/>
          <a:ext cx="318564" cy="60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600" kern="1200"/>
        </a:p>
      </dsp:txBody>
      <dsp:txXfrm rot="10800000">
        <a:off x="4711566" y="2854322"/>
        <a:ext cx="222995" cy="363028"/>
      </dsp:txXfrm>
    </dsp:sp>
    <dsp:sp modelId="{E8DC3AD7-A98D-4A49-95A7-06B6A4753F02}">
      <dsp:nvSpPr>
        <dsp:cNvPr id="0" name=""/>
        <dsp:cNvSpPr/>
      </dsp:nvSpPr>
      <dsp:spPr>
        <a:xfrm>
          <a:off x="2436857" y="1552454"/>
          <a:ext cx="2097696" cy="20976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Gestión automática de acuerdos de servicio</a:t>
          </a:r>
          <a:endParaRPr lang="es-MX" sz="1600" kern="1200" dirty="0"/>
        </a:p>
      </dsp:txBody>
      <dsp:txXfrm>
        <a:off x="2744057" y="1859654"/>
        <a:ext cx="1483296" cy="1483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57ECF-32BD-4118-827D-ABDD07145D23}">
      <dsp:nvSpPr>
        <dsp:cNvPr id="0" name=""/>
        <dsp:cNvSpPr/>
      </dsp:nvSpPr>
      <dsp:spPr>
        <a:xfrm>
          <a:off x="0" y="0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FF85C-8DE1-4A3B-A3AD-31E2F2B01967}">
      <dsp:nvSpPr>
        <dsp:cNvPr id="0" name=""/>
        <dsp:cNvSpPr/>
      </dsp:nvSpPr>
      <dsp:spPr>
        <a:xfrm>
          <a:off x="406400" y="563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Seguridad</a:t>
          </a:r>
          <a:endParaRPr lang="es-CO" sz="1700" kern="1200" dirty="0"/>
        </a:p>
      </dsp:txBody>
      <dsp:txXfrm>
        <a:off x="430898" y="80811"/>
        <a:ext cx="5640604" cy="452844"/>
      </dsp:txXfrm>
    </dsp:sp>
    <dsp:sp modelId="{759E7ABB-BAD6-44FA-9F03-2A62CA9C6F20}">
      <dsp:nvSpPr>
        <dsp:cNvPr id="0" name=""/>
        <dsp:cNvSpPr/>
      </dsp:nvSpPr>
      <dsp:spPr>
        <a:xfrm>
          <a:off x="0" y="10783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E1E1-BEC5-4157-80AE-AD36AC09F505}">
      <dsp:nvSpPr>
        <dsp:cNvPr id="0" name=""/>
        <dsp:cNvSpPr/>
      </dsp:nvSpPr>
      <dsp:spPr>
        <a:xfrm>
          <a:off x="406400" y="8274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Confiabilidad</a:t>
          </a:r>
          <a:endParaRPr lang="es-CO" sz="1700" kern="1200" dirty="0"/>
        </a:p>
      </dsp:txBody>
      <dsp:txXfrm>
        <a:off x="430898" y="851931"/>
        <a:ext cx="5640604" cy="452844"/>
      </dsp:txXfrm>
    </dsp:sp>
    <dsp:sp modelId="{DFCDB830-5FC4-42C3-B6BC-4B8A05DF873A}">
      <dsp:nvSpPr>
        <dsp:cNvPr id="0" name=""/>
        <dsp:cNvSpPr/>
      </dsp:nvSpPr>
      <dsp:spPr>
        <a:xfrm>
          <a:off x="0" y="18494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4722-8584-4D6D-BD50-8F93B76390C0}">
      <dsp:nvSpPr>
        <dsp:cNvPr id="0" name=""/>
        <dsp:cNvSpPr/>
      </dsp:nvSpPr>
      <dsp:spPr>
        <a:xfrm>
          <a:off x="406400" y="159855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Manejo de errores</a:t>
          </a:r>
          <a:endParaRPr lang="es-CO" sz="1700" kern="1200" dirty="0"/>
        </a:p>
      </dsp:txBody>
      <dsp:txXfrm>
        <a:off x="430898" y="1623051"/>
        <a:ext cx="5640604" cy="452844"/>
      </dsp:txXfrm>
    </dsp:sp>
    <dsp:sp modelId="{D019BDAB-2385-4646-AD65-F416B565E5B0}">
      <dsp:nvSpPr>
        <dsp:cNvPr id="0" name=""/>
        <dsp:cNvSpPr/>
      </dsp:nvSpPr>
      <dsp:spPr>
        <a:xfrm>
          <a:off x="0" y="26205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FEE7-174D-46A7-AB90-3878887DC6E7}">
      <dsp:nvSpPr>
        <dsp:cNvPr id="0" name=""/>
        <dsp:cNvSpPr/>
      </dsp:nvSpPr>
      <dsp:spPr>
        <a:xfrm>
          <a:off x="406400" y="236967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Multiplataforma</a:t>
          </a:r>
          <a:endParaRPr lang="es-CO" sz="1700" kern="1200" dirty="0"/>
        </a:p>
      </dsp:txBody>
      <dsp:txXfrm>
        <a:off x="430898" y="2394171"/>
        <a:ext cx="5640604" cy="452844"/>
      </dsp:txXfrm>
    </dsp:sp>
    <dsp:sp modelId="{17A8F7D8-9E2B-41A5-A6D6-A052C1A2F211}">
      <dsp:nvSpPr>
        <dsp:cNvPr id="0" name=""/>
        <dsp:cNvSpPr/>
      </dsp:nvSpPr>
      <dsp:spPr>
        <a:xfrm>
          <a:off x="0" y="33917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15C5-62CE-4737-80C5-DCA0E0067CCA}">
      <dsp:nvSpPr>
        <dsp:cNvPr id="0" name=""/>
        <dsp:cNvSpPr/>
      </dsp:nvSpPr>
      <dsp:spPr>
        <a:xfrm>
          <a:off x="406400" y="314079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Interoperabilidad</a:t>
          </a:r>
          <a:endParaRPr lang="es-CO" sz="1700" kern="1200" dirty="0"/>
        </a:p>
      </dsp:txBody>
      <dsp:txXfrm>
        <a:off x="430898" y="3165291"/>
        <a:ext cx="5640604" cy="452844"/>
      </dsp:txXfrm>
    </dsp:sp>
    <dsp:sp modelId="{6C879FAD-3C6C-4517-B33D-CDE860A0D14F}">
      <dsp:nvSpPr>
        <dsp:cNvPr id="0" name=""/>
        <dsp:cNvSpPr/>
      </dsp:nvSpPr>
      <dsp:spPr>
        <a:xfrm>
          <a:off x="0" y="41628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B9A8-F9E0-493F-8254-4EC19B850E62}">
      <dsp:nvSpPr>
        <dsp:cNvPr id="0" name=""/>
        <dsp:cNvSpPr/>
      </dsp:nvSpPr>
      <dsp:spPr>
        <a:xfrm>
          <a:off x="406400" y="391191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Integración</a:t>
          </a:r>
          <a:endParaRPr lang="es-CO" sz="1700" kern="1200" dirty="0"/>
        </a:p>
      </dsp:txBody>
      <dsp:txXfrm>
        <a:off x="430898" y="3936411"/>
        <a:ext cx="5640604" cy="452844"/>
      </dsp:txXfrm>
    </dsp:sp>
    <dsp:sp modelId="{5E882933-21CA-4A64-9324-C5D40137F8CD}">
      <dsp:nvSpPr>
        <dsp:cNvPr id="0" name=""/>
        <dsp:cNvSpPr/>
      </dsp:nvSpPr>
      <dsp:spPr>
        <a:xfrm>
          <a:off x="0" y="49339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22EE0-D616-4EC2-B8F8-D5D793D6F654}">
      <dsp:nvSpPr>
        <dsp:cNvPr id="0" name=""/>
        <dsp:cNvSpPr/>
      </dsp:nvSpPr>
      <dsp:spPr>
        <a:xfrm>
          <a:off x="406400" y="4683033"/>
          <a:ext cx="56896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Usabilidad</a:t>
          </a:r>
          <a:endParaRPr lang="es-CO" sz="1700" kern="1200" dirty="0"/>
        </a:p>
      </dsp:txBody>
      <dsp:txXfrm>
        <a:off x="430898" y="4707531"/>
        <a:ext cx="564060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EA48-EDD7-479B-8AA0-84D22D63CF3A}">
      <dsp:nvSpPr>
        <dsp:cNvPr id="0" name=""/>
        <dsp:cNvSpPr/>
      </dsp:nvSpPr>
      <dsp:spPr>
        <a:xfrm>
          <a:off x="685100" y="2159821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F2806-F1C0-4A44-AFCE-F0F72CF6E199}">
      <dsp:nvSpPr>
        <dsp:cNvPr id="0" name=""/>
        <dsp:cNvSpPr/>
      </dsp:nvSpPr>
      <dsp:spPr>
        <a:xfrm rot="17700000">
          <a:off x="1316354" y="699360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26 Julio 2013</a:t>
          </a:r>
          <a:endParaRPr lang="es-CO" sz="2400" kern="1200" dirty="0"/>
        </a:p>
      </dsp:txBody>
      <dsp:txXfrm>
        <a:off x="1316354" y="699360"/>
        <a:ext cx="2227069" cy="1073275"/>
      </dsp:txXfrm>
    </dsp:sp>
    <dsp:sp modelId="{61CB9A04-D54E-41A5-B655-532DC4F7EB11}">
      <dsp:nvSpPr>
        <dsp:cNvPr id="0" name=""/>
        <dsp:cNvSpPr/>
      </dsp:nvSpPr>
      <dsp:spPr>
        <a:xfrm>
          <a:off x="2611573" y="2590627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28D1-5F7C-48EA-A2FA-80FA8EAB0207}">
      <dsp:nvSpPr>
        <dsp:cNvPr id="0" name=""/>
        <dsp:cNvSpPr/>
      </dsp:nvSpPr>
      <dsp:spPr>
        <a:xfrm rot="17700000">
          <a:off x="1510214" y="3884925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0800" bIns="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16 Semanas</a:t>
          </a:r>
          <a:endParaRPr lang="es-CO" sz="2000" kern="1200" dirty="0"/>
        </a:p>
      </dsp:txBody>
      <dsp:txXfrm>
        <a:off x="1510214" y="3884925"/>
        <a:ext cx="1926519" cy="928895"/>
      </dsp:txXfrm>
    </dsp:sp>
    <dsp:sp modelId="{2DC8E875-7D58-4F99-842C-E6B60FE39627}">
      <dsp:nvSpPr>
        <dsp:cNvPr id="0" name=""/>
        <dsp:cNvSpPr/>
      </dsp:nvSpPr>
      <dsp:spPr>
        <a:xfrm rot="17700000">
          <a:off x="2716329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E6E04-4F28-4FAD-8574-E768B560E677}">
      <dsp:nvSpPr>
        <dsp:cNvPr id="0" name=""/>
        <dsp:cNvSpPr/>
      </dsp:nvSpPr>
      <dsp:spPr>
        <a:xfrm>
          <a:off x="3453557" y="2567184"/>
          <a:ext cx="929916" cy="92991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-39208"/>
                <a:lumOff val="48369"/>
                <a:alphaOff val="0"/>
                <a:tint val="96000"/>
                <a:lumMod val="102000"/>
              </a:schemeClr>
            </a:gs>
            <a:gs pos="100000">
              <a:schemeClr val="accent1">
                <a:shade val="50000"/>
                <a:hueOff val="0"/>
                <a:satOff val="-39208"/>
                <a:lumOff val="48369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BAE0E8-8BAE-4644-8CB3-E2B447BF7A0E}">
      <dsp:nvSpPr>
        <dsp:cNvPr id="0" name=""/>
        <dsp:cNvSpPr/>
      </dsp:nvSpPr>
      <dsp:spPr>
        <a:xfrm rot="17700000">
          <a:off x="3395553" y="1774759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096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480 horas</a:t>
          </a:r>
          <a:endParaRPr lang="es-CO" sz="2400" kern="1200" dirty="0"/>
        </a:p>
      </dsp:txBody>
      <dsp:txXfrm>
        <a:off x="3395553" y="1774759"/>
        <a:ext cx="1926519" cy="928895"/>
      </dsp:txXfrm>
    </dsp:sp>
    <dsp:sp modelId="{DD9747A6-BF8F-4A63-9E4E-AA6E614FACB2}">
      <dsp:nvSpPr>
        <dsp:cNvPr id="0" name=""/>
        <dsp:cNvSpPr/>
      </dsp:nvSpPr>
      <dsp:spPr>
        <a:xfrm rot="17700000">
          <a:off x="3781047" y="1297351"/>
          <a:ext cx="1926519" cy="92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8707-D1D1-4FA8-9757-839E00FCF767}">
      <dsp:nvSpPr>
        <dsp:cNvPr id="0" name=""/>
        <dsp:cNvSpPr/>
      </dsp:nvSpPr>
      <dsp:spPr>
        <a:xfrm>
          <a:off x="4577030" y="2171538"/>
          <a:ext cx="1791528" cy="1791528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2C585-9ADA-41CB-9620-FBEF8B32443B}">
      <dsp:nvSpPr>
        <dsp:cNvPr id="0" name=""/>
        <dsp:cNvSpPr/>
      </dsp:nvSpPr>
      <dsp:spPr>
        <a:xfrm rot="17700000">
          <a:off x="5606861" y="738689"/>
          <a:ext cx="2227069" cy="107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16 Noviembre 2013</a:t>
          </a:r>
          <a:endParaRPr lang="es-CO" sz="2400" kern="1200" dirty="0"/>
        </a:p>
      </dsp:txBody>
      <dsp:txXfrm>
        <a:off x="5606861" y="738689"/>
        <a:ext cx="2227069" cy="1073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64FC-3C05-482A-B2C3-A991BF501683}" type="datetimeFigureOut">
              <a:rPr lang="es-CO" smtClean="0"/>
              <a:t>09/05/2013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2337-93B6-43D1-A633-DCAFC5ABE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0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02337-93B6-43D1-A633-DCAFC5ABEAF6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4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7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4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58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16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99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84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54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4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4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49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8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43909-7C32-4AE2-B433-9BC7CDD912C3}" type="datetimeFigureOut">
              <a:rPr lang="es-MX" smtClean="0"/>
              <a:t>09/05/2013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9A0AC0-E633-477D-8F20-2C034F2AC7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microsoft.com/office/2007/relationships/hdphoto" Target="../media/hdphoto3.wdp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2.wdp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Arquitectura Objetivo MPLA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4306"/>
          <a:stretch>
            <a:fillRect/>
          </a:stretch>
        </p:blipFill>
        <p:spPr bwMode="auto">
          <a:xfrm>
            <a:off x="0" y="1380068"/>
            <a:ext cx="2743200" cy="2352675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5" name="Imagen 4"/>
          <p:cNvPicPr/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10648315" y="0"/>
            <a:ext cx="1543685" cy="54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4665" y="4657090"/>
            <a:ext cx="3209827" cy="114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3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156711" y="54361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y controlar campañas</a:t>
            </a:r>
          </a:p>
        </p:txBody>
      </p:sp>
      <p:cxnSp>
        <p:nvCxnSpPr>
          <p:cNvPr id="20" name="Conector recto de flecha 19"/>
          <p:cNvCxnSpPr>
            <a:stCxn id="11" idx="3"/>
            <a:endCxn id="17" idx="1"/>
          </p:cNvCxnSpPr>
          <p:nvPr/>
        </p:nvCxnSpPr>
        <p:spPr>
          <a:xfrm>
            <a:off x="3618964" y="3282495"/>
            <a:ext cx="1537747" cy="233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141276" y="5947668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Gestionar acuerdos de servicio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>
            <a:off x="3634398" y="3296535"/>
            <a:ext cx="1506878" cy="283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77619" y="445421"/>
            <a:ext cx="10018713" cy="779463"/>
          </a:xfrm>
        </p:spPr>
        <p:txBody>
          <a:bodyPr/>
          <a:lstStyle/>
          <a:p>
            <a:r>
              <a:rPr lang="es-MX" dirty="0" smtClean="0"/>
              <a:t>Funcionalidades MPLA identificadas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66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945" y="1706964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044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Funcionalidades actuales Clientes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" y="4076700"/>
            <a:ext cx="2033588" cy="2033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4022824" y="570025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897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401434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23741" y="4199015"/>
            <a:ext cx="1337435" cy="894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669685" y="3125423"/>
            <a:ext cx="380617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Generar orden de compra y aviso de despacho</a:t>
            </a:r>
          </a:p>
        </p:txBody>
      </p:sp>
      <p:cxnSp>
        <p:nvCxnSpPr>
          <p:cNvPr id="26" name="Conector recto de flecha 25"/>
          <p:cNvCxnSpPr>
            <a:stCxn id="4" idx="6"/>
            <a:endCxn id="25" idx="1"/>
          </p:cNvCxnSpPr>
          <p:nvPr/>
        </p:nvCxnSpPr>
        <p:spPr>
          <a:xfrm flipV="1">
            <a:off x="2123741" y="3448589"/>
            <a:ext cx="1545944" cy="1644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69164" y="3430108"/>
            <a:ext cx="1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Entidad comercio</a:t>
            </a:r>
            <a:endParaRPr lang="es-MX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151651" y="607654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Fabricante</a:t>
            </a:r>
            <a:endParaRPr lang="es-MX" b="1" dirty="0"/>
          </a:p>
        </p:txBody>
      </p:sp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1845" y="1446287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58" y="4140762"/>
            <a:ext cx="1969332" cy="1969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4076439"/>
            <a:ext cx="2033655" cy="2033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Flecha a la derecha con bandas 15"/>
          <p:cNvSpPr/>
          <p:nvPr/>
        </p:nvSpPr>
        <p:spPr>
          <a:xfrm>
            <a:off x="7775407" y="2758592"/>
            <a:ext cx="867500" cy="4857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9198985" y="2539328"/>
            <a:ext cx="238259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Procesar orden de compra y aviso de despacho</a:t>
            </a:r>
            <a:endParaRPr lang="es-MX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4986" y="2514205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cotización</a:t>
            </a:r>
            <a:endParaRPr lang="es-MX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424986" y="3022391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Solicitar subasta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424986" y="3519192"/>
            <a:ext cx="380617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 smtClean="0"/>
              <a:t>Registrar intención de compra/venta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556717" y="4516547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Monitorear transacciones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394680" y="5034228"/>
            <a:ext cx="4435675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/>
              <a:t>Calificar transacciones (Retroalimentación)</a:t>
            </a:r>
          </a:p>
        </p:txBody>
      </p:sp>
      <p:cxnSp>
        <p:nvCxnSpPr>
          <p:cNvPr id="24" name="Conector recto de flecha 23"/>
          <p:cNvCxnSpPr>
            <a:stCxn id="4" idx="6"/>
            <a:endCxn id="22" idx="1"/>
          </p:cNvCxnSpPr>
          <p:nvPr/>
        </p:nvCxnSpPr>
        <p:spPr>
          <a:xfrm>
            <a:off x="2118296" y="5093267"/>
            <a:ext cx="1276384" cy="12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22" idx="3"/>
          </p:cNvCxnSpPr>
          <p:nvPr/>
        </p:nvCxnSpPr>
        <p:spPr>
          <a:xfrm flipH="1">
            <a:off x="7830355" y="5125428"/>
            <a:ext cx="1540203" cy="93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4" idx="6"/>
            <a:endCxn id="21" idx="1"/>
          </p:cNvCxnSpPr>
          <p:nvPr/>
        </p:nvCxnSpPr>
        <p:spPr>
          <a:xfrm flipV="1">
            <a:off x="2118296" y="4701213"/>
            <a:ext cx="1438421" cy="39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9" idx="2"/>
            <a:endCxn id="21" idx="3"/>
          </p:cNvCxnSpPr>
          <p:nvPr/>
        </p:nvCxnSpPr>
        <p:spPr>
          <a:xfrm flipH="1" flipV="1">
            <a:off x="7734814" y="4701213"/>
            <a:ext cx="1635744" cy="424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4" idx="6"/>
            <a:endCxn id="20" idx="1"/>
          </p:cNvCxnSpPr>
          <p:nvPr/>
        </p:nvCxnSpPr>
        <p:spPr>
          <a:xfrm flipV="1">
            <a:off x="2118296" y="3703858"/>
            <a:ext cx="1306690" cy="13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" idx="6"/>
            <a:endCxn id="19" idx="1"/>
          </p:cNvCxnSpPr>
          <p:nvPr/>
        </p:nvCxnSpPr>
        <p:spPr>
          <a:xfrm flipV="1">
            <a:off x="2118296" y="3207057"/>
            <a:ext cx="1306690" cy="1886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4" idx="6"/>
            <a:endCxn id="18" idx="1"/>
          </p:cNvCxnSpPr>
          <p:nvPr/>
        </p:nvCxnSpPr>
        <p:spPr>
          <a:xfrm flipV="1">
            <a:off x="2118296" y="2698871"/>
            <a:ext cx="1306690" cy="239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4022824" y="5700258"/>
            <a:ext cx="4178097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Solicitar replicación catálogo productos (PRICAT)</a:t>
            </a:r>
          </a:p>
        </p:txBody>
      </p:sp>
      <p:cxnSp>
        <p:nvCxnSpPr>
          <p:cNvPr id="95" name="Conector recto de flecha 94"/>
          <p:cNvCxnSpPr>
            <a:stCxn id="9" idx="2"/>
            <a:endCxn id="94" idx="3"/>
          </p:cNvCxnSpPr>
          <p:nvPr/>
        </p:nvCxnSpPr>
        <p:spPr>
          <a:xfrm flipH="1">
            <a:off x="8200921" y="5125428"/>
            <a:ext cx="1169637" cy="897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3461176" y="4014349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Retorno de mercancía (RMA)</a:t>
            </a:r>
          </a:p>
        </p:txBody>
      </p:sp>
      <p:cxnSp>
        <p:nvCxnSpPr>
          <p:cNvPr id="103" name="Conector recto de flecha 102"/>
          <p:cNvCxnSpPr>
            <a:stCxn id="4" idx="6"/>
            <a:endCxn id="102" idx="1"/>
          </p:cNvCxnSpPr>
          <p:nvPr/>
        </p:nvCxnSpPr>
        <p:spPr>
          <a:xfrm flipV="1">
            <a:off x="2118296" y="4199015"/>
            <a:ext cx="1342880" cy="894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7044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Funcionalidades identificadas Clientes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62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cadena de valor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7 Imagen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4" b="95858" l="890" r="9799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154" y="1690393"/>
            <a:ext cx="7508631" cy="3584991"/>
          </a:xfrm>
          <a:prstGeom prst="rect">
            <a:avLst/>
          </a:prstGeom>
        </p:spPr>
      </p:pic>
      <p:pic>
        <p:nvPicPr>
          <p:cNvPr id="4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522" y="4057"/>
            <a:ext cx="2752381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48" y="2361781"/>
            <a:ext cx="8316486" cy="16861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712"/>
          <a:stretch/>
        </p:blipFill>
        <p:spPr>
          <a:xfrm>
            <a:off x="10590522" y="4057"/>
            <a:ext cx="2752381" cy="883839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procesos modificados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lamada rectangular 9"/>
          <p:cNvSpPr/>
          <p:nvPr/>
        </p:nvSpPr>
        <p:spPr>
          <a:xfrm>
            <a:off x="5156010" y="1498898"/>
            <a:ext cx="1966762" cy="862883"/>
          </a:xfrm>
          <a:prstGeom prst="wedgeRectCallout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Fidelización y atracción de clientes</a:t>
            </a:r>
          </a:p>
        </p:txBody>
      </p:sp>
      <p:sp>
        <p:nvSpPr>
          <p:cNvPr id="11" name="Llamada rectangular 10"/>
          <p:cNvSpPr/>
          <p:nvPr/>
        </p:nvSpPr>
        <p:spPr>
          <a:xfrm>
            <a:off x="7794033" y="4138246"/>
            <a:ext cx="3256040" cy="862883"/>
          </a:xfrm>
          <a:prstGeom prst="wedgeRectCallout">
            <a:avLst>
              <a:gd name="adj1" fmla="val -30655"/>
              <a:gd name="adj2" fmla="val -77799"/>
            </a:avLst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Medios de retroalimentación y reconocimiento de clientes y productos</a:t>
            </a:r>
          </a:p>
        </p:txBody>
      </p:sp>
    </p:spTree>
    <p:extLst>
      <p:ext uri="{BB962C8B-B14F-4D97-AF65-F5344CB8AC3E}">
        <p14:creationId xmlns:p14="http://schemas.microsoft.com/office/powerpoint/2010/main" val="14415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522" y="4057"/>
            <a:ext cx="2752381" cy="13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0" y="1956789"/>
            <a:ext cx="8421275" cy="4020111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proceso de ventas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lamada rectangular 7"/>
          <p:cNvSpPr/>
          <p:nvPr/>
        </p:nvSpPr>
        <p:spPr>
          <a:xfrm>
            <a:off x="1511059" y="1322498"/>
            <a:ext cx="3215487" cy="517304"/>
          </a:xfrm>
          <a:prstGeom prst="wedgeRectCallout">
            <a:avLst>
              <a:gd name="adj1" fmla="val 22386"/>
              <a:gd name="adj2" fmla="val 65485"/>
            </a:avLst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Nuevos procesos de mediación de transacciones</a:t>
            </a:r>
          </a:p>
        </p:txBody>
      </p:sp>
      <p:pic>
        <p:nvPicPr>
          <p:cNvPr id="9" name="Picture 20" descr="Sin título_20 by UPAD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8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:\Users\NCRUZ\Desktop\RFQ.png"/>
          <p:cNvPicPr/>
          <p:nvPr/>
        </p:nvPicPr>
        <p:blipFill rotWithShape="1">
          <a:blip r:embed="rId2" cstate="print"/>
          <a:srcRect b="14517"/>
          <a:stretch/>
        </p:blipFill>
        <p:spPr bwMode="auto">
          <a:xfrm>
            <a:off x="565191" y="845579"/>
            <a:ext cx="5983067" cy="302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ángulo redondeado 4"/>
          <p:cNvSpPr/>
          <p:nvPr/>
        </p:nvSpPr>
        <p:spPr>
          <a:xfrm>
            <a:off x="4432582" y="1947981"/>
            <a:ext cx="1634389" cy="13700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Llamada rectangular 5"/>
          <p:cNvSpPr/>
          <p:nvPr/>
        </p:nvSpPr>
        <p:spPr>
          <a:xfrm>
            <a:off x="6548258" y="295751"/>
            <a:ext cx="2903986" cy="467190"/>
          </a:xfrm>
          <a:prstGeom prst="wedgeRectCallout">
            <a:avLst>
              <a:gd name="adj1" fmla="val -58580"/>
              <a:gd name="adj2" fmla="val 307851"/>
            </a:avLst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MX" dirty="0"/>
              <a:t>Gestión automática de acuerdos de servicio</a:t>
            </a:r>
          </a:p>
        </p:txBody>
      </p:sp>
      <p:pic>
        <p:nvPicPr>
          <p:cNvPr id="7" name="Imagen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0665" y="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93"/>
          <a:stretch/>
        </p:blipFill>
        <p:spPr bwMode="auto">
          <a:xfrm>
            <a:off x="6709808" y="3365336"/>
            <a:ext cx="5310741" cy="33361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870908" y="138983"/>
            <a:ext cx="4720340" cy="5704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 smtClean="0"/>
              <a:t>Cotización</a:t>
            </a:r>
            <a:endParaRPr lang="es-MX" sz="2800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092074" y="2709223"/>
            <a:ext cx="4720340" cy="570447"/>
          </a:xfrm>
        </p:spPr>
        <p:txBody>
          <a:bodyPr>
            <a:noAutofit/>
          </a:bodyPr>
          <a:lstStyle/>
          <a:p>
            <a:r>
              <a:rPr lang="es-MX" sz="2800" dirty="0" smtClean="0"/>
              <a:t>Orden de compra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836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b="1" dirty="0" smtClean="0"/>
              <a:t>¿Cómo cambian las demás vistas arquitecturales?</a:t>
            </a:r>
          </a:p>
          <a:p>
            <a:r>
              <a:rPr lang="es-MX" sz="2900" dirty="0"/>
              <a:t>Arquitectura de solución</a:t>
            </a:r>
          </a:p>
          <a:p>
            <a:r>
              <a:rPr lang="es-MX" sz="2900" dirty="0" smtClean="0"/>
              <a:t>Proyectos</a:t>
            </a:r>
          </a:p>
          <a:p>
            <a:r>
              <a:rPr lang="es-MX" sz="2900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8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4800" r="2227" b="4484"/>
          <a:stretch/>
        </p:blipFill>
        <p:spPr>
          <a:xfrm>
            <a:off x="1547445" y="527537"/>
            <a:ext cx="9906001" cy="57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1 Rectángulo">
            <a:hlinkClick r:id="rId3" action="ppaction://hlinksldjump"/>
          </p:cNvPr>
          <p:cNvSpPr/>
          <p:nvPr/>
        </p:nvSpPr>
        <p:spPr>
          <a:xfrm>
            <a:off x="1547445" y="527537"/>
            <a:ext cx="9906001" cy="219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4 Rectángulo"/>
          <p:cNvSpPr/>
          <p:nvPr/>
        </p:nvSpPr>
        <p:spPr>
          <a:xfrm>
            <a:off x="1547445" y="2731477"/>
            <a:ext cx="6506309" cy="2649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8065477" y="2731476"/>
            <a:ext cx="3387969" cy="26640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547446" y="5404338"/>
            <a:ext cx="9906001" cy="8205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b="1" dirty="0"/>
              <a:t>Arquitectura de solución</a:t>
            </a:r>
          </a:p>
          <a:p>
            <a:r>
              <a:rPr lang="es-MX" sz="2900" dirty="0" smtClean="0"/>
              <a:t>Proyectos</a:t>
            </a:r>
          </a:p>
          <a:p>
            <a:r>
              <a:rPr lang="es-MX" sz="2900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93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b="1" dirty="0"/>
              <a:t>Marco </a:t>
            </a:r>
            <a:r>
              <a:rPr lang="es-MX" sz="2900" b="1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/>
              <a:t>Arquitectura de solución</a:t>
            </a:r>
          </a:p>
          <a:p>
            <a:r>
              <a:rPr lang="es-MX" sz="2900" dirty="0" smtClean="0"/>
              <a:t>Proyectos</a:t>
            </a:r>
          </a:p>
          <a:p>
            <a:r>
              <a:rPr lang="es-MX" sz="2900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6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58" y="0"/>
            <a:ext cx="7820142" cy="671732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016372" y="490697"/>
            <a:ext cx="56270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Bl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uepr</a:t>
            </a:r>
            <a:endParaRPr lang="es-ES" sz="36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3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</a:t>
            </a:r>
          </a:p>
          <a:p>
            <a:pPr algn="ctr"/>
            <a:r>
              <a:rPr lang="es-ES" sz="36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nt</a:t>
            </a:r>
            <a:endParaRPr lang="es-ES" sz="3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9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6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630452508"/>
              </p:ext>
            </p:extLst>
          </p:nvPr>
        </p:nvGraphicFramePr>
        <p:xfrm>
          <a:off x="2313354" y="860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413973" y="-492366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de calidad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95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/>
              <a:t>Arquitectura de solución</a:t>
            </a:r>
          </a:p>
          <a:p>
            <a:r>
              <a:rPr lang="es-MX" sz="2900" b="1" dirty="0" smtClean="0"/>
              <a:t>Proyectos</a:t>
            </a:r>
          </a:p>
          <a:p>
            <a:r>
              <a:rPr lang="es-MX" sz="2900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5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05" y="0"/>
            <a:ext cx="10018713" cy="1752599"/>
          </a:xfrm>
        </p:spPr>
        <p:txBody>
          <a:bodyPr/>
          <a:lstStyle/>
          <a:p>
            <a:r>
              <a:rPr lang="es-CO" b="1" dirty="0" smtClean="0"/>
              <a:t>Proyectos</a:t>
            </a:r>
            <a:endParaRPr lang="es-CO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08541"/>
              </p:ext>
            </p:extLst>
          </p:nvPr>
        </p:nvGraphicFramePr>
        <p:xfrm>
          <a:off x="3435533" y="1361457"/>
          <a:ext cx="6068219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8062"/>
                <a:gridCol w="2540157"/>
              </a:tblGrid>
              <a:tr h="29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Arquitectura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Proyectos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Negocio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9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Información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7</a:t>
                      </a:r>
                      <a:endParaRPr lang="es-CO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Aplicaciones</a:t>
                      </a:r>
                      <a:endParaRPr lang="es-CO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8</a:t>
                      </a:r>
                      <a:endParaRPr lang="es-CO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Infraestructura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2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Total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26</a:t>
                      </a:r>
                      <a:endParaRPr lang="es-CO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11836"/>
              </p:ext>
            </p:extLst>
          </p:nvPr>
        </p:nvGraphicFramePr>
        <p:xfrm>
          <a:off x="2057399" y="3428999"/>
          <a:ext cx="8873653" cy="2162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445"/>
                <a:gridCol w="4078656"/>
                <a:gridCol w="1053624"/>
                <a:gridCol w="781050"/>
                <a:gridCol w="914401"/>
                <a:gridCol w="1133477"/>
              </a:tblGrid>
              <a:tr h="23930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Proyectos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Proyectos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3930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Negocio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Datos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Aplicación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Infraestructura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7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PC1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</a:rPr>
                        <a:t>Automatización de procesos Transaccionales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97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PC2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</a:rPr>
                        <a:t>Automatización de campañas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78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PC3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</a:rPr>
                        <a:t>Automatización proceso retroalimentación de clientes o productos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121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PC4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baseline="0" dirty="0" smtClean="0">
                          <a:effectLst/>
                        </a:rPr>
                        <a:t>Monitor de Transacciones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CO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297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PC5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Evaluación de acuerdos de servicio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2588" y="64479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Priorización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2062"/>
              </p:ext>
            </p:extLst>
          </p:nvPr>
        </p:nvGraphicFramePr>
        <p:xfrm>
          <a:off x="1711809" y="2347415"/>
          <a:ext cx="5439615" cy="2456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7223"/>
                <a:gridCol w="506108"/>
                <a:gridCol w="185760"/>
                <a:gridCol w="520128"/>
                <a:gridCol w="264971"/>
                <a:gridCol w="520128"/>
                <a:gridCol w="264971"/>
                <a:gridCol w="520128"/>
                <a:gridCol w="264971"/>
                <a:gridCol w="520128"/>
                <a:gridCol w="264971"/>
                <a:gridCol w="520128"/>
              </a:tblGrid>
              <a:tr h="25860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Criterio</a:t>
                      </a:r>
                      <a:endParaRPr lang="es-CO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PC1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PC2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PC3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PC4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PC5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Beneficio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[0-40]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35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88%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75%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75%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Capacidad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[0-30]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67%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67%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618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Criticidad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[0-10]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effectLst/>
                        </a:rPr>
                        <a:t>Dependencia</a:t>
                      </a:r>
                      <a:endParaRPr lang="es-CO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[0-20]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20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100%</a:t>
                      </a:r>
                      <a:endParaRPr lang="es-CO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261">
                <a:tc rowSpan="2"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Prioridad Proyecto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80%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45%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50%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35%</a:t>
                      </a:r>
                      <a:endParaRPr lang="es-CO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8949"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1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2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4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5</a:t>
                      </a:r>
                      <a:endParaRPr lang="es-CO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54" y="1978926"/>
            <a:ext cx="3998620" cy="319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3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612"/>
              </p:ext>
            </p:extLst>
          </p:nvPr>
        </p:nvGraphicFramePr>
        <p:xfrm>
          <a:off x="2276475" y="1285875"/>
          <a:ext cx="8153400" cy="5027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25"/>
                <a:gridCol w="438150"/>
                <a:gridCol w="638175"/>
                <a:gridCol w="3505200"/>
                <a:gridCol w="647700"/>
                <a:gridCol w="381000"/>
                <a:gridCol w="419100"/>
                <a:gridCol w="409575"/>
                <a:gridCol w="695325"/>
                <a:gridCol w="666750"/>
              </a:tblGrid>
              <a:tr h="3524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Prioridad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Proyecto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rowSpan="2"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Proceso/Entidad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Tamaño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Complejidad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Tiempo Estimado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239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Baja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Media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Alta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Proxy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Proyecto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vert="vert270" anchor="ctr"/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PC1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PN4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Orden de Compra por Subasta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9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7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58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256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Gestión de Orden de Compra y Aviso de Despacho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7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50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Solicitar Cotización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9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6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66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PN9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Intención de Compra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7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82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PC2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PN5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Crear Campaña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9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68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176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2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PN6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Controlar Campaña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5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108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PC3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PN7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Retroalimentación de Clientes o Productos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18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PC4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PD1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OrdenCompra (1 Entidad/4 Procesos)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42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493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PD2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Subasta(1 Entidad/1 Proceso)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6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986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PD3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SolicitudCotización, Convocatoria, Cotización (3 Entidades/1 Proceso)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986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PD4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Intención, IntenciónCompra, IntenciónVenta(3 Entidades/1 Proceso)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12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5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PC5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Intención de Venta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60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Intención de Compra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12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Orden de Compra por Subasta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24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555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PN8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Gestión de Orden de Compra y Aviso de Despacho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0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12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93328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Total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72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38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21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13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</a:rPr>
                        <a:t>552</a:t>
                      </a:r>
                      <a:endParaRPr lang="es-CO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</a:rPr>
                        <a:t>552</a:t>
                      </a:r>
                      <a:endParaRPr lang="es-CO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7473" marR="17473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472588" y="64479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8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76204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Estimación de costos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91007"/>
              </p:ext>
            </p:extLst>
          </p:nvPr>
        </p:nvGraphicFramePr>
        <p:xfrm>
          <a:off x="2063262" y="2250833"/>
          <a:ext cx="8862647" cy="305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968"/>
                <a:gridCol w="5370765"/>
                <a:gridCol w="1098968"/>
                <a:gridCol w="1293946"/>
              </a:tblGrid>
              <a:tr h="29229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Costo Estimado de Mano de Obra / Hora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                                 43,500.00 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9818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Proyecto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Horas Estimadas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Costo Estimado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PC1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procesos transaccionales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256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11,136,000.00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PC2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Automatización de campañas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176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7,656,000.00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98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PC3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Automatización proceso retroalimentación de clientes o productos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18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783,000.00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PC4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Monitor de transacciones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  <a:latin typeface="Calibri" pitchFamily="34" charset="0"/>
                        </a:rPr>
                        <a:t>42</a:t>
                      </a:r>
                      <a:endParaRPr lang="es-CO" sz="160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1,827,000.00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92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PC5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Evaluación de acuerdos de servicio</a:t>
                      </a:r>
                      <a:endParaRPr lang="es-CO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60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2,610,000.00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90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Solución</a:t>
                      </a:r>
                      <a:endParaRPr lang="es-CO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552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Calibri" pitchFamily="34" charset="0"/>
                        </a:rPr>
                        <a:t>24,012,000.00</a:t>
                      </a:r>
                      <a:endParaRPr lang="es-CO" sz="1600" dirty="0"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8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5" y="0"/>
            <a:ext cx="10018713" cy="1752599"/>
          </a:xfrm>
        </p:spPr>
        <p:txBody>
          <a:bodyPr/>
          <a:lstStyle/>
          <a:p>
            <a:r>
              <a:rPr lang="es-CO" b="1" dirty="0" smtClean="0"/>
              <a:t>Mapa de ruta</a:t>
            </a:r>
            <a:endParaRPr lang="es-CO" b="1" dirty="0"/>
          </a:p>
        </p:txBody>
      </p:sp>
      <p:pic>
        <p:nvPicPr>
          <p:cNvPr id="3" name="Imagen 1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6042" b="51933"/>
          <a:stretch>
            <a:fillRect/>
          </a:stretch>
        </p:blipFill>
        <p:spPr bwMode="auto">
          <a:xfrm>
            <a:off x="1545902" y="2526758"/>
            <a:ext cx="9984181" cy="22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52050"/>
            <a:ext cx="10018713" cy="1400908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Horizonte de tiempo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440954811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7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86" y="73479"/>
            <a:ext cx="10018713" cy="1752599"/>
          </a:xfrm>
        </p:spPr>
        <p:txBody>
          <a:bodyPr/>
          <a:lstStyle/>
          <a:p>
            <a:r>
              <a:rPr lang="es-CO" b="1" dirty="0" smtClean="0"/>
              <a:t>Alcance</a:t>
            </a:r>
            <a:endParaRPr lang="es-CO" b="1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1"/>
          <p:cNvPicPr/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45" t="26328" r="14386" b="61290"/>
          <a:stretch/>
        </p:blipFill>
        <p:spPr bwMode="auto">
          <a:xfrm>
            <a:off x="1545902" y="2526758"/>
            <a:ext cx="8712523" cy="127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528377878"/>
              </p:ext>
            </p:extLst>
          </p:nvPr>
        </p:nvGraphicFramePr>
        <p:xfrm>
          <a:off x="246575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449142" y="99648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metodológico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453" b="88547" l="4607" r="97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55" y="1154897"/>
            <a:ext cx="2163091" cy="148847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3333" l="9778" r="89778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71" y="4974064"/>
            <a:ext cx="1626029" cy="162602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792484" y="2872152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del equipo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68949" y="1788930"/>
            <a:ext cx="34764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Líderes de implementación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99320" y="5001973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Planeación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8328867" y="4396151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Líder de calidad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63552" y="1788930"/>
            <a:ext cx="34764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bri" pitchFamily="34" charset="0"/>
              </a:rPr>
              <a:t>Líder de soporte</a:t>
            </a:r>
            <a:endParaRPr lang="es-E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</a:endParaRPr>
          </a:p>
        </p:txBody>
      </p:sp>
      <p:pic>
        <p:nvPicPr>
          <p:cNvPr id="11" name="Picture 20" descr="Sin título_20 by UPAD"/>
          <p:cNvPicPr/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3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5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CO" b="1" dirty="0" smtClean="0"/>
              <a:t>Alcance</a:t>
            </a:r>
            <a:endParaRPr lang="es-CO" b="1" dirty="0"/>
          </a:p>
        </p:txBody>
      </p:sp>
      <p:graphicFrame>
        <p:nvGraphicFramePr>
          <p:cNvPr id="3" name="16 Diagrama"/>
          <p:cNvGraphicFramePr/>
          <p:nvPr>
            <p:extLst>
              <p:ext uri="{D42A27DB-BD31-4B8C-83A1-F6EECF244321}">
                <p14:modId xmlns:p14="http://schemas.microsoft.com/office/powerpoint/2010/main" val="2392148263"/>
              </p:ext>
            </p:extLst>
          </p:nvPr>
        </p:nvGraphicFramePr>
        <p:xfrm>
          <a:off x="2770553" y="1012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" descr="Sin título_20 by UPAD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6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/>
              <a:t>Arquitectura de solución</a:t>
            </a:r>
          </a:p>
          <a:p>
            <a:r>
              <a:rPr lang="es-MX" sz="2900" dirty="0" smtClean="0"/>
              <a:t>Proyectos</a:t>
            </a:r>
          </a:p>
          <a:p>
            <a:r>
              <a:rPr lang="es-MX" sz="2900" b="1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8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3973" y="0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94270082"/>
              </p:ext>
            </p:extLst>
          </p:nvPr>
        </p:nvGraphicFramePr>
        <p:xfrm>
          <a:off x="2114064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084004" y="798566"/>
            <a:ext cx="9321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0,72</a:t>
            </a: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295019" y="5628474"/>
            <a:ext cx="8266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0,2</a:t>
            </a:r>
          </a:p>
        </p:txBody>
      </p:sp>
      <p:sp>
        <p:nvSpPr>
          <p:cNvPr id="7" name="6 Flecha arriba"/>
          <p:cNvSpPr/>
          <p:nvPr/>
        </p:nvSpPr>
        <p:spPr>
          <a:xfrm>
            <a:off x="10925908" y="1383341"/>
            <a:ext cx="624171" cy="473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PROBABILIDAD</a:t>
            </a:r>
            <a:endParaRPr lang="es-CO" b="1" dirty="0"/>
          </a:p>
        </p:txBody>
      </p:sp>
      <p:sp>
        <p:nvSpPr>
          <p:cNvPr id="8" name="7 Rectángulo"/>
          <p:cNvSpPr/>
          <p:nvPr/>
        </p:nvSpPr>
        <p:spPr>
          <a:xfrm>
            <a:off x="1009938" y="3343181"/>
            <a:ext cx="22942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0.8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8 Abrir llave"/>
          <p:cNvSpPr/>
          <p:nvPr/>
        </p:nvSpPr>
        <p:spPr>
          <a:xfrm>
            <a:off x="3304156" y="2145323"/>
            <a:ext cx="469501" cy="314178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531649" y="5605753"/>
            <a:ext cx="22829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Impacto 0.4</a:t>
            </a:r>
            <a:endParaRPr lang="es-E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2076450"/>
            <a:ext cx="10018713" cy="1752599"/>
          </a:xfrm>
        </p:spPr>
        <p:txBody>
          <a:bodyPr/>
          <a:lstStyle/>
          <a:p>
            <a:r>
              <a:rPr lang="es-C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</a:t>
            </a:r>
            <a:endParaRPr lang="es-CO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2495550" y="2351991"/>
            <a:ext cx="5124450" cy="416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56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b="1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/>
              <a:t>Arquitectura de solución</a:t>
            </a:r>
          </a:p>
          <a:p>
            <a:r>
              <a:rPr lang="es-MX" sz="2900" dirty="0" smtClean="0"/>
              <a:t>Proyectos</a:t>
            </a:r>
          </a:p>
          <a:p>
            <a:r>
              <a:rPr lang="es-MX" sz="2900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0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142" y="357554"/>
            <a:ext cx="10018713" cy="1752599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cambiar?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2587" y="2244968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Motivador principal: Enfocar </a:t>
            </a:r>
            <a:r>
              <a:rPr lang="es-MX" dirty="0"/>
              <a:t>la operación de la empresa hacia las necesidades de los clientes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 estratégico MPLA 2013: Proveer </a:t>
            </a:r>
            <a:r>
              <a:rPr lang="es-MX" dirty="0"/>
              <a:t>a los clientes de </a:t>
            </a:r>
            <a:r>
              <a:rPr lang="es-MX" dirty="0" smtClean="0"/>
              <a:t>nuevas funcionalidades </a:t>
            </a:r>
            <a:r>
              <a:rPr lang="es-MX" dirty="0"/>
              <a:t>que satisfagan sus necesidades e inciten a utilizar más la plataforma </a:t>
            </a:r>
            <a:r>
              <a:rPr lang="es-MX" dirty="0" smtClean="0"/>
              <a:t>que </a:t>
            </a:r>
            <a:r>
              <a:rPr lang="es-MX" dirty="0"/>
              <a:t>se les </a:t>
            </a:r>
            <a:r>
              <a:rPr lang="es-MX" dirty="0" smtClean="0"/>
              <a:t>ofrece</a:t>
            </a:r>
          </a:p>
          <a:p>
            <a:r>
              <a:rPr lang="es-MX" dirty="0" smtClean="0"/>
              <a:t>Características de la nuevas funcionalidades:</a:t>
            </a:r>
          </a:p>
          <a:p>
            <a:pPr lvl="1"/>
            <a:r>
              <a:rPr lang="es-MX" dirty="0" smtClean="0"/>
              <a:t>Brindar </a:t>
            </a:r>
            <a:r>
              <a:rPr lang="es-MX" dirty="0"/>
              <a:t>nuevos </a:t>
            </a:r>
            <a:r>
              <a:rPr lang="es-MX" dirty="0" smtClean="0"/>
              <a:t>medios transaccionales a sus clientes</a:t>
            </a:r>
          </a:p>
          <a:p>
            <a:pPr lvl="1"/>
            <a:r>
              <a:rPr lang="es-MX" dirty="0" smtClean="0"/>
              <a:t>Ofrecer a los clientes mayor control sobre las transacciones </a:t>
            </a:r>
            <a:endParaRPr lang="es-MX" dirty="0"/>
          </a:p>
        </p:txBody>
      </p:sp>
      <p:pic>
        <p:nvPicPr>
          <p:cNvPr id="8" name="Picture 20" descr="Sin título_20 by UPAD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6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b="1" dirty="0" smtClean="0"/>
              <a:t>Contexto estrategias.</a:t>
            </a:r>
          </a:p>
          <a:p>
            <a:r>
              <a:rPr lang="es-MX" sz="2900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/>
              <a:t>Arquitectura de solución</a:t>
            </a:r>
          </a:p>
          <a:p>
            <a:r>
              <a:rPr lang="es-MX" sz="2900" dirty="0" smtClean="0"/>
              <a:t>Proyectos</a:t>
            </a:r>
          </a:p>
          <a:p>
            <a:r>
              <a:rPr lang="es-MX" sz="2900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99130"/>
              </p:ext>
            </p:extLst>
          </p:nvPr>
        </p:nvGraphicFramePr>
        <p:xfrm>
          <a:off x="207134" y="296213"/>
          <a:ext cx="11718703" cy="6297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05821" y="0"/>
            <a:ext cx="3886179" cy="175259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Estrategias (Oportunidades de mejora)</a:t>
            </a:r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80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99647"/>
            <a:ext cx="10018713" cy="1752599"/>
          </a:xfrm>
        </p:spPr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867633" y="2332893"/>
            <a:ext cx="10018713" cy="3810000"/>
          </a:xfrm>
        </p:spPr>
        <p:txBody>
          <a:bodyPr>
            <a:normAutofit fontScale="85000" lnSpcReduction="20000"/>
          </a:bodyPr>
          <a:lstStyle/>
          <a:p>
            <a:r>
              <a:rPr lang="es-MX" sz="2900" dirty="0"/>
              <a:t>Marco </a:t>
            </a:r>
            <a:r>
              <a:rPr lang="es-MX" sz="2900" dirty="0" smtClean="0"/>
              <a:t>metodológico</a:t>
            </a:r>
          </a:p>
          <a:p>
            <a:r>
              <a:rPr lang="es-MX" sz="2900" dirty="0" smtClean="0"/>
              <a:t>¿Por qué cambiar?</a:t>
            </a:r>
          </a:p>
          <a:p>
            <a:r>
              <a:rPr lang="es-MX" sz="2900" dirty="0" smtClean="0"/>
              <a:t>Contexto estrategias.</a:t>
            </a:r>
          </a:p>
          <a:p>
            <a:r>
              <a:rPr lang="es-MX" sz="2900" b="1" dirty="0" smtClean="0"/>
              <a:t>¿Cómo cambia la arquitectura de negocio?</a:t>
            </a:r>
          </a:p>
          <a:p>
            <a:r>
              <a:rPr lang="es-MX" sz="2900" dirty="0" smtClean="0"/>
              <a:t>¿Cómo cambian las demás vistas arquitecturales?</a:t>
            </a:r>
          </a:p>
          <a:p>
            <a:r>
              <a:rPr lang="es-MX" sz="2900" dirty="0"/>
              <a:t>Arquitectura de solución</a:t>
            </a:r>
          </a:p>
          <a:p>
            <a:r>
              <a:rPr lang="es-MX" sz="2900" dirty="0" smtClean="0"/>
              <a:t>Proyectos</a:t>
            </a:r>
          </a:p>
          <a:p>
            <a:r>
              <a:rPr lang="es-MX" sz="2900" dirty="0" smtClean="0"/>
              <a:t>Impacto y Riesgos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38246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0665" y="6181090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2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343" y="2817963"/>
            <a:ext cx="2458621" cy="929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CuadroTexto 93"/>
          <p:cNvSpPr txBox="1"/>
          <p:nvPr/>
        </p:nvSpPr>
        <p:spPr>
          <a:xfrm>
            <a:off x="5156713" y="162782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Registrar entidad</a:t>
            </a:r>
          </a:p>
        </p:txBody>
      </p:sp>
      <p:cxnSp>
        <p:nvCxnSpPr>
          <p:cNvPr id="95" name="Conector recto de flecha 94"/>
          <p:cNvCxnSpPr>
            <a:stCxn id="11" idx="3"/>
            <a:endCxn id="94" idx="1"/>
          </p:cNvCxnSpPr>
          <p:nvPr/>
        </p:nvCxnSpPr>
        <p:spPr>
          <a:xfrm flipV="1">
            <a:off x="3618964" y="1812492"/>
            <a:ext cx="1537749" cy="1470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156711" y="485213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Realizar subasta inversa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156711" y="3787963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Facturación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156711" y="2158546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orden de compra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156711" y="2712544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Procesar retorno mercancía (RMA)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141278" y="3265075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Replicar catálogo productos (PRICAT)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141277" y="4310851"/>
            <a:ext cx="417809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Actualizar cuenta cliente</a:t>
            </a:r>
          </a:p>
        </p:txBody>
      </p:sp>
      <p:cxnSp>
        <p:nvCxnSpPr>
          <p:cNvPr id="28" name="Conector recto de flecha 27"/>
          <p:cNvCxnSpPr>
            <a:stCxn id="11" idx="3"/>
            <a:endCxn id="22" idx="1"/>
          </p:cNvCxnSpPr>
          <p:nvPr/>
        </p:nvCxnSpPr>
        <p:spPr>
          <a:xfrm flipV="1">
            <a:off x="3618964" y="2343212"/>
            <a:ext cx="1537747" cy="939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3"/>
            <a:endCxn id="23" idx="1"/>
          </p:cNvCxnSpPr>
          <p:nvPr/>
        </p:nvCxnSpPr>
        <p:spPr>
          <a:xfrm flipV="1">
            <a:off x="3618964" y="2897210"/>
            <a:ext cx="1537747" cy="38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1" idx="3"/>
            <a:endCxn id="24" idx="1"/>
          </p:cNvCxnSpPr>
          <p:nvPr/>
        </p:nvCxnSpPr>
        <p:spPr>
          <a:xfrm>
            <a:off x="3618964" y="3282495"/>
            <a:ext cx="1522314" cy="167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1" idx="3"/>
            <a:endCxn id="21" idx="1"/>
          </p:cNvCxnSpPr>
          <p:nvPr/>
        </p:nvCxnSpPr>
        <p:spPr>
          <a:xfrm>
            <a:off x="3618964" y="3282495"/>
            <a:ext cx="1537747" cy="690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27" idx="1"/>
          </p:cNvCxnSpPr>
          <p:nvPr/>
        </p:nvCxnSpPr>
        <p:spPr>
          <a:xfrm>
            <a:off x="3618964" y="3282495"/>
            <a:ext cx="1522313" cy="1213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3"/>
            <a:endCxn id="19" idx="1"/>
          </p:cNvCxnSpPr>
          <p:nvPr/>
        </p:nvCxnSpPr>
        <p:spPr>
          <a:xfrm>
            <a:off x="3618964" y="3282495"/>
            <a:ext cx="1537747" cy="1754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20" descr="Sin título_20 by UPAD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2994" l="0" r="100000"/>
                    </a14:imgEffect>
                  </a14:imgLayer>
                </a14:imgProps>
              </a:ext>
            </a:extLst>
          </a:blip>
          <a:srcRect b="34306"/>
          <a:stretch>
            <a:fillRect/>
          </a:stretch>
        </p:blipFill>
        <p:spPr bwMode="auto">
          <a:xfrm>
            <a:off x="-1181100" y="4149969"/>
            <a:ext cx="2362200" cy="179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0665" y="6192813"/>
            <a:ext cx="1791335" cy="67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619" y="445421"/>
            <a:ext cx="10018713" cy="779463"/>
          </a:xfrm>
        </p:spPr>
        <p:txBody>
          <a:bodyPr/>
          <a:lstStyle/>
          <a:p>
            <a:r>
              <a:rPr lang="es-MX" dirty="0" smtClean="0"/>
              <a:t>Funcionalidades actuales MPLA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87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1019</TotalTime>
  <Words>1165</Words>
  <Application>Microsoft Office PowerPoint</Application>
  <PresentationFormat>Personalizado</PresentationFormat>
  <Paragraphs>481</Paragraphs>
  <Slides>33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Parallax</vt:lpstr>
      <vt:lpstr>Arquitectura Objetivo MPLA</vt:lpstr>
      <vt:lpstr>Agenda</vt:lpstr>
      <vt:lpstr>Marco metodológico </vt:lpstr>
      <vt:lpstr>Agenda</vt:lpstr>
      <vt:lpstr>¿Por qué cambiar?</vt:lpstr>
      <vt:lpstr>Agenda</vt:lpstr>
      <vt:lpstr>Estrategias (Oportunidades de mejora)</vt:lpstr>
      <vt:lpstr>Agenda</vt:lpstr>
      <vt:lpstr>Funcionalidades actuales MPLA</vt:lpstr>
      <vt:lpstr>Funcionalidades MPLA identificadas</vt:lpstr>
      <vt:lpstr>Funcionalidades actuales Clientes</vt:lpstr>
      <vt:lpstr>Funcionalidades identificadas Clientes</vt:lpstr>
      <vt:lpstr>Impacto cadena de valor</vt:lpstr>
      <vt:lpstr>Macro procesos modificados</vt:lpstr>
      <vt:lpstr>Macro proceso de ventas</vt:lpstr>
      <vt:lpstr>Orden de compra</vt:lpstr>
      <vt:lpstr>Agenda</vt:lpstr>
      <vt:lpstr>Presentación de PowerPoint</vt:lpstr>
      <vt:lpstr>Agenda</vt:lpstr>
      <vt:lpstr>Presentación de PowerPoint</vt:lpstr>
      <vt:lpstr>Atributos de calidad</vt:lpstr>
      <vt:lpstr>Agenda</vt:lpstr>
      <vt:lpstr>Proyectos</vt:lpstr>
      <vt:lpstr>Priorización</vt:lpstr>
      <vt:lpstr>Estimación de tiempo</vt:lpstr>
      <vt:lpstr>Estimación de costos</vt:lpstr>
      <vt:lpstr>Mapa de ruta</vt:lpstr>
      <vt:lpstr>Horizonte de tiempo</vt:lpstr>
      <vt:lpstr>Alcance</vt:lpstr>
      <vt:lpstr>Alcance</vt:lpstr>
      <vt:lpstr>Agenda</vt:lpstr>
      <vt:lpstr>Riesgos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Aguirre</dc:creator>
  <cp:lastModifiedBy>Usuario</cp:lastModifiedBy>
  <cp:revision>117</cp:revision>
  <dcterms:created xsi:type="dcterms:W3CDTF">2013-05-07T01:08:27Z</dcterms:created>
  <dcterms:modified xsi:type="dcterms:W3CDTF">2013-05-09T19:47:39Z</dcterms:modified>
</cp:coreProperties>
</file>