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8" r:id="rId5"/>
    <p:sldId id="258" r:id="rId6"/>
    <p:sldId id="277" r:id="rId7"/>
    <p:sldId id="259" r:id="rId8"/>
    <p:sldId id="276" r:id="rId9"/>
    <p:sldId id="260" r:id="rId10"/>
    <p:sldId id="275" r:id="rId11"/>
    <p:sldId id="261" r:id="rId12"/>
    <p:sldId id="274" r:id="rId13"/>
    <p:sldId id="262" r:id="rId14"/>
    <p:sldId id="266" r:id="rId15"/>
    <p:sldId id="271" r:id="rId16"/>
    <p:sldId id="268" r:id="rId17"/>
    <p:sldId id="263" r:id="rId18"/>
    <p:sldId id="273" r:id="rId19"/>
    <p:sldId id="264" r:id="rId20"/>
    <p:sldId id="270" r:id="rId21"/>
    <p:sldId id="27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66393-102D-4E45-B109-5E77314FD779}" v="1734" dt="2023-02-24T19:06:02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otelo Pinheiro da Silva" userId="735f63d5-6b70-4892-b79d-159b0fe18b46" providerId="ADAL" clId="{53366393-102D-4E45-B109-5E77314FD779}"/>
    <pc:docChg chg="undo redo custSel addSld delSld modSld">
      <pc:chgData name="David Sotelo Pinheiro da Silva" userId="735f63d5-6b70-4892-b79d-159b0fe18b46" providerId="ADAL" clId="{53366393-102D-4E45-B109-5E77314FD779}" dt="2023-02-24T19:06:02.209" v="4132" actId="20577"/>
      <pc:docMkLst>
        <pc:docMk/>
      </pc:docMkLst>
      <pc:sldChg chg="addSp delSp modSp mod">
        <pc:chgData name="David Sotelo Pinheiro da Silva" userId="735f63d5-6b70-4892-b79d-159b0fe18b46" providerId="ADAL" clId="{53366393-102D-4E45-B109-5E77314FD779}" dt="2023-02-23T20:48:15.974" v="83" actId="1076"/>
        <pc:sldMkLst>
          <pc:docMk/>
          <pc:sldMk cId="2118169588" sldId="256"/>
        </pc:sldMkLst>
        <pc:spChg chg="mod">
          <ac:chgData name="David Sotelo Pinheiro da Silva" userId="735f63d5-6b70-4892-b79d-159b0fe18b46" providerId="ADAL" clId="{53366393-102D-4E45-B109-5E77314FD779}" dt="2023-02-23T20:47:31.400" v="76" actId="255"/>
          <ac:spMkLst>
            <pc:docMk/>
            <pc:sldMk cId="2118169588" sldId="256"/>
            <ac:spMk id="2" creationId="{EF199DB3-212C-A512-A19F-223861B10E4C}"/>
          </ac:spMkLst>
        </pc:spChg>
        <pc:spChg chg="mod">
          <ac:chgData name="David Sotelo Pinheiro da Silva" userId="735f63d5-6b70-4892-b79d-159b0fe18b46" providerId="ADAL" clId="{53366393-102D-4E45-B109-5E77314FD779}" dt="2023-02-23T20:48:12.475" v="82" actId="1036"/>
          <ac:spMkLst>
            <pc:docMk/>
            <pc:sldMk cId="2118169588" sldId="256"/>
            <ac:spMk id="3" creationId="{90DC70C8-83E6-305D-3607-4965120CB517}"/>
          </ac:spMkLst>
        </pc:spChg>
        <pc:spChg chg="mod">
          <ac:chgData name="David Sotelo Pinheiro da Silva" userId="735f63d5-6b70-4892-b79d-159b0fe18b46" providerId="ADAL" clId="{53366393-102D-4E45-B109-5E77314FD779}" dt="2023-02-23T20:48:15.974" v="83" actId="1076"/>
          <ac:spMkLst>
            <pc:docMk/>
            <pc:sldMk cId="2118169588" sldId="256"/>
            <ac:spMk id="9" creationId="{9147E5B5-CB5C-61E5-F1C0-0473C4ED5C7F}"/>
          </ac:spMkLst>
        </pc:spChg>
        <pc:spChg chg="mod">
          <ac:chgData name="David Sotelo Pinheiro da Silva" userId="735f63d5-6b70-4892-b79d-159b0fe18b46" providerId="ADAL" clId="{53366393-102D-4E45-B109-5E77314FD779}" dt="2023-02-23T20:46:05.587" v="64" actId="14100"/>
          <ac:spMkLst>
            <pc:docMk/>
            <pc:sldMk cId="2118169588" sldId="256"/>
            <ac:spMk id="10" creationId="{515487B5-8837-20D0-DBC2-16704DE88717}"/>
          </ac:spMkLst>
        </pc:spChg>
        <pc:spChg chg="add del mod ord">
          <ac:chgData name="David Sotelo Pinheiro da Silva" userId="735f63d5-6b70-4892-b79d-159b0fe18b46" providerId="ADAL" clId="{53366393-102D-4E45-B109-5E77314FD779}" dt="2023-02-23T20:44:16.459" v="32" actId="11529"/>
          <ac:spMkLst>
            <pc:docMk/>
            <pc:sldMk cId="2118169588" sldId="256"/>
            <ac:spMk id="15" creationId="{8DA0018F-C0C9-177B-A4CE-30182C0BCC95}"/>
          </ac:spMkLst>
        </pc:spChg>
        <pc:picChg chg="mod">
          <ac:chgData name="David Sotelo Pinheiro da Silva" userId="735f63d5-6b70-4892-b79d-159b0fe18b46" providerId="ADAL" clId="{53366393-102D-4E45-B109-5E77314FD779}" dt="2023-02-23T20:46:06.982" v="65" actId="1076"/>
          <ac:picMkLst>
            <pc:docMk/>
            <pc:sldMk cId="2118169588" sldId="256"/>
            <ac:picMk id="7" creationId="{6FE22015-C4B5-5951-C91E-C570A3686508}"/>
          </ac:picMkLst>
        </pc:picChg>
        <pc:cxnChg chg="mod">
          <ac:chgData name="David Sotelo Pinheiro da Silva" userId="735f63d5-6b70-4892-b79d-159b0fe18b46" providerId="ADAL" clId="{53366393-102D-4E45-B109-5E77314FD779}" dt="2023-02-23T20:45:55.042" v="55" actId="1076"/>
          <ac:cxnSpMkLst>
            <pc:docMk/>
            <pc:sldMk cId="2118169588" sldId="256"/>
            <ac:cxnSpMk id="12" creationId="{C41A38CA-1721-4326-CD5B-043F2669ADEB}"/>
          </ac:cxnSpMkLst>
        </pc:cxnChg>
      </pc:sldChg>
      <pc:sldChg chg="addSp delSp modSp new mod">
        <pc:chgData name="David Sotelo Pinheiro da Silva" userId="735f63d5-6b70-4892-b79d-159b0fe18b46" providerId="ADAL" clId="{53366393-102D-4E45-B109-5E77314FD779}" dt="2023-02-23T21:07:49.714" v="252" actId="14100"/>
        <pc:sldMkLst>
          <pc:docMk/>
          <pc:sldMk cId="1472024684" sldId="257"/>
        </pc:sldMkLst>
        <pc:spChg chg="mod">
          <ac:chgData name="David Sotelo Pinheiro da Silva" userId="735f63d5-6b70-4892-b79d-159b0fe18b46" providerId="ADAL" clId="{53366393-102D-4E45-B109-5E77314FD779}" dt="2023-02-23T20:54:08.307" v="134" actId="1076"/>
          <ac:spMkLst>
            <pc:docMk/>
            <pc:sldMk cId="1472024684" sldId="257"/>
            <ac:spMk id="2" creationId="{B6F94C01-1B01-91E4-E8CB-1CC5DC064D91}"/>
          </ac:spMkLst>
        </pc:spChg>
        <pc:spChg chg="del">
          <ac:chgData name="David Sotelo Pinheiro da Silva" userId="735f63d5-6b70-4892-b79d-159b0fe18b46" providerId="ADAL" clId="{53366393-102D-4E45-B109-5E77314FD779}" dt="2023-02-23T20:53:41.356" v="127" actId="478"/>
          <ac:spMkLst>
            <pc:docMk/>
            <pc:sldMk cId="1472024684" sldId="257"/>
            <ac:spMk id="3" creationId="{B5049940-7B5E-8EDF-67E2-04154026CD8D}"/>
          </ac:spMkLst>
        </pc:spChg>
        <pc:picChg chg="add del mod">
          <ac:chgData name="David Sotelo Pinheiro da Silva" userId="735f63d5-6b70-4892-b79d-159b0fe18b46" providerId="ADAL" clId="{53366393-102D-4E45-B109-5E77314FD779}" dt="2023-02-23T20:51:37.631" v="119" actId="478"/>
          <ac:picMkLst>
            <pc:docMk/>
            <pc:sldMk cId="1472024684" sldId="257"/>
            <ac:picMk id="4" creationId="{058A3382-2E4C-E58C-5D55-B7775C110B83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3T20:53:37.709" v="126" actId="21"/>
          <ac:picMkLst>
            <pc:docMk/>
            <pc:sldMk cId="1472024684" sldId="257"/>
            <ac:picMk id="6" creationId="{7A4F83CF-AB51-5C83-4E87-187B1CE95663}"/>
          </ac:picMkLst>
        </pc:picChg>
        <pc:picChg chg="add mod">
          <ac:chgData name="David Sotelo Pinheiro da Silva" userId="735f63d5-6b70-4892-b79d-159b0fe18b46" providerId="ADAL" clId="{53366393-102D-4E45-B109-5E77314FD779}" dt="2023-02-23T20:57:15" v="160" actId="1076"/>
          <ac:picMkLst>
            <pc:docMk/>
            <pc:sldMk cId="1472024684" sldId="257"/>
            <ac:picMk id="7" creationId="{433A930F-A55A-A72E-3AFF-76C7666C94AF}"/>
          </ac:picMkLst>
        </pc:picChg>
        <pc:picChg chg="add del">
          <ac:chgData name="David Sotelo Pinheiro da Silva" userId="735f63d5-6b70-4892-b79d-159b0fe18b46" providerId="ADAL" clId="{53366393-102D-4E45-B109-5E77314FD779}" dt="2023-02-23T20:54:36.412" v="136" actId="22"/>
          <ac:picMkLst>
            <pc:docMk/>
            <pc:sldMk cId="1472024684" sldId="257"/>
            <ac:picMk id="9" creationId="{24C3B63B-B1A8-7EA9-88BC-CE79E4CF558E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3T20:55:26.587" v="144" actId="21"/>
          <ac:picMkLst>
            <pc:docMk/>
            <pc:sldMk cId="1472024684" sldId="257"/>
            <ac:picMk id="11" creationId="{8051C5D1-F380-ED57-CE28-0B01BEE60ACE}"/>
          </ac:picMkLst>
        </pc:picChg>
        <pc:picChg chg="add mod">
          <ac:chgData name="David Sotelo Pinheiro da Silva" userId="735f63d5-6b70-4892-b79d-159b0fe18b46" providerId="ADAL" clId="{53366393-102D-4E45-B109-5E77314FD779}" dt="2023-02-23T20:58:04.851" v="172" actId="1076"/>
          <ac:picMkLst>
            <pc:docMk/>
            <pc:sldMk cId="1472024684" sldId="257"/>
            <ac:picMk id="12" creationId="{4D93DDA6-B85B-5099-5474-430169B93065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3T20:56:45.756" v="153" actId="21"/>
          <ac:picMkLst>
            <pc:docMk/>
            <pc:sldMk cId="1472024684" sldId="257"/>
            <ac:picMk id="14" creationId="{377F6FEA-6B96-FD18-1BE6-0BBCB78E9136}"/>
          </ac:picMkLst>
        </pc:picChg>
        <pc:picChg chg="add mod">
          <ac:chgData name="David Sotelo Pinheiro da Silva" userId="735f63d5-6b70-4892-b79d-159b0fe18b46" providerId="ADAL" clId="{53366393-102D-4E45-B109-5E77314FD779}" dt="2023-02-23T20:58:06.385" v="173" actId="1076"/>
          <ac:picMkLst>
            <pc:docMk/>
            <pc:sldMk cId="1472024684" sldId="257"/>
            <ac:picMk id="15" creationId="{A7B03BBF-EF42-301C-0588-2B2226763592}"/>
          </ac:picMkLst>
        </pc:picChg>
        <pc:cxnChg chg="add mod">
          <ac:chgData name="David Sotelo Pinheiro da Silva" userId="735f63d5-6b70-4892-b79d-159b0fe18b46" providerId="ADAL" clId="{53366393-102D-4E45-B109-5E77314FD779}" dt="2023-02-23T21:07:49.714" v="252" actId="14100"/>
          <ac:cxnSpMkLst>
            <pc:docMk/>
            <pc:sldMk cId="1472024684" sldId="257"/>
            <ac:cxnSpMk id="17" creationId="{C2095C9A-18EF-33C8-241D-7B14B9D94331}"/>
          </ac:cxnSpMkLst>
        </pc:cxnChg>
      </pc:sldChg>
      <pc:sldChg chg="addSp delSp modSp add mod">
        <pc:chgData name="David Sotelo Pinheiro da Silva" userId="735f63d5-6b70-4892-b79d-159b0fe18b46" providerId="ADAL" clId="{53366393-102D-4E45-B109-5E77314FD779}" dt="2023-02-23T21:07:58.767" v="254"/>
        <pc:sldMkLst>
          <pc:docMk/>
          <pc:sldMk cId="2305510295" sldId="258"/>
        </pc:sldMkLst>
        <pc:spChg chg="mod">
          <ac:chgData name="David Sotelo Pinheiro da Silva" userId="735f63d5-6b70-4892-b79d-159b0fe18b46" providerId="ADAL" clId="{53366393-102D-4E45-B109-5E77314FD779}" dt="2023-02-23T21:00:39.813" v="200" actId="20577"/>
          <ac:spMkLst>
            <pc:docMk/>
            <pc:sldMk cId="2305510295" sldId="258"/>
            <ac:spMk id="2" creationId="{B6F94C01-1B01-91E4-E8CB-1CC5DC064D91}"/>
          </ac:spMkLst>
        </pc:spChg>
        <pc:picChg chg="add del mod modCrop">
          <ac:chgData name="David Sotelo Pinheiro da Silva" userId="735f63d5-6b70-4892-b79d-159b0fe18b46" providerId="ADAL" clId="{53366393-102D-4E45-B109-5E77314FD779}" dt="2023-02-23T21:04:03.995" v="212" actId="21"/>
          <ac:picMkLst>
            <pc:docMk/>
            <pc:sldMk cId="2305510295" sldId="258"/>
            <ac:picMk id="4" creationId="{2211E9BD-4C0A-62E0-F371-F6CAE6C70D0F}"/>
          </ac:picMkLst>
        </pc:picChg>
        <pc:picChg chg="add mod">
          <ac:chgData name="David Sotelo Pinheiro da Silva" userId="735f63d5-6b70-4892-b79d-159b0fe18b46" providerId="ADAL" clId="{53366393-102D-4E45-B109-5E77314FD779}" dt="2023-02-23T21:05:45.997" v="238" actId="14100"/>
          <ac:picMkLst>
            <pc:docMk/>
            <pc:sldMk cId="2305510295" sldId="258"/>
            <ac:picMk id="5" creationId="{EC71E65C-C24E-CD0C-891B-8B056BCD7CF1}"/>
          </ac:picMkLst>
        </pc:picChg>
        <pc:picChg chg="del">
          <ac:chgData name="David Sotelo Pinheiro da Silva" userId="735f63d5-6b70-4892-b79d-159b0fe18b46" providerId="ADAL" clId="{53366393-102D-4E45-B109-5E77314FD779}" dt="2023-02-23T21:03:11.885" v="201" actId="478"/>
          <ac:picMkLst>
            <pc:docMk/>
            <pc:sldMk cId="2305510295" sldId="258"/>
            <ac:picMk id="7" creationId="{433A930F-A55A-A72E-3AFF-76C7666C94AF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3T21:05:24.877" v="230" actId="21"/>
          <ac:picMkLst>
            <pc:docMk/>
            <pc:sldMk cId="2305510295" sldId="258"/>
            <ac:picMk id="8" creationId="{B5796020-F16C-4F97-F18C-AD967EBD452C}"/>
          </ac:picMkLst>
        </pc:picChg>
        <pc:picChg chg="add mod">
          <ac:chgData name="David Sotelo Pinheiro da Silva" userId="735f63d5-6b70-4892-b79d-159b0fe18b46" providerId="ADAL" clId="{53366393-102D-4E45-B109-5E77314FD779}" dt="2023-02-23T21:05:43.990" v="237" actId="1076"/>
          <ac:picMkLst>
            <pc:docMk/>
            <pc:sldMk cId="2305510295" sldId="258"/>
            <ac:picMk id="9" creationId="{94113E41-B2AD-601D-0E3F-72A6AC0DC838}"/>
          </ac:picMkLst>
        </pc:picChg>
        <pc:picChg chg="del">
          <ac:chgData name="David Sotelo Pinheiro da Silva" userId="735f63d5-6b70-4892-b79d-159b0fe18b46" providerId="ADAL" clId="{53366393-102D-4E45-B109-5E77314FD779}" dt="2023-02-23T21:03:12.664" v="202" actId="478"/>
          <ac:picMkLst>
            <pc:docMk/>
            <pc:sldMk cId="2305510295" sldId="258"/>
            <ac:picMk id="12" creationId="{4D93DDA6-B85B-5099-5474-430169B93065}"/>
          </ac:picMkLst>
        </pc:picChg>
        <pc:picChg chg="del">
          <ac:chgData name="David Sotelo Pinheiro da Silva" userId="735f63d5-6b70-4892-b79d-159b0fe18b46" providerId="ADAL" clId="{53366393-102D-4E45-B109-5E77314FD779}" dt="2023-02-23T21:03:13.267" v="203" actId="478"/>
          <ac:picMkLst>
            <pc:docMk/>
            <pc:sldMk cId="2305510295" sldId="258"/>
            <ac:picMk id="15" creationId="{A7B03BBF-EF42-301C-0588-2B2226763592}"/>
          </ac:picMkLst>
        </pc:picChg>
        <pc:cxnChg chg="add del mod">
          <ac:chgData name="David Sotelo Pinheiro da Silva" userId="735f63d5-6b70-4892-b79d-159b0fe18b46" providerId="ADAL" clId="{53366393-102D-4E45-B109-5E77314FD779}" dt="2023-02-23T21:07:54.246" v="253" actId="478"/>
          <ac:cxnSpMkLst>
            <pc:docMk/>
            <pc:sldMk cId="2305510295" sldId="258"/>
            <ac:cxnSpMk id="10" creationId="{5EDBA2E2-0868-8DF0-ECC8-08C994805CB2}"/>
          </ac:cxnSpMkLst>
        </pc:cxnChg>
        <pc:cxnChg chg="add mod">
          <ac:chgData name="David Sotelo Pinheiro da Silva" userId="735f63d5-6b70-4892-b79d-159b0fe18b46" providerId="ADAL" clId="{53366393-102D-4E45-B109-5E77314FD779}" dt="2023-02-23T21:07:58.767" v="254"/>
          <ac:cxnSpMkLst>
            <pc:docMk/>
            <pc:sldMk cId="2305510295" sldId="258"/>
            <ac:cxnSpMk id="11" creationId="{A84F44BC-D598-FFFA-F16A-AEF8FEF8D059}"/>
          </ac:cxnSpMkLst>
        </pc:cxnChg>
      </pc:sldChg>
      <pc:sldChg chg="addSp delSp modSp add mod">
        <pc:chgData name="David Sotelo Pinheiro da Silva" userId="735f63d5-6b70-4892-b79d-159b0fe18b46" providerId="ADAL" clId="{53366393-102D-4E45-B109-5E77314FD779}" dt="2023-02-23T21:14:19.899" v="311" actId="1076"/>
        <pc:sldMkLst>
          <pc:docMk/>
          <pc:sldMk cId="3040400449" sldId="259"/>
        </pc:sldMkLst>
        <pc:spChg chg="mod">
          <ac:chgData name="David Sotelo Pinheiro da Silva" userId="735f63d5-6b70-4892-b79d-159b0fe18b46" providerId="ADAL" clId="{53366393-102D-4E45-B109-5E77314FD779}" dt="2023-02-23T21:10:34.491" v="280" actId="20577"/>
          <ac:spMkLst>
            <pc:docMk/>
            <pc:sldMk cId="3040400449" sldId="259"/>
            <ac:spMk id="2" creationId="{B6F94C01-1B01-91E4-E8CB-1CC5DC064D91}"/>
          </ac:spMkLst>
        </pc:spChg>
        <pc:picChg chg="add del mod modCrop">
          <ac:chgData name="David Sotelo Pinheiro da Silva" userId="735f63d5-6b70-4892-b79d-159b0fe18b46" providerId="ADAL" clId="{53366393-102D-4E45-B109-5E77314FD779}" dt="2023-02-23T21:12:08.127" v="286" actId="22"/>
          <ac:picMkLst>
            <pc:docMk/>
            <pc:sldMk cId="3040400449" sldId="259"/>
            <ac:picMk id="4" creationId="{AE3173AE-46A2-E0A0-911C-09867E2E0D9C}"/>
          </ac:picMkLst>
        </pc:picChg>
        <pc:picChg chg="del">
          <ac:chgData name="David Sotelo Pinheiro da Silva" userId="735f63d5-6b70-4892-b79d-159b0fe18b46" providerId="ADAL" clId="{53366393-102D-4E45-B109-5E77314FD779}" dt="2023-02-23T21:10:41.209" v="281" actId="478"/>
          <ac:picMkLst>
            <pc:docMk/>
            <pc:sldMk cId="3040400449" sldId="259"/>
            <ac:picMk id="5" creationId="{EC71E65C-C24E-CD0C-891B-8B056BCD7CF1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3T21:12:47.141" v="292" actId="21"/>
          <ac:picMkLst>
            <pc:docMk/>
            <pc:sldMk cId="3040400449" sldId="259"/>
            <ac:picMk id="7" creationId="{B8CCF8D9-F98F-8290-E1FE-B901A6848637}"/>
          </ac:picMkLst>
        </pc:picChg>
        <pc:picChg chg="add mod">
          <ac:chgData name="David Sotelo Pinheiro da Silva" userId="735f63d5-6b70-4892-b79d-159b0fe18b46" providerId="ADAL" clId="{53366393-102D-4E45-B109-5E77314FD779}" dt="2023-02-23T21:13:10.377" v="301" actId="1076"/>
          <ac:picMkLst>
            <pc:docMk/>
            <pc:sldMk cId="3040400449" sldId="259"/>
            <ac:picMk id="8" creationId="{A5640B64-FF9B-15BD-A139-6FAAE0AE1178}"/>
          </ac:picMkLst>
        </pc:picChg>
        <pc:picChg chg="del">
          <ac:chgData name="David Sotelo Pinheiro da Silva" userId="735f63d5-6b70-4892-b79d-159b0fe18b46" providerId="ADAL" clId="{53366393-102D-4E45-B109-5E77314FD779}" dt="2023-02-23T21:10:41.943" v="282" actId="478"/>
          <ac:picMkLst>
            <pc:docMk/>
            <pc:sldMk cId="3040400449" sldId="259"/>
            <ac:picMk id="9" creationId="{94113E41-B2AD-601D-0E3F-72A6AC0DC838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3T21:14:11.627" v="307" actId="21"/>
          <ac:picMkLst>
            <pc:docMk/>
            <pc:sldMk cId="3040400449" sldId="259"/>
            <ac:picMk id="12" creationId="{62142028-4E02-DDD6-0762-B81B8AEF2AC7}"/>
          </ac:picMkLst>
        </pc:picChg>
        <pc:picChg chg="add mod">
          <ac:chgData name="David Sotelo Pinheiro da Silva" userId="735f63d5-6b70-4892-b79d-159b0fe18b46" providerId="ADAL" clId="{53366393-102D-4E45-B109-5E77314FD779}" dt="2023-02-23T21:14:19.899" v="311" actId="1076"/>
          <ac:picMkLst>
            <pc:docMk/>
            <pc:sldMk cId="3040400449" sldId="259"/>
            <ac:picMk id="13" creationId="{D99777E8-67EE-4FCA-D2C3-EDC542F9CA44}"/>
          </ac:picMkLst>
        </pc:picChg>
      </pc:sldChg>
      <pc:sldChg chg="addSp delSp modSp add mod">
        <pc:chgData name="David Sotelo Pinheiro da Silva" userId="735f63d5-6b70-4892-b79d-159b0fe18b46" providerId="ADAL" clId="{53366393-102D-4E45-B109-5E77314FD779}" dt="2023-02-23T21:23:07.647" v="371" actId="1076"/>
        <pc:sldMkLst>
          <pc:docMk/>
          <pc:sldMk cId="1680518061" sldId="260"/>
        </pc:sldMkLst>
        <pc:spChg chg="mod">
          <ac:chgData name="David Sotelo Pinheiro da Silva" userId="735f63d5-6b70-4892-b79d-159b0fe18b46" providerId="ADAL" clId="{53366393-102D-4E45-B109-5E77314FD779}" dt="2023-02-23T21:19:02.600" v="336" actId="20577"/>
          <ac:spMkLst>
            <pc:docMk/>
            <pc:sldMk cId="1680518061" sldId="260"/>
            <ac:spMk id="2" creationId="{B6F94C01-1B01-91E4-E8CB-1CC5DC064D91}"/>
          </ac:spMkLst>
        </pc:spChg>
        <pc:picChg chg="add del mod modCrop">
          <ac:chgData name="David Sotelo Pinheiro da Silva" userId="735f63d5-6b70-4892-b79d-159b0fe18b46" providerId="ADAL" clId="{53366393-102D-4E45-B109-5E77314FD779}" dt="2023-02-23T21:20:51.711" v="344" actId="21"/>
          <ac:picMkLst>
            <pc:docMk/>
            <pc:sldMk cId="1680518061" sldId="260"/>
            <ac:picMk id="4" creationId="{AAA9ADAD-19F6-99F6-DA4B-9C4F040D54D2}"/>
          </ac:picMkLst>
        </pc:picChg>
        <pc:picChg chg="add mod">
          <ac:chgData name="David Sotelo Pinheiro da Silva" userId="735f63d5-6b70-4892-b79d-159b0fe18b46" providerId="ADAL" clId="{53366393-102D-4E45-B109-5E77314FD779}" dt="2023-02-23T21:22:52.067" v="369" actId="1076"/>
          <ac:picMkLst>
            <pc:docMk/>
            <pc:sldMk cId="1680518061" sldId="260"/>
            <ac:picMk id="5" creationId="{90806862-608A-3A3D-48CE-5E3D0383202A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3T21:22:35.307" v="361" actId="21"/>
          <ac:picMkLst>
            <pc:docMk/>
            <pc:sldMk cId="1680518061" sldId="260"/>
            <ac:picMk id="7" creationId="{F04A3E2E-F835-FE74-D125-5EDC9BEB4A81}"/>
          </ac:picMkLst>
        </pc:picChg>
        <pc:picChg chg="del">
          <ac:chgData name="David Sotelo Pinheiro da Silva" userId="735f63d5-6b70-4892-b79d-159b0fe18b46" providerId="ADAL" clId="{53366393-102D-4E45-B109-5E77314FD779}" dt="2023-02-23T21:20:24.244" v="337" actId="478"/>
          <ac:picMkLst>
            <pc:docMk/>
            <pc:sldMk cId="1680518061" sldId="260"/>
            <ac:picMk id="8" creationId="{A5640B64-FF9B-15BD-A139-6FAAE0AE1178}"/>
          </ac:picMkLst>
        </pc:picChg>
        <pc:picChg chg="add mod">
          <ac:chgData name="David Sotelo Pinheiro da Silva" userId="735f63d5-6b70-4892-b79d-159b0fe18b46" providerId="ADAL" clId="{53366393-102D-4E45-B109-5E77314FD779}" dt="2023-02-23T21:23:07.647" v="371" actId="1076"/>
          <ac:picMkLst>
            <pc:docMk/>
            <pc:sldMk cId="1680518061" sldId="260"/>
            <ac:picMk id="9" creationId="{B5868EAD-76C9-613A-ADA0-43848D74FDF1}"/>
          </ac:picMkLst>
        </pc:picChg>
        <pc:picChg chg="del">
          <ac:chgData name="David Sotelo Pinheiro da Silva" userId="735f63d5-6b70-4892-b79d-159b0fe18b46" providerId="ADAL" clId="{53366393-102D-4E45-B109-5E77314FD779}" dt="2023-02-23T21:20:26.095" v="338" actId="478"/>
          <ac:picMkLst>
            <pc:docMk/>
            <pc:sldMk cId="1680518061" sldId="260"/>
            <ac:picMk id="13" creationId="{D99777E8-67EE-4FCA-D2C3-EDC542F9CA44}"/>
          </ac:picMkLst>
        </pc:picChg>
      </pc:sldChg>
      <pc:sldChg chg="addSp delSp modSp add mod">
        <pc:chgData name="David Sotelo Pinheiro da Silva" userId="735f63d5-6b70-4892-b79d-159b0fe18b46" providerId="ADAL" clId="{53366393-102D-4E45-B109-5E77314FD779}" dt="2023-02-23T21:33:45.649" v="473" actId="1076"/>
        <pc:sldMkLst>
          <pc:docMk/>
          <pc:sldMk cId="1710433926" sldId="261"/>
        </pc:sldMkLst>
        <pc:spChg chg="mod">
          <ac:chgData name="David Sotelo Pinheiro da Silva" userId="735f63d5-6b70-4892-b79d-159b0fe18b46" providerId="ADAL" clId="{53366393-102D-4E45-B109-5E77314FD779}" dt="2023-02-23T21:27:09.840" v="422" actId="20577"/>
          <ac:spMkLst>
            <pc:docMk/>
            <pc:sldMk cId="1710433926" sldId="261"/>
            <ac:spMk id="2" creationId="{B6F94C01-1B01-91E4-E8CB-1CC5DC064D91}"/>
          </ac:spMkLst>
        </pc:spChg>
        <pc:picChg chg="add del mod modCrop">
          <ac:chgData name="David Sotelo Pinheiro da Silva" userId="735f63d5-6b70-4892-b79d-159b0fe18b46" providerId="ADAL" clId="{53366393-102D-4E45-B109-5E77314FD779}" dt="2023-02-23T21:30:29.798" v="433" actId="21"/>
          <ac:picMkLst>
            <pc:docMk/>
            <pc:sldMk cId="1710433926" sldId="261"/>
            <ac:picMk id="4" creationId="{056ED847-B27C-EC02-73CF-F347FB6287BD}"/>
          </ac:picMkLst>
        </pc:picChg>
        <pc:picChg chg="del">
          <ac:chgData name="David Sotelo Pinheiro da Silva" userId="735f63d5-6b70-4892-b79d-159b0fe18b46" providerId="ADAL" clId="{53366393-102D-4E45-B109-5E77314FD779}" dt="2023-02-23T21:27:24.926" v="423" actId="478"/>
          <ac:picMkLst>
            <pc:docMk/>
            <pc:sldMk cId="1710433926" sldId="261"/>
            <ac:picMk id="5" creationId="{90806862-608A-3A3D-48CE-5E3D0383202A}"/>
          </ac:picMkLst>
        </pc:picChg>
        <pc:picChg chg="add mod">
          <ac:chgData name="David Sotelo Pinheiro da Silva" userId="735f63d5-6b70-4892-b79d-159b0fe18b46" providerId="ADAL" clId="{53366393-102D-4E45-B109-5E77314FD779}" dt="2023-02-23T21:30:56.784" v="443" actId="1076"/>
          <ac:picMkLst>
            <pc:docMk/>
            <pc:sldMk cId="1710433926" sldId="261"/>
            <ac:picMk id="6" creationId="{D865A360-9D93-32F9-19CA-6C8DC128359F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3T21:31:30.654" v="449" actId="21"/>
          <ac:picMkLst>
            <pc:docMk/>
            <pc:sldMk cId="1710433926" sldId="261"/>
            <ac:picMk id="8" creationId="{7D9E35F8-38D1-4F6B-5FD4-6635CF5F5AB2}"/>
          </ac:picMkLst>
        </pc:picChg>
        <pc:picChg chg="del">
          <ac:chgData name="David Sotelo Pinheiro da Silva" userId="735f63d5-6b70-4892-b79d-159b0fe18b46" providerId="ADAL" clId="{53366393-102D-4E45-B109-5E77314FD779}" dt="2023-02-23T21:27:25.647" v="424" actId="478"/>
          <ac:picMkLst>
            <pc:docMk/>
            <pc:sldMk cId="1710433926" sldId="261"/>
            <ac:picMk id="9" creationId="{B5868EAD-76C9-613A-ADA0-43848D74FDF1}"/>
          </ac:picMkLst>
        </pc:picChg>
        <pc:picChg chg="add mod">
          <ac:chgData name="David Sotelo Pinheiro da Silva" userId="735f63d5-6b70-4892-b79d-159b0fe18b46" providerId="ADAL" clId="{53366393-102D-4E45-B109-5E77314FD779}" dt="2023-02-23T21:32:45.251" v="467" actId="1076"/>
          <ac:picMkLst>
            <pc:docMk/>
            <pc:sldMk cId="1710433926" sldId="261"/>
            <ac:picMk id="10" creationId="{3049D343-134A-5CE1-4CD2-8697BBE09FD3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3T21:32:35.410" v="464" actId="21"/>
          <ac:picMkLst>
            <pc:docMk/>
            <pc:sldMk cId="1710433926" sldId="261"/>
            <ac:picMk id="13" creationId="{9719432A-5B89-7D7B-80B8-F0D189CB9BB0}"/>
          </ac:picMkLst>
        </pc:picChg>
        <pc:picChg chg="add mod">
          <ac:chgData name="David Sotelo Pinheiro da Silva" userId="735f63d5-6b70-4892-b79d-159b0fe18b46" providerId="ADAL" clId="{53366393-102D-4E45-B109-5E77314FD779}" dt="2023-02-23T21:33:45.649" v="473" actId="1076"/>
          <ac:picMkLst>
            <pc:docMk/>
            <pc:sldMk cId="1710433926" sldId="261"/>
            <ac:picMk id="14" creationId="{4200E5D5-6295-71BE-9BBD-22099424A45B}"/>
          </ac:picMkLst>
        </pc:picChg>
      </pc:sldChg>
      <pc:sldChg chg="addSp delSp modSp add mod">
        <pc:chgData name="David Sotelo Pinheiro da Silva" userId="735f63d5-6b70-4892-b79d-159b0fe18b46" providerId="ADAL" clId="{53366393-102D-4E45-B109-5E77314FD779}" dt="2023-02-23T21:50:25.215" v="629" actId="1076"/>
        <pc:sldMkLst>
          <pc:docMk/>
          <pc:sldMk cId="3019990762" sldId="262"/>
        </pc:sldMkLst>
        <pc:spChg chg="mod">
          <ac:chgData name="David Sotelo Pinheiro da Silva" userId="735f63d5-6b70-4892-b79d-159b0fe18b46" providerId="ADAL" clId="{53366393-102D-4E45-B109-5E77314FD779}" dt="2023-02-23T21:39:52.471" v="517" actId="20577"/>
          <ac:spMkLst>
            <pc:docMk/>
            <pc:sldMk cId="3019990762" sldId="262"/>
            <ac:spMk id="2" creationId="{B6F94C01-1B01-91E4-E8CB-1CC5DC064D91}"/>
          </ac:spMkLst>
        </pc:spChg>
        <pc:picChg chg="add del mod modCrop">
          <ac:chgData name="David Sotelo Pinheiro da Silva" userId="735f63d5-6b70-4892-b79d-159b0fe18b46" providerId="ADAL" clId="{53366393-102D-4E45-B109-5E77314FD779}" dt="2023-02-23T21:43:01.121" v="526" actId="21"/>
          <ac:picMkLst>
            <pc:docMk/>
            <pc:sldMk cId="3019990762" sldId="262"/>
            <ac:picMk id="4" creationId="{37ED2E5D-92B5-995E-BB4A-C15187A262D4}"/>
          </ac:picMkLst>
        </pc:picChg>
        <pc:picChg chg="add del mod">
          <ac:chgData name="David Sotelo Pinheiro da Silva" userId="735f63d5-6b70-4892-b79d-159b0fe18b46" providerId="ADAL" clId="{53366393-102D-4E45-B109-5E77314FD779}" dt="2023-02-23T21:47:45.637" v="571" actId="478"/>
          <ac:picMkLst>
            <pc:docMk/>
            <pc:sldMk cId="3019990762" sldId="262"/>
            <ac:picMk id="5" creationId="{E94AA755-9596-BC85-4EB6-F2CFF2BECD6F}"/>
          </ac:picMkLst>
        </pc:picChg>
        <pc:picChg chg="del">
          <ac:chgData name="David Sotelo Pinheiro da Silva" userId="735f63d5-6b70-4892-b79d-159b0fe18b46" providerId="ADAL" clId="{53366393-102D-4E45-B109-5E77314FD779}" dt="2023-02-23T21:40:05.995" v="518" actId="478"/>
          <ac:picMkLst>
            <pc:docMk/>
            <pc:sldMk cId="3019990762" sldId="262"/>
            <ac:picMk id="6" creationId="{D865A360-9D93-32F9-19CA-6C8DC128359F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3T21:44:02.209" v="539" actId="21"/>
          <ac:picMkLst>
            <pc:docMk/>
            <pc:sldMk cId="3019990762" sldId="262"/>
            <ac:picMk id="8" creationId="{1F1B3034-A48A-E925-796F-BECA6C2A232C}"/>
          </ac:picMkLst>
        </pc:picChg>
        <pc:picChg chg="add del mod">
          <ac:chgData name="David Sotelo Pinheiro da Silva" userId="735f63d5-6b70-4892-b79d-159b0fe18b46" providerId="ADAL" clId="{53366393-102D-4E45-B109-5E77314FD779}" dt="2023-02-23T21:48:20.927" v="596" actId="478"/>
          <ac:picMkLst>
            <pc:docMk/>
            <pc:sldMk cId="3019990762" sldId="262"/>
            <ac:picMk id="9" creationId="{C079FD9F-A350-FF80-801F-413F494DD154}"/>
          </ac:picMkLst>
        </pc:picChg>
        <pc:picChg chg="del">
          <ac:chgData name="David Sotelo Pinheiro da Silva" userId="735f63d5-6b70-4892-b79d-159b0fe18b46" providerId="ADAL" clId="{53366393-102D-4E45-B109-5E77314FD779}" dt="2023-02-23T21:40:06.514" v="519" actId="478"/>
          <ac:picMkLst>
            <pc:docMk/>
            <pc:sldMk cId="3019990762" sldId="262"/>
            <ac:picMk id="10" creationId="{3049D343-134A-5CE1-4CD2-8697BBE09FD3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3T21:47:42.025" v="570" actId="21"/>
          <ac:picMkLst>
            <pc:docMk/>
            <pc:sldMk cId="3019990762" sldId="262"/>
            <ac:picMk id="13" creationId="{6E27C57F-3CA3-55CC-D3A6-EBB445A8FAF4}"/>
          </ac:picMkLst>
        </pc:picChg>
        <pc:picChg chg="del">
          <ac:chgData name="David Sotelo Pinheiro da Silva" userId="735f63d5-6b70-4892-b79d-159b0fe18b46" providerId="ADAL" clId="{53366393-102D-4E45-B109-5E77314FD779}" dt="2023-02-23T21:40:08.665" v="520" actId="478"/>
          <ac:picMkLst>
            <pc:docMk/>
            <pc:sldMk cId="3019990762" sldId="262"/>
            <ac:picMk id="14" creationId="{4200E5D5-6295-71BE-9BBD-22099424A45B}"/>
          </ac:picMkLst>
        </pc:picChg>
        <pc:picChg chg="add del mod">
          <ac:chgData name="David Sotelo Pinheiro da Silva" userId="735f63d5-6b70-4892-b79d-159b0fe18b46" providerId="ADAL" clId="{53366393-102D-4E45-B109-5E77314FD779}" dt="2023-02-23T21:48:15.778" v="592"/>
          <ac:picMkLst>
            <pc:docMk/>
            <pc:sldMk cId="3019990762" sldId="262"/>
            <ac:picMk id="15" creationId="{0DD5E48B-BF2F-BA8E-D0AE-A91F906F197D}"/>
          </ac:picMkLst>
        </pc:picChg>
        <pc:picChg chg="add del mod">
          <ac:chgData name="David Sotelo Pinheiro da Silva" userId="735f63d5-6b70-4892-b79d-159b0fe18b46" providerId="ADAL" clId="{53366393-102D-4E45-B109-5E77314FD779}" dt="2023-02-23T21:48:18.614" v="594"/>
          <ac:picMkLst>
            <pc:docMk/>
            <pc:sldMk cId="3019990762" sldId="262"/>
            <ac:picMk id="16" creationId="{828C138D-9E2E-2693-0AE6-85C4665392B1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3T21:48:49.391" v="604" actId="21"/>
          <ac:picMkLst>
            <pc:docMk/>
            <pc:sldMk cId="3019990762" sldId="262"/>
            <ac:picMk id="18" creationId="{554A19E4-5B67-11E3-A129-85F4753D06C1}"/>
          </ac:picMkLst>
        </pc:picChg>
        <pc:picChg chg="add mod">
          <ac:chgData name="David Sotelo Pinheiro da Silva" userId="735f63d5-6b70-4892-b79d-159b0fe18b46" providerId="ADAL" clId="{53366393-102D-4E45-B109-5E77314FD779}" dt="2023-02-23T21:50:25.215" v="629" actId="1076"/>
          <ac:picMkLst>
            <pc:docMk/>
            <pc:sldMk cId="3019990762" sldId="262"/>
            <ac:picMk id="19" creationId="{BDD4B41E-2592-06F7-A20F-F61724A50099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3T21:49:46.943" v="621" actId="21"/>
          <ac:picMkLst>
            <pc:docMk/>
            <pc:sldMk cId="3019990762" sldId="262"/>
            <ac:picMk id="21" creationId="{3A234A17-8E88-9E87-70BC-9F5F6EE65908}"/>
          </ac:picMkLst>
        </pc:picChg>
        <pc:picChg chg="add mod">
          <ac:chgData name="David Sotelo Pinheiro da Silva" userId="735f63d5-6b70-4892-b79d-159b0fe18b46" providerId="ADAL" clId="{53366393-102D-4E45-B109-5E77314FD779}" dt="2023-02-23T21:50:17.344" v="628" actId="1076"/>
          <ac:picMkLst>
            <pc:docMk/>
            <pc:sldMk cId="3019990762" sldId="262"/>
            <ac:picMk id="22" creationId="{3BD03218-9064-3B29-4508-FC0F129926A9}"/>
          </ac:picMkLst>
        </pc:picChg>
      </pc:sldChg>
      <pc:sldChg chg="modSp add mod">
        <pc:chgData name="David Sotelo Pinheiro da Silva" userId="735f63d5-6b70-4892-b79d-159b0fe18b46" providerId="ADAL" clId="{53366393-102D-4E45-B109-5E77314FD779}" dt="2023-02-23T21:45:22.981" v="562" actId="20577"/>
        <pc:sldMkLst>
          <pc:docMk/>
          <pc:sldMk cId="2637790723" sldId="263"/>
        </pc:sldMkLst>
        <pc:spChg chg="mod">
          <ac:chgData name="David Sotelo Pinheiro da Silva" userId="735f63d5-6b70-4892-b79d-159b0fe18b46" providerId="ADAL" clId="{53366393-102D-4E45-B109-5E77314FD779}" dt="2023-02-23T21:45:22.981" v="562" actId="20577"/>
          <ac:spMkLst>
            <pc:docMk/>
            <pc:sldMk cId="2637790723" sldId="263"/>
            <ac:spMk id="2" creationId="{B6F94C01-1B01-91E4-E8CB-1CC5DC064D91}"/>
          </ac:spMkLst>
        </pc:spChg>
      </pc:sldChg>
      <pc:sldChg chg="addSp delSp modSp add mod">
        <pc:chgData name="David Sotelo Pinheiro da Silva" userId="735f63d5-6b70-4892-b79d-159b0fe18b46" providerId="ADAL" clId="{53366393-102D-4E45-B109-5E77314FD779}" dt="2023-02-23T21:56:10.475" v="699" actId="14100"/>
        <pc:sldMkLst>
          <pc:docMk/>
          <pc:sldMk cId="1279972375" sldId="264"/>
        </pc:sldMkLst>
        <pc:spChg chg="mod">
          <ac:chgData name="David Sotelo Pinheiro da Silva" userId="735f63d5-6b70-4892-b79d-159b0fe18b46" providerId="ADAL" clId="{53366393-102D-4E45-B109-5E77314FD779}" dt="2023-02-23T21:51:19.061" v="651" actId="20577"/>
          <ac:spMkLst>
            <pc:docMk/>
            <pc:sldMk cId="1279972375" sldId="264"/>
            <ac:spMk id="2" creationId="{B6F94C01-1B01-91E4-E8CB-1CC5DC064D91}"/>
          </ac:spMkLst>
        </pc:spChg>
        <pc:picChg chg="add del mod modCrop">
          <ac:chgData name="David Sotelo Pinheiro da Silva" userId="735f63d5-6b70-4892-b79d-159b0fe18b46" providerId="ADAL" clId="{53366393-102D-4E45-B109-5E77314FD779}" dt="2023-02-23T21:52:18.722" v="661" actId="21"/>
          <ac:picMkLst>
            <pc:docMk/>
            <pc:sldMk cId="1279972375" sldId="264"/>
            <ac:picMk id="4" creationId="{AA816623-C785-0C9F-3FA7-1FD8F20D7B3B}"/>
          </ac:picMkLst>
        </pc:picChg>
        <pc:picChg chg="del">
          <ac:chgData name="David Sotelo Pinheiro da Silva" userId="735f63d5-6b70-4892-b79d-159b0fe18b46" providerId="ADAL" clId="{53366393-102D-4E45-B109-5E77314FD779}" dt="2023-02-23T21:51:50.973" v="652" actId="478"/>
          <ac:picMkLst>
            <pc:docMk/>
            <pc:sldMk cId="1279972375" sldId="264"/>
            <ac:picMk id="5" creationId="{E94AA755-9596-BC85-4EB6-F2CFF2BECD6F}"/>
          </ac:picMkLst>
        </pc:picChg>
        <pc:picChg chg="add mod">
          <ac:chgData name="David Sotelo Pinheiro da Silva" userId="735f63d5-6b70-4892-b79d-159b0fe18b46" providerId="ADAL" clId="{53366393-102D-4E45-B109-5E77314FD779}" dt="2023-02-23T21:52:38.126" v="670" actId="1076"/>
          <ac:picMkLst>
            <pc:docMk/>
            <pc:sldMk cId="1279972375" sldId="264"/>
            <ac:picMk id="6" creationId="{69FB5FC3-BF0E-785E-DDE7-509D0F97C15B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3T21:53:21.491" v="678" actId="21"/>
          <ac:picMkLst>
            <pc:docMk/>
            <pc:sldMk cId="1279972375" sldId="264"/>
            <ac:picMk id="8" creationId="{602C78E1-C9B2-FE88-6D1B-05E0E0C1C8C1}"/>
          </ac:picMkLst>
        </pc:picChg>
        <pc:picChg chg="del">
          <ac:chgData name="David Sotelo Pinheiro da Silva" userId="735f63d5-6b70-4892-b79d-159b0fe18b46" providerId="ADAL" clId="{53366393-102D-4E45-B109-5E77314FD779}" dt="2023-02-23T21:51:51.455" v="653" actId="478"/>
          <ac:picMkLst>
            <pc:docMk/>
            <pc:sldMk cId="1279972375" sldId="264"/>
            <ac:picMk id="9" creationId="{C079FD9F-A350-FF80-801F-413F494DD154}"/>
          </ac:picMkLst>
        </pc:picChg>
        <pc:picChg chg="add mod">
          <ac:chgData name="David Sotelo Pinheiro da Silva" userId="735f63d5-6b70-4892-b79d-159b0fe18b46" providerId="ADAL" clId="{53366393-102D-4E45-B109-5E77314FD779}" dt="2023-02-23T21:53:28.230" v="681" actId="14100"/>
          <ac:picMkLst>
            <pc:docMk/>
            <pc:sldMk cId="1279972375" sldId="264"/>
            <ac:picMk id="10" creationId="{42BAC816-5FF4-0B1A-C310-495EB1C991A8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3T21:55:19.625" v="687" actId="21"/>
          <ac:picMkLst>
            <pc:docMk/>
            <pc:sldMk cId="1279972375" sldId="264"/>
            <ac:picMk id="13" creationId="{A14992B6-E027-75A5-77F2-F98561E94F01}"/>
          </ac:picMkLst>
        </pc:picChg>
        <pc:picChg chg="add mod">
          <ac:chgData name="David Sotelo Pinheiro da Silva" userId="735f63d5-6b70-4892-b79d-159b0fe18b46" providerId="ADAL" clId="{53366393-102D-4E45-B109-5E77314FD779}" dt="2023-02-23T21:56:10.475" v="699" actId="14100"/>
          <ac:picMkLst>
            <pc:docMk/>
            <pc:sldMk cId="1279972375" sldId="264"/>
            <ac:picMk id="14" creationId="{965C3A04-6B1D-4A7A-B658-6ADD7697E016}"/>
          </ac:picMkLst>
        </pc:picChg>
      </pc:sldChg>
      <pc:sldChg chg="addSp delSp modSp add mod">
        <pc:chgData name="David Sotelo Pinheiro da Silva" userId="735f63d5-6b70-4892-b79d-159b0fe18b46" providerId="ADAL" clId="{53366393-102D-4E45-B109-5E77314FD779}" dt="2023-02-24T18:47:35.727" v="4128" actId="20577"/>
        <pc:sldMkLst>
          <pc:docMk/>
          <pc:sldMk cId="1070485578" sldId="265"/>
        </pc:sldMkLst>
        <pc:spChg chg="add del mod">
          <ac:chgData name="David Sotelo Pinheiro da Silva" userId="735f63d5-6b70-4892-b79d-159b0fe18b46" providerId="ADAL" clId="{53366393-102D-4E45-B109-5E77314FD779}" dt="2023-02-24T15:59:26.806" v="3056" actId="478"/>
          <ac:spMkLst>
            <pc:docMk/>
            <pc:sldMk cId="1070485578" sldId="265"/>
            <ac:spMk id="3" creationId="{A3CDC0E6-03B4-E553-2F64-6CC8C825ACEC}"/>
          </ac:spMkLst>
        </pc:spChg>
        <pc:spChg chg="add mod">
          <ac:chgData name="David Sotelo Pinheiro da Silva" userId="735f63d5-6b70-4892-b79d-159b0fe18b46" providerId="ADAL" clId="{53366393-102D-4E45-B109-5E77314FD779}" dt="2023-02-24T16:02:14.880" v="3072" actId="1076"/>
          <ac:spMkLst>
            <pc:docMk/>
            <pc:sldMk cId="1070485578" sldId="265"/>
            <ac:spMk id="8" creationId="{D6E942DA-3B9B-997B-4EB6-4D7872048F2C}"/>
          </ac:spMkLst>
        </pc:spChg>
        <pc:spChg chg="add del mod">
          <ac:chgData name="David Sotelo Pinheiro da Silva" userId="735f63d5-6b70-4892-b79d-159b0fe18b46" providerId="ADAL" clId="{53366393-102D-4E45-B109-5E77314FD779}" dt="2023-02-24T16:10:23.142" v="3094" actId="478"/>
          <ac:spMkLst>
            <pc:docMk/>
            <pc:sldMk cId="1070485578" sldId="265"/>
            <ac:spMk id="9" creationId="{B5797C98-1BDF-0376-6DB5-536D51FE94B5}"/>
          </ac:spMkLst>
        </pc:spChg>
        <pc:spChg chg="add mod">
          <ac:chgData name="David Sotelo Pinheiro da Silva" userId="735f63d5-6b70-4892-b79d-159b0fe18b46" providerId="ADAL" clId="{53366393-102D-4E45-B109-5E77314FD779}" dt="2023-02-24T16:35:13.908" v="3655" actId="115"/>
          <ac:spMkLst>
            <pc:docMk/>
            <pc:sldMk cId="1070485578" sldId="265"/>
            <ac:spMk id="10" creationId="{055330CC-C875-2E7E-9539-123EA418CC09}"/>
          </ac:spMkLst>
        </pc:spChg>
        <pc:spChg chg="add del mod">
          <ac:chgData name="David Sotelo Pinheiro da Silva" userId="735f63d5-6b70-4892-b79d-159b0fe18b46" providerId="ADAL" clId="{53366393-102D-4E45-B109-5E77314FD779}" dt="2023-02-24T18:47:35.727" v="4128" actId="20577"/>
          <ac:spMkLst>
            <pc:docMk/>
            <pc:sldMk cId="1070485578" sldId="265"/>
            <ac:spMk id="11" creationId="{F4B0B1D1-F837-8ED2-C19E-9A4380C3C18D}"/>
          </ac:spMkLst>
        </pc:spChg>
        <pc:spChg chg="add mod">
          <ac:chgData name="David Sotelo Pinheiro da Silva" userId="735f63d5-6b70-4892-b79d-159b0fe18b46" providerId="ADAL" clId="{53366393-102D-4E45-B109-5E77314FD779}" dt="2023-02-24T16:37:33.768" v="3711" actId="14100"/>
          <ac:spMkLst>
            <pc:docMk/>
            <pc:sldMk cId="1070485578" sldId="265"/>
            <ac:spMk id="13" creationId="{3491994C-1396-9359-4C0A-A6E48B09E4C8}"/>
          </ac:spMkLst>
        </pc:spChg>
        <pc:spChg chg="add mod">
          <ac:chgData name="David Sotelo Pinheiro da Silva" userId="735f63d5-6b70-4892-b79d-159b0fe18b46" providerId="ADAL" clId="{53366393-102D-4E45-B109-5E77314FD779}" dt="2023-02-24T16:39:05.558" v="3713" actId="14100"/>
          <ac:spMkLst>
            <pc:docMk/>
            <pc:sldMk cId="1070485578" sldId="265"/>
            <ac:spMk id="14" creationId="{3D5C1B30-C1EB-F0AE-56CB-39B0B3351234}"/>
          </ac:spMkLst>
        </pc:spChg>
        <pc:picChg chg="add del mod modCrop">
          <ac:chgData name="David Sotelo Pinheiro da Silva" userId="735f63d5-6b70-4892-b79d-159b0fe18b46" providerId="ADAL" clId="{53366393-102D-4E45-B109-5E77314FD779}" dt="2023-02-24T16:00:59.737" v="3063" actId="21"/>
          <ac:picMkLst>
            <pc:docMk/>
            <pc:sldMk cId="1070485578" sldId="265"/>
            <ac:picMk id="5" creationId="{8E17737B-F9EA-63B1-5586-B95666A2F5BE}"/>
          </ac:picMkLst>
        </pc:picChg>
        <pc:picChg chg="add mod">
          <ac:chgData name="David Sotelo Pinheiro da Silva" userId="735f63d5-6b70-4892-b79d-159b0fe18b46" providerId="ADAL" clId="{53366393-102D-4E45-B109-5E77314FD779}" dt="2023-02-24T16:02:16.504" v="3073" actId="1076"/>
          <ac:picMkLst>
            <pc:docMk/>
            <pc:sldMk cId="1070485578" sldId="265"/>
            <ac:picMk id="6" creationId="{2FEC975A-328F-0A1F-4EAB-AB621A06577A}"/>
          </ac:picMkLst>
        </pc:picChg>
        <pc:picChg chg="del">
          <ac:chgData name="David Sotelo Pinheiro da Silva" userId="735f63d5-6b70-4892-b79d-159b0fe18b46" providerId="ADAL" clId="{53366393-102D-4E45-B109-5E77314FD779}" dt="2023-02-23T21:58:46.882" v="701" actId="478"/>
          <ac:picMkLst>
            <pc:docMk/>
            <pc:sldMk cId="1070485578" sldId="265"/>
            <ac:picMk id="7" creationId="{433A930F-A55A-A72E-3AFF-76C7666C94AF}"/>
          </ac:picMkLst>
        </pc:picChg>
        <pc:picChg chg="del">
          <ac:chgData name="David Sotelo Pinheiro da Silva" userId="735f63d5-6b70-4892-b79d-159b0fe18b46" providerId="ADAL" clId="{53366393-102D-4E45-B109-5E77314FD779}" dt="2023-02-23T21:58:47.413" v="702" actId="478"/>
          <ac:picMkLst>
            <pc:docMk/>
            <pc:sldMk cId="1070485578" sldId="265"/>
            <ac:picMk id="12" creationId="{4D93DDA6-B85B-5099-5474-430169B93065}"/>
          </ac:picMkLst>
        </pc:picChg>
        <pc:picChg chg="del">
          <ac:chgData name="David Sotelo Pinheiro da Silva" userId="735f63d5-6b70-4892-b79d-159b0fe18b46" providerId="ADAL" clId="{53366393-102D-4E45-B109-5E77314FD779}" dt="2023-02-23T21:58:49.658" v="703" actId="478"/>
          <ac:picMkLst>
            <pc:docMk/>
            <pc:sldMk cId="1070485578" sldId="265"/>
            <ac:picMk id="15" creationId="{A7B03BBF-EF42-301C-0588-2B2226763592}"/>
          </ac:picMkLst>
        </pc:picChg>
        <pc:cxnChg chg="mod">
          <ac:chgData name="David Sotelo Pinheiro da Silva" userId="735f63d5-6b70-4892-b79d-159b0fe18b46" providerId="ADAL" clId="{53366393-102D-4E45-B109-5E77314FD779}" dt="2023-02-24T16:42:35.369" v="3871" actId="14100"/>
          <ac:cxnSpMkLst>
            <pc:docMk/>
            <pc:sldMk cId="1070485578" sldId="265"/>
            <ac:cxnSpMk id="17" creationId="{C2095C9A-18EF-33C8-241D-7B14B9D94331}"/>
          </ac:cxnSpMkLst>
        </pc:cxnChg>
      </pc:sldChg>
      <pc:sldChg chg="add">
        <pc:chgData name="David Sotelo Pinheiro da Silva" userId="735f63d5-6b70-4892-b79d-159b0fe18b46" providerId="ADAL" clId="{53366393-102D-4E45-B109-5E77314FD779}" dt="2023-02-24T12:07:01.648" v="933"/>
        <pc:sldMkLst>
          <pc:docMk/>
          <pc:sldMk cId="1572625442" sldId="266"/>
        </pc:sldMkLst>
      </pc:sldChg>
      <pc:sldChg chg="addSp delSp modSp add del mod">
        <pc:chgData name="David Sotelo Pinheiro da Silva" userId="735f63d5-6b70-4892-b79d-159b0fe18b46" providerId="ADAL" clId="{53366393-102D-4E45-B109-5E77314FD779}" dt="2023-02-24T13:58:30.744" v="2043" actId="47"/>
        <pc:sldMkLst>
          <pc:docMk/>
          <pc:sldMk cId="1060678099" sldId="267"/>
        </pc:sldMkLst>
        <pc:spChg chg="add mod">
          <ac:chgData name="David Sotelo Pinheiro da Silva" userId="735f63d5-6b70-4892-b79d-159b0fe18b46" providerId="ADAL" clId="{53366393-102D-4E45-B109-5E77314FD779}" dt="2023-02-24T13:56:57.372" v="2036" actId="120"/>
          <ac:spMkLst>
            <pc:docMk/>
            <pc:sldMk cId="1060678099" sldId="267"/>
            <ac:spMk id="3" creationId="{62A50E6E-962C-2D51-6DCC-4DF295ADAFBB}"/>
          </ac:spMkLst>
        </pc:spChg>
        <pc:spChg chg="add mod">
          <ac:chgData name="David Sotelo Pinheiro da Silva" userId="735f63d5-6b70-4892-b79d-159b0fe18b46" providerId="ADAL" clId="{53366393-102D-4E45-B109-5E77314FD779}" dt="2023-02-24T12:48:51.912" v="1973" actId="20577"/>
          <ac:spMkLst>
            <pc:docMk/>
            <pc:sldMk cId="1060678099" sldId="267"/>
            <ac:spMk id="4" creationId="{5DA79785-2E58-5687-8268-C5721F8278C3}"/>
          </ac:spMkLst>
        </pc:spChg>
        <pc:picChg chg="del mod">
          <ac:chgData name="David Sotelo Pinheiro da Silva" userId="735f63d5-6b70-4892-b79d-159b0fe18b46" providerId="ADAL" clId="{53366393-102D-4E45-B109-5E77314FD779}" dt="2023-02-24T12:08:44.085" v="936" actId="478"/>
          <ac:picMkLst>
            <pc:docMk/>
            <pc:sldMk cId="1060678099" sldId="267"/>
            <ac:picMk id="19" creationId="{BDD4B41E-2592-06F7-A20F-F61724A50099}"/>
          </ac:picMkLst>
        </pc:picChg>
        <pc:picChg chg="del mod">
          <ac:chgData name="David Sotelo Pinheiro da Silva" userId="735f63d5-6b70-4892-b79d-159b0fe18b46" providerId="ADAL" clId="{53366393-102D-4E45-B109-5E77314FD779}" dt="2023-02-24T12:08:44.716" v="938" actId="478"/>
          <ac:picMkLst>
            <pc:docMk/>
            <pc:sldMk cId="1060678099" sldId="267"/>
            <ac:picMk id="22" creationId="{3BD03218-9064-3B29-4508-FC0F129926A9}"/>
          </ac:picMkLst>
        </pc:picChg>
        <pc:cxnChg chg="add mod">
          <ac:chgData name="David Sotelo Pinheiro da Silva" userId="735f63d5-6b70-4892-b79d-159b0fe18b46" providerId="ADAL" clId="{53366393-102D-4E45-B109-5E77314FD779}" dt="2023-02-24T12:46:59.447" v="1942"/>
          <ac:cxnSpMkLst>
            <pc:docMk/>
            <pc:sldMk cId="1060678099" sldId="267"/>
            <ac:cxnSpMk id="5" creationId="{8398E677-C566-2191-B43B-38C8FE7BF195}"/>
          </ac:cxnSpMkLst>
        </pc:cxnChg>
        <pc:cxnChg chg="del mod">
          <ac:chgData name="David Sotelo Pinheiro da Silva" userId="735f63d5-6b70-4892-b79d-159b0fe18b46" providerId="ADAL" clId="{53366393-102D-4E45-B109-5E77314FD779}" dt="2023-02-24T12:46:58.543" v="1941" actId="478"/>
          <ac:cxnSpMkLst>
            <pc:docMk/>
            <pc:sldMk cId="1060678099" sldId="267"/>
            <ac:cxnSpMk id="11" creationId="{A84F44BC-D598-FFFA-F16A-AEF8FEF8D059}"/>
          </ac:cxnSpMkLst>
        </pc:cxnChg>
      </pc:sldChg>
      <pc:sldChg chg="addSp delSp modSp add mod">
        <pc:chgData name="David Sotelo Pinheiro da Silva" userId="735f63d5-6b70-4892-b79d-159b0fe18b46" providerId="ADAL" clId="{53366393-102D-4E45-B109-5E77314FD779}" dt="2023-02-24T15:47:05.152" v="2916" actId="1076"/>
        <pc:sldMkLst>
          <pc:docMk/>
          <pc:sldMk cId="426629926" sldId="268"/>
        </pc:sldMkLst>
        <pc:spChg chg="del">
          <ac:chgData name="David Sotelo Pinheiro da Silva" userId="735f63d5-6b70-4892-b79d-159b0fe18b46" providerId="ADAL" clId="{53366393-102D-4E45-B109-5E77314FD779}" dt="2023-02-24T12:48:59.013" v="1975" actId="478"/>
          <ac:spMkLst>
            <pc:docMk/>
            <pc:sldMk cId="426629926" sldId="268"/>
            <ac:spMk id="3" creationId="{62A50E6E-962C-2D51-6DCC-4DF295ADAFBB}"/>
          </ac:spMkLst>
        </pc:spChg>
        <pc:spChg chg="del mod">
          <ac:chgData name="David Sotelo Pinheiro da Silva" userId="735f63d5-6b70-4892-b79d-159b0fe18b46" providerId="ADAL" clId="{53366393-102D-4E45-B109-5E77314FD779}" dt="2023-02-24T12:49:19.101" v="1978" actId="478"/>
          <ac:spMkLst>
            <pc:docMk/>
            <pc:sldMk cId="426629926" sldId="268"/>
            <ac:spMk id="4" creationId="{5DA79785-2E58-5687-8268-C5721F8278C3}"/>
          </ac:spMkLst>
        </pc:spChg>
        <pc:spChg chg="add mod">
          <ac:chgData name="David Sotelo Pinheiro da Silva" userId="735f63d5-6b70-4892-b79d-159b0fe18b46" providerId="ADAL" clId="{53366393-102D-4E45-B109-5E77314FD779}" dt="2023-02-24T15:46:33.109" v="2914" actId="207"/>
          <ac:spMkLst>
            <pc:docMk/>
            <pc:sldMk cId="426629926" sldId="268"/>
            <ac:spMk id="14" creationId="{8150982A-9FB9-EF4C-CF4D-9AE5BE8A72D7}"/>
          </ac:spMkLst>
        </pc:spChg>
        <pc:spChg chg="add mod">
          <ac:chgData name="David Sotelo Pinheiro da Silva" userId="735f63d5-6b70-4892-b79d-159b0fe18b46" providerId="ADAL" clId="{53366393-102D-4E45-B109-5E77314FD779}" dt="2023-02-24T15:45:58.133" v="2909" actId="14100"/>
          <ac:spMkLst>
            <pc:docMk/>
            <pc:sldMk cId="426629926" sldId="268"/>
            <ac:spMk id="15" creationId="{56D6ADC1-12E3-036B-7DC0-EF7B05B94E73}"/>
          </ac:spMkLst>
        </pc:spChg>
        <pc:spChg chg="add mod">
          <ac:chgData name="David Sotelo Pinheiro da Silva" userId="735f63d5-6b70-4892-b79d-159b0fe18b46" providerId="ADAL" clId="{53366393-102D-4E45-B109-5E77314FD779}" dt="2023-02-24T15:45:50.873" v="2907" actId="14100"/>
          <ac:spMkLst>
            <pc:docMk/>
            <pc:sldMk cId="426629926" sldId="268"/>
            <ac:spMk id="16" creationId="{AFADA59E-CA06-7B4D-617D-5BF239949D06}"/>
          </ac:spMkLst>
        </pc:spChg>
        <pc:spChg chg="add mod">
          <ac:chgData name="David Sotelo Pinheiro da Silva" userId="735f63d5-6b70-4892-b79d-159b0fe18b46" providerId="ADAL" clId="{53366393-102D-4E45-B109-5E77314FD779}" dt="2023-02-24T15:46:00.785" v="2910" actId="1076"/>
          <ac:spMkLst>
            <pc:docMk/>
            <pc:sldMk cId="426629926" sldId="268"/>
            <ac:spMk id="17" creationId="{2854A3A7-B8E6-DBD1-CC1F-D8191A5C4CB0}"/>
          </ac:spMkLst>
        </pc:spChg>
        <pc:picChg chg="add del mod modCrop">
          <ac:chgData name="David Sotelo Pinheiro da Silva" userId="735f63d5-6b70-4892-b79d-159b0fe18b46" providerId="ADAL" clId="{53366393-102D-4E45-B109-5E77314FD779}" dt="2023-02-24T15:08:33.387" v="2461" actId="478"/>
          <ac:picMkLst>
            <pc:docMk/>
            <pc:sldMk cId="426629926" sldId="268"/>
            <ac:picMk id="7" creationId="{C58CEE8C-77C1-593D-FA21-B6949A9669D2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4T15:08:59.536" v="2467" actId="21"/>
          <ac:picMkLst>
            <pc:docMk/>
            <pc:sldMk cId="426629926" sldId="268"/>
            <ac:picMk id="9" creationId="{E7774359-4C75-26D5-162E-1D3B099868F4}"/>
          </ac:picMkLst>
        </pc:picChg>
        <pc:picChg chg="add mod">
          <ac:chgData name="David Sotelo Pinheiro da Silva" userId="735f63d5-6b70-4892-b79d-159b0fe18b46" providerId="ADAL" clId="{53366393-102D-4E45-B109-5E77314FD779}" dt="2023-02-24T15:47:03.390" v="2915" actId="1076"/>
          <ac:picMkLst>
            <pc:docMk/>
            <pc:sldMk cId="426629926" sldId="268"/>
            <ac:picMk id="10" creationId="{4DB987E2-1FC1-D166-0612-AC8E9AE1BACD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4T15:10:15.716" v="2480" actId="21"/>
          <ac:picMkLst>
            <pc:docMk/>
            <pc:sldMk cId="426629926" sldId="268"/>
            <ac:picMk id="12" creationId="{89968949-5256-ACE7-05A1-5428F1C3EB88}"/>
          </ac:picMkLst>
        </pc:picChg>
        <pc:picChg chg="add mod">
          <ac:chgData name="David Sotelo Pinheiro da Silva" userId="735f63d5-6b70-4892-b79d-159b0fe18b46" providerId="ADAL" clId="{53366393-102D-4E45-B109-5E77314FD779}" dt="2023-02-24T15:47:05.152" v="2916" actId="1076"/>
          <ac:picMkLst>
            <pc:docMk/>
            <pc:sldMk cId="426629926" sldId="268"/>
            <ac:picMk id="13" creationId="{E8BE79D4-6928-65FD-7181-D6FE5BBD77EF}"/>
          </ac:picMkLst>
        </pc:picChg>
        <pc:cxnChg chg="mod">
          <ac:chgData name="David Sotelo Pinheiro da Silva" userId="735f63d5-6b70-4892-b79d-159b0fe18b46" providerId="ADAL" clId="{53366393-102D-4E45-B109-5E77314FD779}" dt="2023-02-24T15:19:28.555" v="2560" actId="1076"/>
          <ac:cxnSpMkLst>
            <pc:docMk/>
            <pc:sldMk cId="426629926" sldId="268"/>
            <ac:cxnSpMk id="5" creationId="{8398E677-C566-2191-B43B-38C8FE7BF195}"/>
          </ac:cxnSpMkLst>
        </pc:cxnChg>
      </pc:sldChg>
      <pc:sldChg chg="new del">
        <pc:chgData name="David Sotelo Pinheiro da Silva" userId="735f63d5-6b70-4892-b79d-159b0fe18b46" providerId="ADAL" clId="{53366393-102D-4E45-B109-5E77314FD779}" dt="2023-02-24T12:37:58.125" v="1443" actId="47"/>
        <pc:sldMkLst>
          <pc:docMk/>
          <pc:sldMk cId="1655586645" sldId="268"/>
        </pc:sldMkLst>
      </pc:sldChg>
      <pc:sldChg chg="addSp delSp modSp add del mod">
        <pc:chgData name="David Sotelo Pinheiro da Silva" userId="735f63d5-6b70-4892-b79d-159b0fe18b46" providerId="ADAL" clId="{53366393-102D-4E45-B109-5E77314FD779}" dt="2023-02-24T13:57:41.997" v="2040" actId="47"/>
        <pc:sldMkLst>
          <pc:docMk/>
          <pc:sldMk cId="1346285148" sldId="269"/>
        </pc:sldMkLst>
        <pc:spChg chg="add mod">
          <ac:chgData name="David Sotelo Pinheiro da Silva" userId="735f63d5-6b70-4892-b79d-159b0fe18b46" providerId="ADAL" clId="{53366393-102D-4E45-B109-5E77314FD779}" dt="2023-02-24T13:46:30.380" v="1988"/>
          <ac:spMkLst>
            <pc:docMk/>
            <pc:sldMk cId="1346285148" sldId="269"/>
            <ac:spMk id="3" creationId="{20FB07F3-955E-5F68-CACC-A07CBFB5BE4B}"/>
          </ac:spMkLst>
        </pc:spChg>
        <pc:spChg chg="add del mod">
          <ac:chgData name="David Sotelo Pinheiro da Silva" userId="735f63d5-6b70-4892-b79d-159b0fe18b46" providerId="ADAL" clId="{53366393-102D-4E45-B109-5E77314FD779}" dt="2023-02-24T13:46:34.092" v="1990"/>
          <ac:spMkLst>
            <pc:docMk/>
            <pc:sldMk cId="1346285148" sldId="269"/>
            <ac:spMk id="4" creationId="{564AED20-10C5-6EA2-7F91-21E11B122B53}"/>
          </ac:spMkLst>
        </pc:spChg>
        <pc:picChg chg="del">
          <ac:chgData name="David Sotelo Pinheiro da Silva" userId="735f63d5-6b70-4892-b79d-159b0fe18b46" providerId="ADAL" clId="{53366393-102D-4E45-B109-5E77314FD779}" dt="2023-02-24T13:46:08.099" v="1980" actId="478"/>
          <ac:picMkLst>
            <pc:docMk/>
            <pc:sldMk cId="1346285148" sldId="269"/>
            <ac:picMk id="6" creationId="{69FB5FC3-BF0E-785E-DDE7-509D0F97C15B}"/>
          </ac:picMkLst>
        </pc:picChg>
        <pc:picChg chg="del">
          <ac:chgData name="David Sotelo Pinheiro da Silva" userId="735f63d5-6b70-4892-b79d-159b0fe18b46" providerId="ADAL" clId="{53366393-102D-4E45-B109-5E77314FD779}" dt="2023-02-24T13:46:08.693" v="1981" actId="478"/>
          <ac:picMkLst>
            <pc:docMk/>
            <pc:sldMk cId="1346285148" sldId="269"/>
            <ac:picMk id="10" creationId="{42BAC816-5FF4-0B1A-C310-495EB1C991A8}"/>
          </ac:picMkLst>
        </pc:picChg>
        <pc:picChg chg="del mod">
          <ac:chgData name="David Sotelo Pinheiro da Silva" userId="735f63d5-6b70-4892-b79d-159b0fe18b46" providerId="ADAL" clId="{53366393-102D-4E45-B109-5E77314FD779}" dt="2023-02-24T13:46:09.273" v="1983" actId="478"/>
          <ac:picMkLst>
            <pc:docMk/>
            <pc:sldMk cId="1346285148" sldId="269"/>
            <ac:picMk id="14" creationId="{965C3A04-6B1D-4A7A-B658-6ADD7697E016}"/>
          </ac:picMkLst>
        </pc:picChg>
      </pc:sldChg>
      <pc:sldChg chg="add del">
        <pc:chgData name="David Sotelo Pinheiro da Silva" userId="735f63d5-6b70-4892-b79d-159b0fe18b46" providerId="ADAL" clId="{53366393-102D-4E45-B109-5E77314FD779}" dt="2023-02-24T13:46:23.741" v="1987"/>
        <pc:sldMkLst>
          <pc:docMk/>
          <pc:sldMk cId="1101159432" sldId="270"/>
        </pc:sldMkLst>
      </pc:sldChg>
      <pc:sldChg chg="addSp modSp add mod">
        <pc:chgData name="David Sotelo Pinheiro da Silva" userId="735f63d5-6b70-4892-b79d-159b0fe18b46" providerId="ADAL" clId="{53366393-102D-4E45-B109-5E77314FD779}" dt="2023-02-24T14:12:54.712" v="2193" actId="20577"/>
        <pc:sldMkLst>
          <pc:docMk/>
          <pc:sldMk cId="3939621731" sldId="270"/>
        </pc:sldMkLst>
        <pc:spChg chg="mod">
          <ac:chgData name="David Sotelo Pinheiro da Silva" userId="735f63d5-6b70-4892-b79d-159b0fe18b46" providerId="ADAL" clId="{53366393-102D-4E45-B109-5E77314FD779}" dt="2023-02-24T13:57:37.916" v="2039"/>
          <ac:spMkLst>
            <pc:docMk/>
            <pc:sldMk cId="3939621731" sldId="270"/>
            <ac:spMk id="2" creationId="{B6F94C01-1B01-91E4-E8CB-1CC5DC064D91}"/>
          </ac:spMkLst>
        </pc:spChg>
        <pc:spChg chg="mod">
          <ac:chgData name="David Sotelo Pinheiro da Silva" userId="735f63d5-6b70-4892-b79d-159b0fe18b46" providerId="ADAL" clId="{53366393-102D-4E45-B109-5E77314FD779}" dt="2023-02-24T14:12:54.712" v="2193" actId="20577"/>
          <ac:spMkLst>
            <pc:docMk/>
            <pc:sldMk cId="3939621731" sldId="270"/>
            <ac:spMk id="3" creationId="{62A50E6E-962C-2D51-6DCC-4DF295ADAFBB}"/>
          </ac:spMkLst>
        </pc:spChg>
        <pc:spChg chg="mod">
          <ac:chgData name="David Sotelo Pinheiro da Silva" userId="735f63d5-6b70-4892-b79d-159b0fe18b46" providerId="ADAL" clId="{53366393-102D-4E45-B109-5E77314FD779}" dt="2023-02-24T14:11:35.748" v="2187" actId="20577"/>
          <ac:spMkLst>
            <pc:docMk/>
            <pc:sldMk cId="3939621731" sldId="270"/>
            <ac:spMk id="4" creationId="{5DA79785-2E58-5687-8268-C5721F8278C3}"/>
          </ac:spMkLst>
        </pc:spChg>
        <pc:spChg chg="add mod">
          <ac:chgData name="David Sotelo Pinheiro da Silva" userId="735f63d5-6b70-4892-b79d-159b0fe18b46" providerId="ADAL" clId="{53366393-102D-4E45-B109-5E77314FD779}" dt="2023-02-24T14:12:29.127" v="2191" actId="1076"/>
          <ac:spMkLst>
            <pc:docMk/>
            <pc:sldMk cId="3939621731" sldId="270"/>
            <ac:spMk id="6" creationId="{AAB989FA-8DB3-664F-2DDD-8B4518C9C48D}"/>
          </ac:spMkLst>
        </pc:spChg>
      </pc:sldChg>
      <pc:sldChg chg="add del">
        <pc:chgData name="David Sotelo Pinheiro da Silva" userId="735f63d5-6b70-4892-b79d-159b0fe18b46" providerId="ADAL" clId="{53366393-102D-4E45-B109-5E77314FD779}" dt="2023-02-24T13:46:19.562" v="1985"/>
        <pc:sldMkLst>
          <pc:docMk/>
          <pc:sldMk cId="4222104645" sldId="270"/>
        </pc:sldMkLst>
      </pc:sldChg>
      <pc:sldChg chg="addSp delSp modSp add mod">
        <pc:chgData name="David Sotelo Pinheiro da Silva" userId="735f63d5-6b70-4892-b79d-159b0fe18b46" providerId="ADAL" clId="{53366393-102D-4E45-B109-5E77314FD779}" dt="2023-02-24T19:06:02.209" v="4132" actId="20577"/>
        <pc:sldMkLst>
          <pc:docMk/>
          <pc:sldMk cId="4201090994" sldId="271"/>
        </pc:sldMkLst>
        <pc:spChg chg="mod">
          <ac:chgData name="David Sotelo Pinheiro da Silva" userId="735f63d5-6b70-4892-b79d-159b0fe18b46" providerId="ADAL" clId="{53366393-102D-4E45-B109-5E77314FD779}" dt="2023-02-24T13:57:54.655" v="2041"/>
          <ac:spMkLst>
            <pc:docMk/>
            <pc:sldMk cId="4201090994" sldId="271"/>
            <ac:spMk id="2" creationId="{B6F94C01-1B01-91E4-E8CB-1CC5DC064D91}"/>
          </ac:spMkLst>
        </pc:spChg>
        <pc:spChg chg="add mod">
          <ac:chgData name="David Sotelo Pinheiro da Silva" userId="735f63d5-6b70-4892-b79d-159b0fe18b46" providerId="ADAL" clId="{53366393-102D-4E45-B109-5E77314FD779}" dt="2023-02-24T19:06:02.209" v="4132" actId="20577"/>
          <ac:spMkLst>
            <pc:docMk/>
            <pc:sldMk cId="4201090994" sldId="271"/>
            <ac:spMk id="4" creationId="{CEA89A1A-4BAD-BFB2-A47E-BE98C66F0116}"/>
          </ac:spMkLst>
        </pc:spChg>
        <pc:spChg chg="add del mod">
          <ac:chgData name="David Sotelo Pinheiro da Silva" userId="735f63d5-6b70-4892-b79d-159b0fe18b46" providerId="ADAL" clId="{53366393-102D-4E45-B109-5E77314FD779}" dt="2023-02-24T14:12:40.297" v="2192" actId="1076"/>
          <ac:spMkLst>
            <pc:docMk/>
            <pc:sldMk cId="4201090994" sldId="271"/>
            <ac:spMk id="5" creationId="{77F4EB8A-7E3A-8A60-36E4-3B85D3E8C2F5}"/>
          </ac:spMkLst>
        </pc:spChg>
      </pc:sldChg>
      <pc:sldChg chg="addSp delSp modSp add mod">
        <pc:chgData name="David Sotelo Pinheiro da Silva" userId="735f63d5-6b70-4892-b79d-159b0fe18b46" providerId="ADAL" clId="{53366393-102D-4E45-B109-5E77314FD779}" dt="2023-02-24T19:05:07.288" v="4130" actId="14100"/>
        <pc:sldMkLst>
          <pc:docMk/>
          <pc:sldMk cId="2615062432" sldId="272"/>
        </pc:sldMkLst>
        <pc:spChg chg="del">
          <ac:chgData name="David Sotelo Pinheiro da Silva" userId="735f63d5-6b70-4892-b79d-159b0fe18b46" providerId="ADAL" clId="{53366393-102D-4E45-B109-5E77314FD779}" dt="2023-02-24T14:13:33.620" v="2195" actId="478"/>
          <ac:spMkLst>
            <pc:docMk/>
            <pc:sldMk cId="2615062432" sldId="272"/>
            <ac:spMk id="3" creationId="{62A50E6E-962C-2D51-6DCC-4DF295ADAFBB}"/>
          </ac:spMkLst>
        </pc:spChg>
        <pc:spChg chg="del">
          <ac:chgData name="David Sotelo Pinheiro da Silva" userId="735f63d5-6b70-4892-b79d-159b0fe18b46" providerId="ADAL" clId="{53366393-102D-4E45-B109-5E77314FD779}" dt="2023-02-24T14:13:35.271" v="2196" actId="478"/>
          <ac:spMkLst>
            <pc:docMk/>
            <pc:sldMk cId="2615062432" sldId="272"/>
            <ac:spMk id="4" creationId="{5DA79785-2E58-5687-8268-C5721F8278C3}"/>
          </ac:spMkLst>
        </pc:spChg>
        <pc:spChg chg="del">
          <ac:chgData name="David Sotelo Pinheiro da Silva" userId="735f63d5-6b70-4892-b79d-159b0fe18b46" providerId="ADAL" clId="{53366393-102D-4E45-B109-5E77314FD779}" dt="2023-02-24T14:13:40.669" v="2197" actId="478"/>
          <ac:spMkLst>
            <pc:docMk/>
            <pc:sldMk cId="2615062432" sldId="272"/>
            <ac:spMk id="6" creationId="{AAB989FA-8DB3-664F-2DDD-8B4518C9C48D}"/>
          </ac:spMkLst>
        </pc:spChg>
        <pc:spChg chg="add mod">
          <ac:chgData name="David Sotelo Pinheiro da Silva" userId="735f63d5-6b70-4892-b79d-159b0fe18b46" providerId="ADAL" clId="{53366393-102D-4E45-B109-5E77314FD779}" dt="2023-02-24T19:05:07.288" v="4130" actId="14100"/>
          <ac:spMkLst>
            <pc:docMk/>
            <pc:sldMk cId="2615062432" sldId="272"/>
            <ac:spMk id="14" creationId="{E7458585-4BDF-F29A-126D-69686325E8EB}"/>
          </ac:spMkLst>
        </pc:spChg>
        <pc:spChg chg="add mod">
          <ac:chgData name="David Sotelo Pinheiro da Silva" userId="735f63d5-6b70-4892-b79d-159b0fe18b46" providerId="ADAL" clId="{53366393-102D-4E45-B109-5E77314FD779}" dt="2023-02-24T14:37:07.103" v="2351" actId="1076"/>
          <ac:spMkLst>
            <pc:docMk/>
            <pc:sldMk cId="2615062432" sldId="272"/>
            <ac:spMk id="15" creationId="{A60FF0D3-E82E-46C3-CCC5-EA53C12002D8}"/>
          </ac:spMkLst>
        </pc:spChg>
        <pc:spChg chg="add mod">
          <ac:chgData name="David Sotelo Pinheiro da Silva" userId="735f63d5-6b70-4892-b79d-159b0fe18b46" providerId="ADAL" clId="{53366393-102D-4E45-B109-5E77314FD779}" dt="2023-02-24T14:36:59.191" v="2350" actId="255"/>
          <ac:spMkLst>
            <pc:docMk/>
            <pc:sldMk cId="2615062432" sldId="272"/>
            <ac:spMk id="16" creationId="{2A2788DE-61C1-07B8-E13F-4E1C07015BD3}"/>
          </ac:spMkLst>
        </pc:spChg>
        <pc:spChg chg="add mod">
          <ac:chgData name="David Sotelo Pinheiro da Silva" userId="735f63d5-6b70-4892-b79d-159b0fe18b46" providerId="ADAL" clId="{53366393-102D-4E45-B109-5E77314FD779}" dt="2023-02-24T14:48:10.116" v="2440" actId="20577"/>
          <ac:spMkLst>
            <pc:docMk/>
            <pc:sldMk cId="2615062432" sldId="272"/>
            <ac:spMk id="17" creationId="{31860E2F-BB14-631C-FA32-C7C197AE48E0}"/>
          </ac:spMkLst>
        </pc:spChg>
        <pc:picChg chg="add del mod modCrop">
          <ac:chgData name="David Sotelo Pinheiro da Silva" userId="735f63d5-6b70-4892-b79d-159b0fe18b46" providerId="ADAL" clId="{53366393-102D-4E45-B109-5E77314FD779}" dt="2023-02-24T14:26:28.413" v="2203" actId="21"/>
          <ac:picMkLst>
            <pc:docMk/>
            <pc:sldMk cId="2615062432" sldId="272"/>
            <ac:picMk id="8" creationId="{66371F5C-FE63-D455-4206-8EB5355AA590}"/>
          </ac:picMkLst>
        </pc:picChg>
        <pc:picChg chg="add mod">
          <ac:chgData name="David Sotelo Pinheiro da Silva" userId="735f63d5-6b70-4892-b79d-159b0fe18b46" providerId="ADAL" clId="{53366393-102D-4E45-B109-5E77314FD779}" dt="2023-02-24T14:37:39.334" v="2357" actId="1076"/>
          <ac:picMkLst>
            <pc:docMk/>
            <pc:sldMk cId="2615062432" sldId="272"/>
            <ac:picMk id="9" creationId="{9C701938-654A-35EF-A83D-BBA6F3904388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4T14:29:25.709" v="2214" actId="21"/>
          <ac:picMkLst>
            <pc:docMk/>
            <pc:sldMk cId="2615062432" sldId="272"/>
            <ac:picMk id="11" creationId="{A5EC0E54-422B-E472-7797-0AAC6B59CB39}"/>
          </ac:picMkLst>
        </pc:picChg>
        <pc:picChg chg="add mod">
          <ac:chgData name="David Sotelo Pinheiro da Silva" userId="735f63d5-6b70-4892-b79d-159b0fe18b46" providerId="ADAL" clId="{53366393-102D-4E45-B109-5E77314FD779}" dt="2023-02-24T14:37:14.980" v="2354" actId="1076"/>
          <ac:picMkLst>
            <pc:docMk/>
            <pc:sldMk cId="2615062432" sldId="272"/>
            <ac:picMk id="12" creationId="{69D48DE5-E17E-4A32-BF8B-CF8F5DCF5C1D}"/>
          </ac:picMkLst>
        </pc:picChg>
        <pc:cxnChg chg="mod">
          <ac:chgData name="David Sotelo Pinheiro da Silva" userId="735f63d5-6b70-4892-b79d-159b0fe18b46" providerId="ADAL" clId="{53366393-102D-4E45-B109-5E77314FD779}" dt="2023-02-24T19:05:03.318" v="4129" actId="1076"/>
          <ac:cxnSpMkLst>
            <pc:docMk/>
            <pc:sldMk cId="2615062432" sldId="272"/>
            <ac:cxnSpMk id="5" creationId="{8398E677-C566-2191-B43B-38C8FE7BF195}"/>
          </ac:cxnSpMkLst>
        </pc:cxnChg>
      </pc:sldChg>
      <pc:sldChg chg="addSp delSp modSp add mod">
        <pc:chgData name="David Sotelo Pinheiro da Silva" userId="735f63d5-6b70-4892-b79d-159b0fe18b46" providerId="ADAL" clId="{53366393-102D-4E45-B109-5E77314FD779}" dt="2023-02-24T16:05:58.539" v="3077" actId="14100"/>
        <pc:sldMkLst>
          <pc:docMk/>
          <pc:sldMk cId="69097998" sldId="273"/>
        </pc:sldMkLst>
        <pc:spChg chg="add mod">
          <ac:chgData name="David Sotelo Pinheiro da Silva" userId="735f63d5-6b70-4892-b79d-159b0fe18b46" providerId="ADAL" clId="{53366393-102D-4E45-B109-5E77314FD779}" dt="2023-02-24T16:05:58.539" v="3077" actId="14100"/>
          <ac:spMkLst>
            <pc:docMk/>
            <pc:sldMk cId="69097998" sldId="273"/>
            <ac:spMk id="3" creationId="{87B696B1-B425-0D27-6489-873105CD82B7}"/>
          </ac:spMkLst>
        </pc:spChg>
        <pc:spChg chg="add mod">
          <ac:chgData name="David Sotelo Pinheiro da Silva" userId="735f63d5-6b70-4892-b79d-159b0fe18b46" providerId="ADAL" clId="{53366393-102D-4E45-B109-5E77314FD779}" dt="2023-02-24T14:46:40.179" v="2426" actId="1076"/>
          <ac:spMkLst>
            <pc:docMk/>
            <pc:sldMk cId="69097998" sldId="273"/>
            <ac:spMk id="4" creationId="{655257BE-6128-0196-036D-ADD82AA6C97C}"/>
          </ac:spMkLst>
        </pc:spChg>
        <pc:spChg chg="add mod">
          <ac:chgData name="David Sotelo Pinheiro da Silva" userId="735f63d5-6b70-4892-b79d-159b0fe18b46" providerId="ADAL" clId="{53366393-102D-4E45-B109-5E77314FD779}" dt="2023-02-24T14:47:06.838" v="2431" actId="14100"/>
          <ac:spMkLst>
            <pc:docMk/>
            <pc:sldMk cId="69097998" sldId="273"/>
            <ac:spMk id="17" creationId="{D9DF8AF6-0E83-F51D-9E75-01026B2B0AC1}"/>
          </ac:spMkLst>
        </pc:spChg>
        <pc:spChg chg="add del mod">
          <ac:chgData name="David Sotelo Pinheiro da Silva" userId="735f63d5-6b70-4892-b79d-159b0fe18b46" providerId="ADAL" clId="{53366393-102D-4E45-B109-5E77314FD779}" dt="2023-02-24T14:47:43.718" v="2435" actId="478"/>
          <ac:spMkLst>
            <pc:docMk/>
            <pc:sldMk cId="69097998" sldId="273"/>
            <ac:spMk id="18" creationId="{FB772447-3979-90F2-ADB7-9F6A17A22EEF}"/>
          </ac:spMkLst>
        </pc:spChg>
        <pc:spChg chg="add mod">
          <ac:chgData name="David Sotelo Pinheiro da Silva" userId="735f63d5-6b70-4892-b79d-159b0fe18b46" providerId="ADAL" clId="{53366393-102D-4E45-B109-5E77314FD779}" dt="2023-02-24T14:49:16.574" v="2455" actId="6549"/>
          <ac:spMkLst>
            <pc:docMk/>
            <pc:sldMk cId="69097998" sldId="273"/>
            <ac:spMk id="19" creationId="{6319D243-C688-51A1-75D8-00BEACDE782C}"/>
          </ac:spMkLst>
        </pc:spChg>
        <pc:picChg chg="del">
          <ac:chgData name="David Sotelo Pinheiro da Silva" userId="735f63d5-6b70-4892-b79d-159b0fe18b46" providerId="ADAL" clId="{53366393-102D-4E45-B109-5E77314FD779}" dt="2023-02-24T14:41:06.196" v="2380" actId="478"/>
          <ac:picMkLst>
            <pc:docMk/>
            <pc:sldMk cId="69097998" sldId="273"/>
            <ac:picMk id="5" creationId="{E94AA755-9596-BC85-4EB6-F2CFF2BECD6F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4T14:44:11.437" v="2399" actId="21"/>
          <ac:picMkLst>
            <pc:docMk/>
            <pc:sldMk cId="69097998" sldId="273"/>
            <ac:picMk id="7" creationId="{7EA1D304-230C-501C-2066-BAC3878C6F80}"/>
          </ac:picMkLst>
        </pc:picChg>
        <pc:picChg chg="add del mod">
          <ac:chgData name="David Sotelo Pinheiro da Silva" userId="735f63d5-6b70-4892-b79d-159b0fe18b46" providerId="ADAL" clId="{53366393-102D-4E45-B109-5E77314FD779}" dt="2023-02-24T14:43:57.879" v="2393"/>
          <ac:picMkLst>
            <pc:docMk/>
            <pc:sldMk cId="69097998" sldId="273"/>
            <ac:picMk id="8" creationId="{A8538234-C894-6A5E-A5DF-667864DEC53D}"/>
          </ac:picMkLst>
        </pc:picChg>
        <pc:picChg chg="del">
          <ac:chgData name="David Sotelo Pinheiro da Silva" userId="735f63d5-6b70-4892-b79d-159b0fe18b46" providerId="ADAL" clId="{53366393-102D-4E45-B109-5E77314FD779}" dt="2023-02-24T14:41:06.716" v="2381" actId="478"/>
          <ac:picMkLst>
            <pc:docMk/>
            <pc:sldMk cId="69097998" sldId="273"/>
            <ac:picMk id="9" creationId="{C079FD9F-A350-FF80-801F-413F494DD154}"/>
          </ac:picMkLst>
        </pc:picChg>
        <pc:picChg chg="add del mod">
          <ac:chgData name="David Sotelo Pinheiro da Silva" userId="735f63d5-6b70-4892-b79d-159b0fe18b46" providerId="ADAL" clId="{53366393-102D-4E45-B109-5E77314FD779}" dt="2023-02-24T14:44:00.259" v="2395"/>
          <ac:picMkLst>
            <pc:docMk/>
            <pc:sldMk cId="69097998" sldId="273"/>
            <ac:picMk id="10" creationId="{D3B45ACD-0D14-BB58-A259-D3C23E69C491}"/>
          </ac:picMkLst>
        </pc:picChg>
        <pc:picChg chg="add mod">
          <ac:chgData name="David Sotelo Pinheiro da Silva" userId="735f63d5-6b70-4892-b79d-159b0fe18b46" providerId="ADAL" clId="{53366393-102D-4E45-B109-5E77314FD779}" dt="2023-02-24T14:46:53.165" v="2428" actId="1076"/>
          <ac:picMkLst>
            <pc:docMk/>
            <pc:sldMk cId="69097998" sldId="273"/>
            <ac:picMk id="12" creationId="{C3C8AE4B-3CAE-FEC2-0695-171390A7A498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4T14:45:52.270" v="2410" actId="21"/>
          <ac:picMkLst>
            <pc:docMk/>
            <pc:sldMk cId="69097998" sldId="273"/>
            <ac:picMk id="14" creationId="{756B70BB-F04E-54B4-D745-29721624356E}"/>
          </ac:picMkLst>
        </pc:picChg>
        <pc:picChg chg="add mod">
          <ac:chgData name="David Sotelo Pinheiro da Silva" userId="735f63d5-6b70-4892-b79d-159b0fe18b46" providerId="ADAL" clId="{53366393-102D-4E45-B109-5E77314FD779}" dt="2023-02-24T14:46:38.231" v="2425" actId="1076"/>
          <ac:picMkLst>
            <pc:docMk/>
            <pc:sldMk cId="69097998" sldId="273"/>
            <ac:picMk id="15" creationId="{750FD013-2967-144B-F8FC-42926A3BBAB7}"/>
          </ac:picMkLst>
        </pc:picChg>
        <pc:cxnChg chg="mod">
          <ac:chgData name="David Sotelo Pinheiro da Silva" userId="735f63d5-6b70-4892-b79d-159b0fe18b46" providerId="ADAL" clId="{53366393-102D-4E45-B109-5E77314FD779}" dt="2023-02-24T14:46:36.609" v="2424" actId="14100"/>
          <ac:cxnSpMkLst>
            <pc:docMk/>
            <pc:sldMk cId="69097998" sldId="273"/>
            <ac:cxnSpMk id="11" creationId="{A84F44BC-D598-FFFA-F16A-AEF8FEF8D059}"/>
          </ac:cxnSpMkLst>
        </pc:cxnChg>
      </pc:sldChg>
      <pc:sldChg chg="addSp delSp modSp add mod">
        <pc:chgData name="David Sotelo Pinheiro da Silva" userId="735f63d5-6b70-4892-b79d-159b0fe18b46" providerId="ADAL" clId="{53366393-102D-4E45-B109-5E77314FD779}" dt="2023-02-24T15:47:12.061" v="2918" actId="1076"/>
        <pc:sldMkLst>
          <pc:docMk/>
          <pc:sldMk cId="2181031564" sldId="274"/>
        </pc:sldMkLst>
        <pc:spChg chg="add mod">
          <ac:chgData name="David Sotelo Pinheiro da Silva" userId="735f63d5-6b70-4892-b79d-159b0fe18b46" providerId="ADAL" clId="{53366393-102D-4E45-B109-5E77314FD779}" dt="2023-02-24T15:45:22.911" v="2903" actId="14100"/>
          <ac:spMkLst>
            <pc:docMk/>
            <pc:sldMk cId="2181031564" sldId="274"/>
            <ac:spMk id="12" creationId="{FD5B7DD2-CD32-3636-A56B-4CEC5B54ACC8}"/>
          </ac:spMkLst>
        </pc:spChg>
        <pc:spChg chg="add mod">
          <ac:chgData name="David Sotelo Pinheiro da Silva" userId="735f63d5-6b70-4892-b79d-159b0fe18b46" providerId="ADAL" clId="{53366393-102D-4E45-B109-5E77314FD779}" dt="2023-02-24T15:16:22.796" v="2534" actId="14100"/>
          <ac:spMkLst>
            <pc:docMk/>
            <pc:sldMk cId="2181031564" sldId="274"/>
            <ac:spMk id="13" creationId="{CD9EDC77-8E1C-B17A-7B78-C5B0FDA02691}"/>
          </ac:spMkLst>
        </pc:spChg>
        <pc:spChg chg="add mod">
          <ac:chgData name="David Sotelo Pinheiro da Silva" userId="735f63d5-6b70-4892-b79d-159b0fe18b46" providerId="ADAL" clId="{53366393-102D-4E45-B109-5E77314FD779}" dt="2023-02-24T15:16:09.091" v="2531" actId="14100"/>
          <ac:spMkLst>
            <pc:docMk/>
            <pc:sldMk cId="2181031564" sldId="274"/>
            <ac:spMk id="15" creationId="{1691D403-AE45-5513-923A-D9C90EC48E80}"/>
          </ac:spMkLst>
        </pc:spChg>
        <pc:spChg chg="add mod">
          <ac:chgData name="David Sotelo Pinheiro da Silva" userId="735f63d5-6b70-4892-b79d-159b0fe18b46" providerId="ADAL" clId="{53366393-102D-4E45-B109-5E77314FD779}" dt="2023-02-24T15:18:11.544" v="2548" actId="20577"/>
          <ac:spMkLst>
            <pc:docMk/>
            <pc:sldMk cId="2181031564" sldId="274"/>
            <ac:spMk id="16" creationId="{C8BDEB8F-876C-B9D6-5CEE-36E2E64FEB61}"/>
          </ac:spMkLst>
        </pc:spChg>
        <pc:picChg chg="add del mod modCrop">
          <ac:chgData name="David Sotelo Pinheiro da Silva" userId="735f63d5-6b70-4892-b79d-159b0fe18b46" providerId="ADAL" clId="{53366393-102D-4E45-B109-5E77314FD779}" dt="2023-02-24T15:14:03.924" v="2508" actId="21"/>
          <ac:picMkLst>
            <pc:docMk/>
            <pc:sldMk cId="2181031564" sldId="274"/>
            <ac:picMk id="4" creationId="{F6EB1157-B528-39C5-3626-434F4EAC1EA9}"/>
          </ac:picMkLst>
        </pc:picChg>
        <pc:picChg chg="add mod">
          <ac:chgData name="David Sotelo Pinheiro da Silva" userId="735f63d5-6b70-4892-b79d-159b0fe18b46" providerId="ADAL" clId="{53366393-102D-4E45-B109-5E77314FD779}" dt="2023-02-24T15:47:09.711" v="2917" actId="1076"/>
          <ac:picMkLst>
            <pc:docMk/>
            <pc:sldMk cId="2181031564" sldId="274"/>
            <ac:picMk id="5" creationId="{80A3A47F-4468-CB00-34B3-1AD537AFD4A9}"/>
          </ac:picMkLst>
        </pc:picChg>
        <pc:picChg chg="del">
          <ac:chgData name="David Sotelo Pinheiro da Silva" userId="735f63d5-6b70-4892-b79d-159b0fe18b46" providerId="ADAL" clId="{53366393-102D-4E45-B109-5E77314FD779}" dt="2023-02-24T15:12:56.185" v="2500" actId="478"/>
          <ac:picMkLst>
            <pc:docMk/>
            <pc:sldMk cId="2181031564" sldId="274"/>
            <ac:picMk id="6" creationId="{D865A360-9D93-32F9-19CA-6C8DC128359F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4T15:15:00.731" v="2517" actId="21"/>
          <ac:picMkLst>
            <pc:docMk/>
            <pc:sldMk cId="2181031564" sldId="274"/>
            <ac:picMk id="8" creationId="{74B4B97B-0F68-528A-2ACB-A4BDB7765EDE}"/>
          </ac:picMkLst>
        </pc:picChg>
        <pc:picChg chg="add mod">
          <ac:chgData name="David Sotelo Pinheiro da Silva" userId="735f63d5-6b70-4892-b79d-159b0fe18b46" providerId="ADAL" clId="{53366393-102D-4E45-B109-5E77314FD779}" dt="2023-02-24T15:47:12.061" v="2918" actId="1076"/>
          <ac:picMkLst>
            <pc:docMk/>
            <pc:sldMk cId="2181031564" sldId="274"/>
            <ac:picMk id="9" creationId="{67026A17-006F-6466-96F6-94086C496ED6}"/>
          </ac:picMkLst>
        </pc:picChg>
        <pc:picChg chg="del">
          <ac:chgData name="David Sotelo Pinheiro da Silva" userId="735f63d5-6b70-4892-b79d-159b0fe18b46" providerId="ADAL" clId="{53366393-102D-4E45-B109-5E77314FD779}" dt="2023-02-24T15:12:56.774" v="2501" actId="478"/>
          <ac:picMkLst>
            <pc:docMk/>
            <pc:sldMk cId="2181031564" sldId="274"/>
            <ac:picMk id="10" creationId="{3049D343-134A-5CE1-4CD2-8697BBE09FD3}"/>
          </ac:picMkLst>
        </pc:picChg>
        <pc:picChg chg="del">
          <ac:chgData name="David Sotelo Pinheiro da Silva" userId="735f63d5-6b70-4892-b79d-159b0fe18b46" providerId="ADAL" clId="{53366393-102D-4E45-B109-5E77314FD779}" dt="2023-02-24T15:12:58.656" v="2502" actId="478"/>
          <ac:picMkLst>
            <pc:docMk/>
            <pc:sldMk cId="2181031564" sldId="274"/>
            <ac:picMk id="14" creationId="{4200E5D5-6295-71BE-9BBD-22099424A45B}"/>
          </ac:picMkLst>
        </pc:picChg>
        <pc:cxnChg chg="mod">
          <ac:chgData name="David Sotelo Pinheiro da Silva" userId="735f63d5-6b70-4892-b79d-159b0fe18b46" providerId="ADAL" clId="{53366393-102D-4E45-B109-5E77314FD779}" dt="2023-02-24T15:16:03.617" v="2529" actId="1076"/>
          <ac:cxnSpMkLst>
            <pc:docMk/>
            <pc:sldMk cId="2181031564" sldId="274"/>
            <ac:cxnSpMk id="11" creationId="{A84F44BC-D598-FFFA-F16A-AEF8FEF8D059}"/>
          </ac:cxnSpMkLst>
        </pc:cxnChg>
      </pc:sldChg>
      <pc:sldChg chg="addSp delSp modSp add mod">
        <pc:chgData name="David Sotelo Pinheiro da Silva" userId="735f63d5-6b70-4892-b79d-159b0fe18b46" providerId="ADAL" clId="{53366393-102D-4E45-B109-5E77314FD779}" dt="2023-02-24T15:47:19.771" v="2920" actId="1076"/>
        <pc:sldMkLst>
          <pc:docMk/>
          <pc:sldMk cId="1444050510" sldId="275"/>
        </pc:sldMkLst>
        <pc:spChg chg="add mod">
          <ac:chgData name="David Sotelo Pinheiro da Silva" userId="735f63d5-6b70-4892-b79d-159b0fe18b46" providerId="ADAL" clId="{53366393-102D-4E45-B109-5E77314FD779}" dt="2023-02-24T15:44:56.281" v="2900" actId="14100"/>
          <ac:spMkLst>
            <pc:docMk/>
            <pc:sldMk cId="1444050510" sldId="275"/>
            <ac:spMk id="3" creationId="{8994CC82-C59B-7EBC-215D-0A71CEDA4E85}"/>
          </ac:spMkLst>
        </pc:spChg>
        <pc:spChg chg="add mod">
          <ac:chgData name="David Sotelo Pinheiro da Silva" userId="735f63d5-6b70-4892-b79d-159b0fe18b46" providerId="ADAL" clId="{53366393-102D-4E45-B109-5E77314FD779}" dt="2023-02-24T15:36:05.410" v="2818" actId="1038"/>
          <ac:spMkLst>
            <pc:docMk/>
            <pc:sldMk cId="1444050510" sldId="275"/>
            <ac:spMk id="4" creationId="{20748645-C402-DDE8-7206-CB5951C48EB1}"/>
          </ac:spMkLst>
        </pc:spChg>
        <pc:spChg chg="add mod">
          <ac:chgData name="David Sotelo Pinheiro da Silva" userId="735f63d5-6b70-4892-b79d-159b0fe18b46" providerId="ADAL" clId="{53366393-102D-4E45-B109-5E77314FD779}" dt="2023-02-24T15:36:58.297" v="2838" actId="20577"/>
          <ac:spMkLst>
            <pc:docMk/>
            <pc:sldMk cId="1444050510" sldId="275"/>
            <ac:spMk id="6" creationId="{93DA533A-0083-A9D9-0338-809C52428205}"/>
          </ac:spMkLst>
        </pc:spChg>
        <pc:spChg chg="add mod">
          <ac:chgData name="David Sotelo Pinheiro da Silva" userId="735f63d5-6b70-4892-b79d-159b0fe18b46" providerId="ADAL" clId="{53366393-102D-4E45-B109-5E77314FD779}" dt="2023-02-24T15:39:27.547" v="2855" actId="20577"/>
          <ac:spMkLst>
            <pc:docMk/>
            <pc:sldMk cId="1444050510" sldId="275"/>
            <ac:spMk id="7" creationId="{01138687-686B-2DFE-05D1-2B3407145182}"/>
          </ac:spMkLst>
        </pc:spChg>
        <pc:spChg chg="add mod">
          <ac:chgData name="David Sotelo Pinheiro da Silva" userId="735f63d5-6b70-4892-b79d-159b0fe18b46" providerId="ADAL" clId="{53366393-102D-4E45-B109-5E77314FD779}" dt="2023-02-24T15:35:33.898" v="2794" actId="14100"/>
          <ac:spMkLst>
            <pc:docMk/>
            <pc:sldMk cId="1444050510" sldId="275"/>
            <ac:spMk id="13" creationId="{6C36BE12-3A62-756B-D085-41EA5791BBBF}"/>
          </ac:spMkLst>
        </pc:spChg>
        <pc:picChg chg="del">
          <ac:chgData name="David Sotelo Pinheiro da Silva" userId="735f63d5-6b70-4892-b79d-159b0fe18b46" providerId="ADAL" clId="{53366393-102D-4E45-B109-5E77314FD779}" dt="2023-02-24T15:22:05.739" v="2562" actId="478"/>
          <ac:picMkLst>
            <pc:docMk/>
            <pc:sldMk cId="1444050510" sldId="275"/>
            <ac:picMk id="5" creationId="{90806862-608A-3A3D-48CE-5E3D0383202A}"/>
          </ac:picMkLst>
        </pc:picChg>
        <pc:picChg chg="del">
          <ac:chgData name="David Sotelo Pinheiro da Silva" userId="735f63d5-6b70-4892-b79d-159b0fe18b46" providerId="ADAL" clId="{53366393-102D-4E45-B109-5E77314FD779}" dt="2023-02-24T15:22:06.322" v="2563" actId="478"/>
          <ac:picMkLst>
            <pc:docMk/>
            <pc:sldMk cId="1444050510" sldId="275"/>
            <ac:picMk id="9" creationId="{B5868EAD-76C9-613A-ADA0-43848D74FDF1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4T15:26:32.699" v="2570" actId="21"/>
          <ac:picMkLst>
            <pc:docMk/>
            <pc:sldMk cId="1444050510" sldId="275"/>
            <ac:picMk id="10" creationId="{F109505E-DD26-22C6-7787-C3B60B5AF541}"/>
          </ac:picMkLst>
        </pc:picChg>
        <pc:picChg chg="add mod">
          <ac:chgData name="David Sotelo Pinheiro da Silva" userId="735f63d5-6b70-4892-b79d-159b0fe18b46" providerId="ADAL" clId="{53366393-102D-4E45-B109-5E77314FD779}" dt="2023-02-24T15:47:18.025" v="2919" actId="1076"/>
          <ac:picMkLst>
            <pc:docMk/>
            <pc:sldMk cId="1444050510" sldId="275"/>
            <ac:picMk id="12" creationId="{DCA0FEA0-878B-A733-CDF8-7681C6145539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4T15:35:18.278" v="2787" actId="21"/>
          <ac:picMkLst>
            <pc:docMk/>
            <pc:sldMk cId="1444050510" sldId="275"/>
            <ac:picMk id="15" creationId="{BBE2A3E5-774A-9789-BB46-6B2D046368DF}"/>
          </ac:picMkLst>
        </pc:picChg>
        <pc:picChg chg="add mod">
          <ac:chgData name="David Sotelo Pinheiro da Silva" userId="735f63d5-6b70-4892-b79d-159b0fe18b46" providerId="ADAL" clId="{53366393-102D-4E45-B109-5E77314FD779}" dt="2023-02-24T15:47:19.771" v="2920" actId="1076"/>
          <ac:picMkLst>
            <pc:docMk/>
            <pc:sldMk cId="1444050510" sldId="275"/>
            <ac:picMk id="16" creationId="{A1F7E4FB-7C93-294D-6D10-9CEE42EA3152}"/>
          </ac:picMkLst>
        </pc:picChg>
      </pc:sldChg>
      <pc:sldChg chg="addSp delSp modSp add mod">
        <pc:chgData name="David Sotelo Pinheiro da Silva" userId="735f63d5-6b70-4892-b79d-159b0fe18b46" providerId="ADAL" clId="{53366393-102D-4E45-B109-5E77314FD779}" dt="2023-02-24T15:49:11.264" v="2949" actId="14100"/>
        <pc:sldMkLst>
          <pc:docMk/>
          <pc:sldMk cId="3733057974" sldId="276"/>
        </pc:sldMkLst>
        <pc:spChg chg="add mod">
          <ac:chgData name="David Sotelo Pinheiro da Silva" userId="735f63d5-6b70-4892-b79d-159b0fe18b46" providerId="ADAL" clId="{53366393-102D-4E45-B109-5E77314FD779}" dt="2023-02-24T15:48:55.487" v="2944" actId="1076"/>
          <ac:spMkLst>
            <pc:docMk/>
            <pc:sldMk cId="3733057974" sldId="276"/>
            <ac:spMk id="10" creationId="{0274A3C0-135B-137E-5391-908DB19B885D}"/>
          </ac:spMkLst>
        </pc:spChg>
        <pc:spChg chg="add mod">
          <ac:chgData name="David Sotelo Pinheiro da Silva" userId="735f63d5-6b70-4892-b79d-159b0fe18b46" providerId="ADAL" clId="{53366393-102D-4E45-B109-5E77314FD779}" dt="2023-02-24T15:48:53.608" v="2943" actId="1076"/>
          <ac:spMkLst>
            <pc:docMk/>
            <pc:sldMk cId="3733057974" sldId="276"/>
            <ac:spMk id="12" creationId="{68995063-2731-CAF8-AE98-875C5D4CA25D}"/>
          </ac:spMkLst>
        </pc:spChg>
        <pc:spChg chg="add mod">
          <ac:chgData name="David Sotelo Pinheiro da Silva" userId="735f63d5-6b70-4892-b79d-159b0fe18b46" providerId="ADAL" clId="{53366393-102D-4E45-B109-5E77314FD779}" dt="2023-02-24T15:48:25.095" v="2938" actId="20577"/>
          <ac:spMkLst>
            <pc:docMk/>
            <pc:sldMk cId="3733057974" sldId="276"/>
            <ac:spMk id="14" creationId="{13E8FF6E-DD9D-EB83-F016-D6C2B0C64E19}"/>
          </ac:spMkLst>
        </pc:spChg>
        <pc:spChg chg="add mod">
          <ac:chgData name="David Sotelo Pinheiro da Silva" userId="735f63d5-6b70-4892-b79d-159b0fe18b46" providerId="ADAL" clId="{53366393-102D-4E45-B109-5E77314FD779}" dt="2023-02-24T15:49:02.846" v="2948" actId="14100"/>
          <ac:spMkLst>
            <pc:docMk/>
            <pc:sldMk cId="3733057974" sldId="276"/>
            <ac:spMk id="15" creationId="{F894ADA8-6861-330F-E6A2-71E3C069245A}"/>
          </ac:spMkLst>
        </pc:spChg>
        <pc:picChg chg="add del mod modCrop">
          <ac:chgData name="David Sotelo Pinheiro da Silva" userId="735f63d5-6b70-4892-b79d-159b0fe18b46" providerId="ADAL" clId="{53366393-102D-4E45-B109-5E77314FD779}" dt="2023-02-24T15:41:58.239" v="2864" actId="21"/>
          <ac:picMkLst>
            <pc:docMk/>
            <pc:sldMk cId="3733057974" sldId="276"/>
            <ac:picMk id="4" creationId="{74675137-4EC0-2C4F-E1D7-4180191C355E}"/>
          </ac:picMkLst>
        </pc:picChg>
        <pc:picChg chg="add mod">
          <ac:chgData name="David Sotelo Pinheiro da Silva" userId="735f63d5-6b70-4892-b79d-159b0fe18b46" providerId="ADAL" clId="{53366393-102D-4E45-B109-5E77314FD779}" dt="2023-02-24T15:48:56.842" v="2945" actId="1076"/>
          <ac:picMkLst>
            <pc:docMk/>
            <pc:sldMk cId="3733057974" sldId="276"/>
            <ac:picMk id="5" creationId="{42183A42-8138-70A3-B6CE-9FF4856BA3D5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4T15:42:59.336" v="2875" actId="21"/>
          <ac:picMkLst>
            <pc:docMk/>
            <pc:sldMk cId="3733057974" sldId="276"/>
            <ac:picMk id="7" creationId="{09D06985-F3D0-AC04-64E6-7969D7B7A37B}"/>
          </ac:picMkLst>
        </pc:picChg>
        <pc:picChg chg="del">
          <ac:chgData name="David Sotelo Pinheiro da Silva" userId="735f63d5-6b70-4892-b79d-159b0fe18b46" providerId="ADAL" clId="{53366393-102D-4E45-B109-5E77314FD779}" dt="2023-02-24T15:40:14" v="2857" actId="478"/>
          <ac:picMkLst>
            <pc:docMk/>
            <pc:sldMk cId="3733057974" sldId="276"/>
            <ac:picMk id="8" creationId="{A5640B64-FF9B-15BD-A139-6FAAE0AE1178}"/>
          </ac:picMkLst>
        </pc:picChg>
        <pc:picChg chg="add mod">
          <ac:chgData name="David Sotelo Pinheiro da Silva" userId="735f63d5-6b70-4892-b79d-159b0fe18b46" providerId="ADAL" clId="{53366393-102D-4E45-B109-5E77314FD779}" dt="2023-02-24T15:48:58.699" v="2946" actId="1076"/>
          <ac:picMkLst>
            <pc:docMk/>
            <pc:sldMk cId="3733057974" sldId="276"/>
            <ac:picMk id="9" creationId="{C2B57CFF-5F08-D9CE-C06D-B3DC09D8D1CB}"/>
          </ac:picMkLst>
        </pc:picChg>
        <pc:picChg chg="del">
          <ac:chgData name="David Sotelo Pinheiro da Silva" userId="735f63d5-6b70-4892-b79d-159b0fe18b46" providerId="ADAL" clId="{53366393-102D-4E45-B109-5E77314FD779}" dt="2023-02-24T15:40:16.477" v="2858" actId="478"/>
          <ac:picMkLst>
            <pc:docMk/>
            <pc:sldMk cId="3733057974" sldId="276"/>
            <ac:picMk id="13" creationId="{D99777E8-67EE-4FCA-D2C3-EDC542F9CA44}"/>
          </ac:picMkLst>
        </pc:picChg>
        <pc:cxnChg chg="mod">
          <ac:chgData name="David Sotelo Pinheiro da Silva" userId="735f63d5-6b70-4892-b79d-159b0fe18b46" providerId="ADAL" clId="{53366393-102D-4E45-B109-5E77314FD779}" dt="2023-02-24T15:49:11.264" v="2949" actId="14100"/>
          <ac:cxnSpMkLst>
            <pc:docMk/>
            <pc:sldMk cId="3733057974" sldId="276"/>
            <ac:cxnSpMk id="11" creationId="{A84F44BC-D598-FFFA-F16A-AEF8FEF8D059}"/>
          </ac:cxnSpMkLst>
        </pc:cxnChg>
      </pc:sldChg>
      <pc:sldChg chg="addSp delSp modSp add mod">
        <pc:chgData name="David Sotelo Pinheiro da Silva" userId="735f63d5-6b70-4892-b79d-159b0fe18b46" providerId="ADAL" clId="{53366393-102D-4E45-B109-5E77314FD779}" dt="2023-02-24T16:56:05.663" v="4116" actId="1076"/>
        <pc:sldMkLst>
          <pc:docMk/>
          <pc:sldMk cId="2204731111" sldId="277"/>
        </pc:sldMkLst>
        <pc:spChg chg="mod">
          <ac:chgData name="David Sotelo Pinheiro da Silva" userId="735f63d5-6b70-4892-b79d-159b0fe18b46" providerId="ADAL" clId="{53366393-102D-4E45-B109-5E77314FD779}" dt="2023-02-24T16:48:02.122" v="3971" actId="1076"/>
          <ac:spMkLst>
            <pc:docMk/>
            <pc:sldMk cId="2204731111" sldId="277"/>
            <ac:spMk id="2" creationId="{B6F94C01-1B01-91E4-E8CB-1CC5DC064D91}"/>
          </ac:spMkLst>
        </pc:spChg>
        <pc:spChg chg="add mod">
          <ac:chgData name="David Sotelo Pinheiro da Silva" userId="735f63d5-6b70-4892-b79d-159b0fe18b46" providerId="ADAL" clId="{53366393-102D-4E45-B109-5E77314FD779}" dt="2023-02-24T16:44:09.848" v="3878" actId="14100"/>
          <ac:spMkLst>
            <pc:docMk/>
            <pc:sldMk cId="2204731111" sldId="277"/>
            <ac:spMk id="3" creationId="{71C92454-C735-1B90-E21E-B377D5A59138}"/>
          </ac:spMkLst>
        </pc:spChg>
        <pc:spChg chg="add del mod">
          <ac:chgData name="David Sotelo Pinheiro da Silva" userId="735f63d5-6b70-4892-b79d-159b0fe18b46" providerId="ADAL" clId="{53366393-102D-4E45-B109-5E77314FD779}" dt="2023-02-24T15:52:24.501" v="2957" actId="478"/>
          <ac:spMkLst>
            <pc:docMk/>
            <pc:sldMk cId="2204731111" sldId="277"/>
            <ac:spMk id="4" creationId="{A1C42881-F4F9-53CE-4717-C09515F1A77D}"/>
          </ac:spMkLst>
        </pc:spChg>
        <pc:spChg chg="add del">
          <ac:chgData name="David Sotelo Pinheiro da Silva" userId="735f63d5-6b70-4892-b79d-159b0fe18b46" providerId="ADAL" clId="{53366393-102D-4E45-B109-5E77314FD779}" dt="2023-02-24T15:52:33.049" v="2962" actId="22"/>
          <ac:spMkLst>
            <pc:docMk/>
            <pc:sldMk cId="2204731111" sldId="277"/>
            <ac:spMk id="7" creationId="{0C45B3B1-8126-37EC-0A09-DD6A0089CF96}"/>
          </ac:spMkLst>
        </pc:spChg>
        <pc:spChg chg="add mod">
          <ac:chgData name="David Sotelo Pinheiro da Silva" userId="735f63d5-6b70-4892-b79d-159b0fe18b46" providerId="ADAL" clId="{53366393-102D-4E45-B109-5E77314FD779}" dt="2023-02-24T16:48:10.338" v="3973" actId="1076"/>
          <ac:spMkLst>
            <pc:docMk/>
            <pc:sldMk cId="2204731111" sldId="277"/>
            <ac:spMk id="16" creationId="{3FF9FBBD-13EB-37C4-BD0B-6AD6A2CDB56B}"/>
          </ac:spMkLst>
        </pc:spChg>
        <pc:spChg chg="add mod">
          <ac:chgData name="David Sotelo Pinheiro da Silva" userId="735f63d5-6b70-4892-b79d-159b0fe18b46" providerId="ADAL" clId="{53366393-102D-4E45-B109-5E77314FD779}" dt="2023-02-24T16:49:22.937" v="4005" actId="20577"/>
          <ac:spMkLst>
            <pc:docMk/>
            <pc:sldMk cId="2204731111" sldId="277"/>
            <ac:spMk id="23" creationId="{4FF384C0-A8F3-3428-03CD-D5A6BF12C18B}"/>
          </ac:spMkLst>
        </pc:spChg>
        <pc:picChg chg="del">
          <ac:chgData name="David Sotelo Pinheiro da Silva" userId="735f63d5-6b70-4892-b79d-159b0fe18b46" providerId="ADAL" clId="{53366393-102D-4E45-B109-5E77314FD779}" dt="2023-02-24T15:51:28.258" v="2951" actId="478"/>
          <ac:picMkLst>
            <pc:docMk/>
            <pc:sldMk cId="2204731111" sldId="277"/>
            <ac:picMk id="5" creationId="{EC71E65C-C24E-CD0C-891B-8B056BCD7CF1}"/>
          </ac:picMkLst>
        </pc:picChg>
        <pc:picChg chg="del">
          <ac:chgData name="David Sotelo Pinheiro da Silva" userId="735f63d5-6b70-4892-b79d-159b0fe18b46" providerId="ADAL" clId="{53366393-102D-4E45-B109-5E77314FD779}" dt="2023-02-24T15:51:28.815" v="2952" actId="478"/>
          <ac:picMkLst>
            <pc:docMk/>
            <pc:sldMk cId="2204731111" sldId="277"/>
            <ac:picMk id="9" creationId="{94113E41-B2AD-601D-0E3F-72A6AC0DC838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4T15:53:24.293" v="2968" actId="478"/>
          <ac:picMkLst>
            <pc:docMk/>
            <pc:sldMk cId="2204731111" sldId="277"/>
            <ac:picMk id="10" creationId="{EC269C49-3D8B-18E9-9033-15C058DD03FD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4T15:54:15.193" v="2984" actId="21"/>
          <ac:picMkLst>
            <pc:docMk/>
            <pc:sldMk cId="2204731111" sldId="277"/>
            <ac:picMk id="13" creationId="{363D9CF8-8711-8FA1-A9E0-49B118378F12}"/>
          </ac:picMkLst>
        </pc:picChg>
        <pc:picChg chg="add del mod">
          <ac:chgData name="David Sotelo Pinheiro da Silva" userId="735f63d5-6b70-4892-b79d-159b0fe18b46" providerId="ADAL" clId="{53366393-102D-4E45-B109-5E77314FD779}" dt="2023-02-24T15:53:57.143" v="2980"/>
          <ac:picMkLst>
            <pc:docMk/>
            <pc:sldMk cId="2204731111" sldId="277"/>
            <ac:picMk id="14" creationId="{828E0A0F-96EF-E5CB-89D2-13932B91B01C}"/>
          </ac:picMkLst>
        </pc:picChg>
        <pc:picChg chg="add del mod">
          <ac:chgData name="David Sotelo Pinheiro da Silva" userId="735f63d5-6b70-4892-b79d-159b0fe18b46" providerId="ADAL" clId="{53366393-102D-4E45-B109-5E77314FD779}" dt="2023-02-24T15:57:14.999" v="3006" actId="478"/>
          <ac:picMkLst>
            <pc:docMk/>
            <pc:sldMk cId="2204731111" sldId="277"/>
            <ac:picMk id="15" creationId="{25C37E2B-4790-D9F9-403A-9D5E9E4429A6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4T15:57:35.390" v="3012" actId="21"/>
          <ac:picMkLst>
            <pc:docMk/>
            <pc:sldMk cId="2204731111" sldId="277"/>
            <ac:picMk id="18" creationId="{055B093F-FE64-E757-52E6-324E0F1C50EB}"/>
          </ac:picMkLst>
        </pc:picChg>
        <pc:picChg chg="add del mod">
          <ac:chgData name="David Sotelo Pinheiro da Silva" userId="735f63d5-6b70-4892-b79d-159b0fe18b46" providerId="ADAL" clId="{53366393-102D-4E45-B109-5E77314FD779}" dt="2023-02-24T15:58:11.827" v="3016" actId="478"/>
          <ac:picMkLst>
            <pc:docMk/>
            <pc:sldMk cId="2204731111" sldId="277"/>
            <ac:picMk id="19" creationId="{5FF79D08-0659-759D-D35E-C08BD4FF8048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4T15:58:31.515" v="3022" actId="21"/>
          <ac:picMkLst>
            <pc:docMk/>
            <pc:sldMk cId="2204731111" sldId="277"/>
            <ac:picMk id="21" creationId="{E932AF5A-281D-3068-0873-D3766E23C410}"/>
          </ac:picMkLst>
        </pc:picChg>
        <pc:picChg chg="add mod">
          <ac:chgData name="David Sotelo Pinheiro da Silva" userId="735f63d5-6b70-4892-b79d-159b0fe18b46" providerId="ADAL" clId="{53366393-102D-4E45-B109-5E77314FD779}" dt="2023-02-24T16:56:05.663" v="4116" actId="1076"/>
          <ac:picMkLst>
            <pc:docMk/>
            <pc:sldMk cId="2204731111" sldId="277"/>
            <ac:picMk id="22" creationId="{AB501242-51F1-CD6A-AF0E-5C884B159753}"/>
          </ac:picMkLst>
        </pc:picChg>
        <pc:cxnChg chg="del">
          <ac:chgData name="David Sotelo Pinheiro da Silva" userId="735f63d5-6b70-4892-b79d-159b0fe18b46" providerId="ADAL" clId="{53366393-102D-4E45-B109-5E77314FD779}" dt="2023-02-24T15:52:25.706" v="2958" actId="478"/>
          <ac:cxnSpMkLst>
            <pc:docMk/>
            <pc:sldMk cId="2204731111" sldId="277"/>
            <ac:cxnSpMk id="11" creationId="{A84F44BC-D598-FFFA-F16A-AEF8FEF8D059}"/>
          </ac:cxnSpMkLst>
        </pc:cxnChg>
      </pc:sldChg>
      <pc:sldChg chg="addSp delSp modSp add mod">
        <pc:chgData name="David Sotelo Pinheiro da Silva" userId="735f63d5-6b70-4892-b79d-159b0fe18b46" providerId="ADAL" clId="{53366393-102D-4E45-B109-5E77314FD779}" dt="2023-02-24T16:55:43.665" v="4115" actId="20577"/>
        <pc:sldMkLst>
          <pc:docMk/>
          <pc:sldMk cId="1635407505" sldId="278"/>
        </pc:sldMkLst>
        <pc:spChg chg="mod">
          <ac:chgData name="David Sotelo Pinheiro da Silva" userId="735f63d5-6b70-4892-b79d-159b0fe18b46" providerId="ADAL" clId="{53366393-102D-4E45-B109-5E77314FD779}" dt="2023-02-24T16:49:45.821" v="4008" actId="20577"/>
          <ac:spMkLst>
            <pc:docMk/>
            <pc:sldMk cId="1635407505" sldId="278"/>
            <ac:spMk id="8" creationId="{D6E942DA-3B9B-997B-4EB6-4D7872048F2C}"/>
          </ac:spMkLst>
        </pc:spChg>
        <pc:spChg chg="del">
          <ac:chgData name="David Sotelo Pinheiro da Silva" userId="735f63d5-6b70-4892-b79d-159b0fe18b46" providerId="ADAL" clId="{53366393-102D-4E45-B109-5E77314FD779}" dt="2023-02-24T16:49:53.973" v="4010" actId="478"/>
          <ac:spMkLst>
            <pc:docMk/>
            <pc:sldMk cId="1635407505" sldId="278"/>
            <ac:spMk id="10" creationId="{055330CC-C875-2E7E-9539-123EA418CC09}"/>
          </ac:spMkLst>
        </pc:spChg>
        <pc:spChg chg="del">
          <ac:chgData name="David Sotelo Pinheiro da Silva" userId="735f63d5-6b70-4892-b79d-159b0fe18b46" providerId="ADAL" clId="{53366393-102D-4E45-B109-5E77314FD779}" dt="2023-02-24T16:49:56.240" v="4011" actId="478"/>
          <ac:spMkLst>
            <pc:docMk/>
            <pc:sldMk cId="1635407505" sldId="278"/>
            <ac:spMk id="11" creationId="{F4B0B1D1-F837-8ED2-C19E-9A4380C3C18D}"/>
          </ac:spMkLst>
        </pc:spChg>
        <pc:spChg chg="add del mod">
          <ac:chgData name="David Sotelo Pinheiro da Silva" userId="735f63d5-6b70-4892-b79d-159b0fe18b46" providerId="ADAL" clId="{53366393-102D-4E45-B109-5E77314FD779}" dt="2023-02-24T16:52:50.214" v="4039"/>
          <ac:spMkLst>
            <pc:docMk/>
            <pc:sldMk cId="1635407505" sldId="278"/>
            <ac:spMk id="12" creationId="{FFCFE6A9-AC7D-F69A-25B4-8B5F283F886B}"/>
          </ac:spMkLst>
        </pc:spChg>
        <pc:spChg chg="del">
          <ac:chgData name="David Sotelo Pinheiro da Silva" userId="735f63d5-6b70-4892-b79d-159b0fe18b46" providerId="ADAL" clId="{53366393-102D-4E45-B109-5E77314FD779}" dt="2023-02-24T16:49:58.602" v="4012" actId="478"/>
          <ac:spMkLst>
            <pc:docMk/>
            <pc:sldMk cId="1635407505" sldId="278"/>
            <ac:spMk id="13" creationId="{3491994C-1396-9359-4C0A-A6E48B09E4C8}"/>
          </ac:spMkLst>
        </pc:spChg>
        <pc:spChg chg="del">
          <ac:chgData name="David Sotelo Pinheiro da Silva" userId="735f63d5-6b70-4892-b79d-159b0fe18b46" providerId="ADAL" clId="{53366393-102D-4E45-B109-5E77314FD779}" dt="2023-02-24T16:49:59.951" v="4013" actId="478"/>
          <ac:spMkLst>
            <pc:docMk/>
            <pc:sldMk cId="1635407505" sldId="278"/>
            <ac:spMk id="14" creationId="{3D5C1B30-C1EB-F0AE-56CB-39B0B3351234}"/>
          </ac:spMkLst>
        </pc:spChg>
        <pc:spChg chg="add mod">
          <ac:chgData name="David Sotelo Pinheiro da Silva" userId="735f63d5-6b70-4892-b79d-159b0fe18b46" providerId="ADAL" clId="{53366393-102D-4E45-B109-5E77314FD779}" dt="2023-02-24T16:54:50.179" v="4085" actId="1076"/>
          <ac:spMkLst>
            <pc:docMk/>
            <pc:sldMk cId="1635407505" sldId="278"/>
            <ac:spMk id="22" creationId="{8E7410B1-95EC-4FEB-CA5D-4B867F455A7D}"/>
          </ac:spMkLst>
        </pc:spChg>
        <pc:spChg chg="add mod">
          <ac:chgData name="David Sotelo Pinheiro da Silva" userId="735f63d5-6b70-4892-b79d-159b0fe18b46" providerId="ADAL" clId="{53366393-102D-4E45-B109-5E77314FD779}" dt="2023-02-24T16:55:28.454" v="4110" actId="20577"/>
          <ac:spMkLst>
            <pc:docMk/>
            <pc:sldMk cId="1635407505" sldId="278"/>
            <ac:spMk id="23" creationId="{DFD3B70C-A829-4863-D07A-74ED1293BF7C}"/>
          </ac:spMkLst>
        </pc:spChg>
        <pc:spChg chg="add del mod">
          <ac:chgData name="David Sotelo Pinheiro da Silva" userId="735f63d5-6b70-4892-b79d-159b0fe18b46" providerId="ADAL" clId="{53366393-102D-4E45-B109-5E77314FD779}" dt="2023-02-24T16:55:32.308" v="4111" actId="478"/>
          <ac:spMkLst>
            <pc:docMk/>
            <pc:sldMk cId="1635407505" sldId="278"/>
            <ac:spMk id="24" creationId="{7C2AD391-9941-DD84-C479-9229ECBF16A7}"/>
          </ac:spMkLst>
        </pc:spChg>
        <pc:spChg chg="add mod">
          <ac:chgData name="David Sotelo Pinheiro da Silva" userId="735f63d5-6b70-4892-b79d-159b0fe18b46" providerId="ADAL" clId="{53366393-102D-4E45-B109-5E77314FD779}" dt="2023-02-24T16:55:43.665" v="4115" actId="20577"/>
          <ac:spMkLst>
            <pc:docMk/>
            <pc:sldMk cId="1635407505" sldId="278"/>
            <ac:spMk id="25" creationId="{571904B2-277A-F117-A313-674294815989}"/>
          </ac:spMkLst>
        </pc:spChg>
        <pc:picChg chg="add del mod modCrop">
          <ac:chgData name="David Sotelo Pinheiro da Silva" userId="735f63d5-6b70-4892-b79d-159b0fe18b46" providerId="ADAL" clId="{53366393-102D-4E45-B109-5E77314FD779}" dt="2023-02-24T16:51:25.949" v="4017" actId="478"/>
          <ac:picMkLst>
            <pc:docMk/>
            <pc:sldMk cId="1635407505" sldId="278"/>
            <ac:picMk id="4" creationId="{AB328789-A6A8-6A34-6440-A52EB5944702}"/>
          </ac:picMkLst>
        </pc:picChg>
        <pc:picChg chg="del">
          <ac:chgData name="David Sotelo Pinheiro da Silva" userId="735f63d5-6b70-4892-b79d-159b0fe18b46" providerId="ADAL" clId="{53366393-102D-4E45-B109-5E77314FD779}" dt="2023-02-24T16:49:49.384" v="4009" actId="478"/>
          <ac:picMkLst>
            <pc:docMk/>
            <pc:sldMk cId="1635407505" sldId="278"/>
            <ac:picMk id="6" creationId="{2FEC975A-328F-0A1F-4EAB-AB621A06577A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4T16:53:03.843" v="4048" actId="21"/>
          <ac:picMkLst>
            <pc:docMk/>
            <pc:sldMk cId="1635407505" sldId="278"/>
            <ac:picMk id="7" creationId="{BBED3D96-4436-1A38-7F1A-2DB7DBF3FA46}"/>
          </ac:picMkLst>
        </pc:picChg>
        <pc:picChg chg="add del mod">
          <ac:chgData name="David Sotelo Pinheiro da Silva" userId="735f63d5-6b70-4892-b79d-159b0fe18b46" providerId="ADAL" clId="{53366393-102D-4E45-B109-5E77314FD779}" dt="2023-02-24T16:52:52.323" v="4043"/>
          <ac:picMkLst>
            <pc:docMk/>
            <pc:sldMk cId="1635407505" sldId="278"/>
            <ac:picMk id="9" creationId="{DFF9231A-19E4-97B9-EE36-83AAAD32247A}"/>
          </ac:picMkLst>
        </pc:picChg>
        <pc:picChg chg="add mod">
          <ac:chgData name="David Sotelo Pinheiro da Silva" userId="735f63d5-6b70-4892-b79d-159b0fe18b46" providerId="ADAL" clId="{53366393-102D-4E45-B109-5E77314FD779}" dt="2023-02-24T16:54:51.851" v="4086" actId="1076"/>
          <ac:picMkLst>
            <pc:docMk/>
            <pc:sldMk cId="1635407505" sldId="278"/>
            <ac:picMk id="15" creationId="{84B3A07F-DCAF-C40B-7D9F-F6C6379F7E4D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4T16:53:34.401" v="4055" actId="478"/>
          <ac:picMkLst>
            <pc:docMk/>
            <pc:sldMk cId="1635407505" sldId="278"/>
            <ac:picMk id="18" creationId="{B391D3BF-113F-0FD4-8DBC-828A921FE8D6}"/>
          </ac:picMkLst>
        </pc:picChg>
        <pc:picChg chg="add del mod modCrop">
          <ac:chgData name="David Sotelo Pinheiro da Silva" userId="735f63d5-6b70-4892-b79d-159b0fe18b46" providerId="ADAL" clId="{53366393-102D-4E45-B109-5E77314FD779}" dt="2023-02-24T16:54:02.716" v="4066" actId="21"/>
          <ac:picMkLst>
            <pc:docMk/>
            <pc:sldMk cId="1635407505" sldId="278"/>
            <ac:picMk id="20" creationId="{9231DDDF-06CA-C662-F47A-2F5AD91E70FF}"/>
          </ac:picMkLst>
        </pc:picChg>
        <pc:picChg chg="add mod">
          <ac:chgData name="David Sotelo Pinheiro da Silva" userId="735f63d5-6b70-4892-b79d-159b0fe18b46" providerId="ADAL" clId="{53366393-102D-4E45-B109-5E77314FD779}" dt="2023-02-24T16:54:26.179" v="4077" actId="1076"/>
          <ac:picMkLst>
            <pc:docMk/>
            <pc:sldMk cId="1635407505" sldId="278"/>
            <ac:picMk id="21" creationId="{10C39C78-3F58-8856-01CC-6C2B37BBF751}"/>
          </ac:picMkLst>
        </pc:picChg>
        <pc:cxnChg chg="mod">
          <ac:chgData name="David Sotelo Pinheiro da Silva" userId="735f63d5-6b70-4892-b79d-159b0fe18b46" providerId="ADAL" clId="{53366393-102D-4E45-B109-5E77314FD779}" dt="2023-02-24T16:54:37.266" v="4079" actId="1076"/>
          <ac:cxnSpMkLst>
            <pc:docMk/>
            <pc:sldMk cId="1635407505" sldId="278"/>
            <ac:cxnSpMk id="17" creationId="{C2095C9A-18EF-33C8-241D-7B14B9D943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FFE2D-0AC0-4548-C0C3-A2234B985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1ABBDE-59EF-6B1D-FB20-55EE117FF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971384-9C79-D6EE-7B60-419D8AF6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13373B-D46D-E967-DED8-49483BC1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823C57-6331-0487-2AF3-EE31111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82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02B7C-087A-E3DE-E58F-E59223E1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918691-C880-FE3E-F2F5-296C9EA54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23386B-C0D2-86C0-32A6-90534D4D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C60190-D4BC-ACD4-63F9-0A9AD528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2FD900-BCD9-9671-AB7C-4AC39D8C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28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DBB7D4-89EF-A38D-D69E-EBBC2D018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BE0F81-7879-1DC4-1BAA-C8CA55904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23A01D-9548-2C8E-48FF-045910D1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17A739-6DC7-642E-D29B-9C148826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2BFC31-7DF0-F98B-FDCF-43BF3A3B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8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AD715-2A17-885D-43AB-2EF26267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83FE97-32A4-0BA6-BB08-43817685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225568-D35A-B5DB-0283-CD8B867B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5F115D-9AE1-7A11-8D56-B7CD2F09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5EDA9-734A-39B8-221D-BD6A1301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A6769-69F9-8E7F-E487-9DC082D0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D1EEF7-2CD1-A9D0-9E57-AA5E5653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0338E5-A7A1-7373-0707-A85B9E739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404CD-C69D-6454-7FA2-B91D987E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1FEA42-2EB6-F275-3638-811B7650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86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49EB4-64FF-76CA-21DA-0C0444FF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1776D-05A6-1F19-4932-E7A8A55F4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CE5446-1C27-D781-9F5E-17E814F5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270E1E-B756-4D00-A19C-44BF1C64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29FD88-42B3-2488-B454-6F4C71FD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FA770A-6CD4-6F6D-C2A4-D35E1AA8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6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1B68B-BA62-7335-C653-A08817B1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24976B-9E10-19D4-2521-A50F58F38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045A22-E93C-4E3C-A54F-0BF4C158D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F1929A-77D7-3A4E-E92F-8869DC45D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2C0ECC-A661-D5A9-FD1B-ED65F26FF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E42603-3DE3-54F0-F597-5AA9A46B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6B5CFC-D126-77FF-9A2C-1C875E4E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358AFA-DFF2-43B2-AF88-CF933780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62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5A5BF-E63F-B767-3B27-00B5163E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D31CAE-1F5A-FF36-37EE-CCC6FEA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4CAEF0-E5A4-FAD8-63CD-D0E31C19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5BF9AD-CDDA-6863-9CEA-DC286DA5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75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3B62D1-A07D-A4B6-0EAE-774F7827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ED9361-B742-1E19-C79C-7DA507D1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5D89B9-5EEA-5340-7E97-DE7DCD10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30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BB2C7-843A-E460-4C21-78128EED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73EE7F-1A9C-0EE1-B497-8FD9E013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FD00B2-0A19-798A-C10C-FBAD24A47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1ADA66-AE22-15E2-8A5B-A4D0E688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C1D66-6E4E-A9CD-8BFF-603719AA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C5D3B6-83DB-635C-8847-0D626639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94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621BE-8260-704E-1467-38E050E0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530381A-D46D-F508-0E86-D54195721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47ABCF-80E9-EC98-1E7B-E7A970F44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5CC0F-0AEC-3C8A-3CFE-FB517BC5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1BA7-AE97-4FFC-88F8-173DE47A2DB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7BDFA3-FBDF-E7D8-14AD-2B3593791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3B5739-C534-AD4B-1F40-9EB86DFF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26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4408B92-6C18-1583-F7B4-4F65009C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2D89BE-D1FB-47C7-08F2-6DF9DADF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DEBCD6-513E-2712-E519-D7A8F9034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F1BA7-AE97-4FFC-88F8-173DE47A2DB4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F8A998-153C-CCC5-00EE-8E8B81EF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7E6277-7910-A696-25D3-4E5E350E8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4DC4-652E-4C26-9380-F2A2BA83744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1488334424,&quot;Placement&quot;:&quot;Footer&quot;,&quot;Top&quot;:515.9133,&quot;Left&quot;:381.2681,&quot;SlideWidth&quot;:960,&quot;SlideHeight&quot;:540}">
            <a:extLst>
              <a:ext uri="{FF2B5EF4-FFF2-40B4-BE49-F238E27FC236}">
                <a16:creationId xmlns:a16="http://schemas.microsoft.com/office/drawing/2014/main" id="{8CBAE992-3A1D-4851-258B-1934197477EA}"/>
              </a:ext>
            </a:extLst>
          </p:cNvPr>
          <p:cNvSpPr txBox="1"/>
          <p:nvPr userDrawn="1"/>
        </p:nvSpPr>
        <p:spPr>
          <a:xfrm>
            <a:off x="4842105" y="6552099"/>
            <a:ext cx="2507791" cy="3059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100">
                <a:solidFill>
                  <a:srgbClr val="008542"/>
                </a:solidFill>
                <a:latin typeface="Arial Black" panose="020B0A04020102020204" pitchFamily="34" charset="0"/>
              </a:rPr>
              <a:t>INTERNA \ Qualquer Usuário</a:t>
            </a:r>
          </a:p>
        </p:txBody>
      </p:sp>
    </p:spTree>
    <p:extLst>
      <p:ext uri="{BB962C8B-B14F-4D97-AF65-F5344CB8AC3E}">
        <p14:creationId xmlns:p14="http://schemas.microsoft.com/office/powerpoint/2010/main" val="90477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15487B5-8837-20D0-DBC2-16704DE88717}"/>
              </a:ext>
            </a:extLst>
          </p:cNvPr>
          <p:cNvSpPr/>
          <p:nvPr/>
        </p:nvSpPr>
        <p:spPr>
          <a:xfrm>
            <a:off x="872197" y="301195"/>
            <a:ext cx="10584396" cy="74847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199DB3-212C-A512-A19F-223861B10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943" y="481910"/>
            <a:ext cx="7766795" cy="387039"/>
          </a:xfrm>
        </p:spPr>
        <p:txBody>
          <a:bodyPr>
            <a:noAutofit/>
          </a:bodyPr>
          <a:lstStyle/>
          <a:p>
            <a:br>
              <a:rPr lang="pt-BR" sz="1900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</a:br>
            <a:br>
              <a:rPr lang="pt-BR" sz="1900" b="1" dirty="0"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  <a:cs typeface="Arial" panose="020B0604020202020204" pitchFamily="34" charset="0"/>
              </a:rPr>
            </a:br>
            <a:r>
              <a:rPr lang="pt-BR" sz="1900" b="1" dirty="0">
                <a:latin typeface="Book Antiqua" panose="02040602050305030304" pitchFamily="18" charset="0"/>
                <a:cs typeface="Arial" panose="020B0604020202020204" pitchFamily="34" charset="0"/>
              </a:rPr>
              <a:t>Programa de Formação de Especialistas em Algoritmos e Otimização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DC70C8-83E6-305D-3607-4965120CB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8812" y="2875934"/>
            <a:ext cx="6521918" cy="880139"/>
          </a:xfrm>
        </p:spPr>
        <p:txBody>
          <a:bodyPr>
            <a:normAutofit/>
          </a:bodyPr>
          <a:lstStyle/>
          <a:p>
            <a:r>
              <a:rPr lang="pt-BR" sz="3800" b="1" dirty="0">
                <a:latin typeface="Book Antiqua" panose="02040602050305030304" pitchFamily="18" charset="0"/>
                <a:cs typeface="Arial" panose="020B0604020202020204" pitchFamily="34" charset="0"/>
              </a:rPr>
              <a:t>Algorithmic Toolbox </a:t>
            </a:r>
            <a:r>
              <a:rPr lang="pt-BR" sz="1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https://www.coursera.org/learn/algorithmic-toolbox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FE22015-C4B5-5951-C91E-C570A36865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7990" y="347724"/>
            <a:ext cx="2261813" cy="6554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147E5B5-CB5C-61E5-F1C0-0473C4ED5C7F}"/>
              </a:ext>
            </a:extLst>
          </p:cNvPr>
          <p:cNvSpPr txBox="1"/>
          <p:nvPr/>
        </p:nvSpPr>
        <p:spPr>
          <a:xfrm>
            <a:off x="4624167" y="5259176"/>
            <a:ext cx="3492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Reunião de Tutoria: </a:t>
            </a:r>
            <a:r>
              <a:rPr lang="pt-BR" b="1" dirty="0">
                <a:latin typeface="Book Antiqua" panose="02040602050305030304" pitchFamily="18" charset="0"/>
                <a:cs typeface="Arial" panose="020B0604020202020204" pitchFamily="34" charset="0"/>
              </a:rPr>
              <a:t>Semana 2</a:t>
            </a:r>
            <a:b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41A38CA-1721-4326-CD5B-043F2669ADEB}"/>
              </a:ext>
            </a:extLst>
          </p:cNvPr>
          <p:cNvCxnSpPr>
            <a:cxnSpLocks/>
          </p:cNvCxnSpPr>
          <p:nvPr/>
        </p:nvCxnSpPr>
        <p:spPr>
          <a:xfrm>
            <a:off x="8989256" y="301195"/>
            <a:ext cx="0" cy="7484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6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4:</a:t>
            </a:r>
            <a:r>
              <a:rPr lang="pt-BR" sz="2800" dirty="0">
                <a:latin typeface="Book Antiqua" panose="02040602050305030304" pitchFamily="18" charset="0"/>
              </a:rPr>
              <a:t> Least Common Multiple</a:t>
            </a:r>
            <a:endParaRPr lang="pt-BR" sz="28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84F44BC-D598-FFFA-F16A-AEF8FEF8D059}"/>
              </a:ext>
            </a:extLst>
          </p:cNvPr>
          <p:cNvCxnSpPr>
            <a:cxnSpLocks/>
          </p:cNvCxnSpPr>
          <p:nvPr/>
        </p:nvCxnSpPr>
        <p:spPr>
          <a:xfrm>
            <a:off x="6218834" y="1107804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94CC82-C59B-7EBC-215D-0A71CEDA4E85}"/>
              </a:ext>
            </a:extLst>
          </p:cNvPr>
          <p:cNvSpPr txBox="1"/>
          <p:nvPr/>
        </p:nvSpPr>
        <p:spPr>
          <a:xfrm>
            <a:off x="241196" y="1315467"/>
            <a:ext cx="54702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1</a:t>
            </a:r>
            <a:endParaRPr lang="pt-BR" dirty="0">
              <a:latin typeface="Book Antiqua" panose="0204060205030503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748645-C402-DDE8-7206-CB5951C48EB1}"/>
              </a:ext>
            </a:extLst>
          </p:cNvPr>
          <p:cNvSpPr txBox="1"/>
          <p:nvPr/>
        </p:nvSpPr>
        <p:spPr>
          <a:xfrm>
            <a:off x="6825872" y="1328850"/>
            <a:ext cx="4779975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2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3DA533A-0083-A9D9-0338-809C52428205}"/>
                  </a:ext>
                </a:extLst>
              </p:cNvPr>
              <p:cNvSpPr txBox="1"/>
              <p:nvPr/>
            </p:nvSpPr>
            <p:spPr>
              <a:xfrm>
                <a:off x="241196" y="3634402"/>
                <a:ext cx="5512946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3DA533A-0083-A9D9-0338-809C52428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96" y="3634402"/>
                <a:ext cx="5512946" cy="584775"/>
              </a:xfrm>
              <a:prstGeom prst="rect">
                <a:avLst/>
              </a:prstGeom>
              <a:blipFill>
                <a:blip r:embed="rId2"/>
                <a:stretch>
                  <a:fillRect l="-552" t="-2041" b="-11224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1138687-686B-2DFE-05D1-2B3407145182}"/>
                  </a:ext>
                </a:extLst>
              </p:cNvPr>
              <p:cNvSpPr txBox="1"/>
              <p:nvPr/>
            </p:nvSpPr>
            <p:spPr>
              <a:xfrm>
                <a:off x="6825872" y="5785031"/>
                <a:ext cx="4779974" cy="6058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sz="1600" dirty="0">
                    <a:latin typeface="Book Antiqua" panose="0204060205030503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16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sz="1600" dirty="0">
                    <a:latin typeface="Book Antiqua" panose="0204060205030503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1138687-686B-2DFE-05D1-2B3407145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72" y="5785031"/>
                <a:ext cx="4779974" cy="605871"/>
              </a:xfrm>
              <a:prstGeom prst="rect">
                <a:avLst/>
              </a:prstGeom>
              <a:blipFill>
                <a:blip r:embed="rId3"/>
                <a:stretch>
                  <a:fillRect l="-636" t="-1980" b="-792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DCA0FEA0-878B-A733-CDF8-7681C61455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61" t="9109" r="63655" b="78065"/>
          <a:stretch/>
        </p:blipFill>
        <p:spPr>
          <a:xfrm>
            <a:off x="241195" y="1903545"/>
            <a:ext cx="5470287" cy="1320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C36BE12-3A62-756B-D085-41EA5791BBBF}"/>
                  </a:ext>
                </a:extLst>
              </p:cNvPr>
              <p:cNvSpPr txBox="1"/>
              <p:nvPr/>
            </p:nvSpPr>
            <p:spPr>
              <a:xfrm>
                <a:off x="241196" y="5199979"/>
                <a:ext cx="553192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2000" b="1" dirty="0">
                    <a:solidFill>
                      <a:srgbClr val="C00000"/>
                    </a:solidFill>
                    <a:latin typeface="Book Antiqua" panose="02040602050305030304" pitchFamily="18" charset="0"/>
                  </a:rPr>
                  <a:t>Teorema: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MMC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/ </m:t>
                    </m:r>
                    <m:r>
                      <m:rPr>
                        <m:sty m:val="p"/>
                      </m:rPr>
                      <a:rPr lang="pt-B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MDC</m:t>
                    </m:r>
                    <m:r>
                      <a:rPr lang="pt-B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000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C36BE12-3A62-756B-D085-41EA5791B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96" y="5199979"/>
                <a:ext cx="5531922" cy="400110"/>
              </a:xfrm>
              <a:prstGeom prst="rect">
                <a:avLst/>
              </a:prstGeom>
              <a:blipFill>
                <a:blip r:embed="rId5"/>
                <a:stretch>
                  <a:fillRect l="-1100" t="-5882" b="-23529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m 15">
            <a:extLst>
              <a:ext uri="{FF2B5EF4-FFF2-40B4-BE49-F238E27FC236}">
                <a16:creationId xmlns:a16="http://schemas.microsoft.com/office/drawing/2014/main" id="{A1F7E4FB-7C93-294D-6D10-9CEE42EA31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54" t="9109" r="64692" b="50000"/>
          <a:stretch/>
        </p:blipFill>
        <p:spPr>
          <a:xfrm>
            <a:off x="6825872" y="1888667"/>
            <a:ext cx="4779975" cy="37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5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5:</a:t>
            </a:r>
            <a:r>
              <a:rPr lang="pt-BR" sz="2800" dirty="0">
                <a:latin typeface="Book Antiqua" panose="02040602050305030304" pitchFamily="18" charset="0"/>
              </a:rPr>
              <a:t> Fibonacci Number Again (Huge Fibonacci Number)</a:t>
            </a:r>
            <a:endParaRPr lang="pt-BR" sz="28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84F44BC-D598-FFFA-F16A-AEF8FEF8D059}"/>
              </a:ext>
            </a:extLst>
          </p:cNvPr>
          <p:cNvCxnSpPr>
            <a:cxnSpLocks/>
          </p:cNvCxnSpPr>
          <p:nvPr/>
        </p:nvCxnSpPr>
        <p:spPr>
          <a:xfrm>
            <a:off x="6218834" y="1107804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D865A360-9D93-32F9-19CA-6C8DC12835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61" t="31170" r="33885" b="29426"/>
          <a:stretch/>
        </p:blipFill>
        <p:spPr>
          <a:xfrm>
            <a:off x="174470" y="1844626"/>
            <a:ext cx="5921530" cy="33938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049D343-134A-5CE1-4CD2-8697BBE09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16" t="31786" r="33192" b="13623"/>
          <a:stretch/>
        </p:blipFill>
        <p:spPr>
          <a:xfrm>
            <a:off x="6341669" y="1509639"/>
            <a:ext cx="5255447" cy="406380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200E5D5-6295-71BE-9BBD-22099424A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923" t="63186" r="27884" b="29836"/>
          <a:stretch/>
        </p:blipFill>
        <p:spPr>
          <a:xfrm>
            <a:off x="6472996" y="5717203"/>
            <a:ext cx="5011578" cy="51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3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5:</a:t>
            </a:r>
            <a:r>
              <a:rPr lang="pt-BR" sz="2800" dirty="0">
                <a:latin typeface="Book Antiqua" panose="02040602050305030304" pitchFamily="18" charset="0"/>
              </a:rPr>
              <a:t> Fibonacci Number Again (Huge Fibonacci Number)</a:t>
            </a:r>
            <a:endParaRPr lang="pt-BR" sz="28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84F44BC-D598-FFFA-F16A-AEF8FEF8D059}"/>
              </a:ext>
            </a:extLst>
          </p:cNvPr>
          <p:cNvCxnSpPr>
            <a:cxnSpLocks/>
          </p:cNvCxnSpPr>
          <p:nvPr/>
        </p:nvCxnSpPr>
        <p:spPr>
          <a:xfrm>
            <a:off x="6096000" y="1118328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80A3A47F-4468-CB00-34B3-1AD537AFD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3" t="12700" r="47383" b="64930"/>
          <a:stretch/>
        </p:blipFill>
        <p:spPr>
          <a:xfrm>
            <a:off x="283858" y="2016427"/>
            <a:ext cx="5598266" cy="153319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026A17-006F-6466-96F6-94086C496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9" t="9109" r="55461" b="50000"/>
          <a:stretch/>
        </p:blipFill>
        <p:spPr>
          <a:xfrm>
            <a:off x="6347549" y="1901313"/>
            <a:ext cx="5452900" cy="321446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5B7DD2-CD32-3636-A56B-4CEC5B54ACC8}"/>
              </a:ext>
            </a:extLst>
          </p:cNvPr>
          <p:cNvSpPr txBox="1"/>
          <p:nvPr/>
        </p:nvSpPr>
        <p:spPr>
          <a:xfrm>
            <a:off x="283858" y="1315467"/>
            <a:ext cx="55982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1</a:t>
            </a:r>
            <a:endParaRPr lang="pt-BR" dirty="0">
              <a:latin typeface="Book Antiqua" panose="0204060205030503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9EDC77-8E1C-B17A-7B78-C5B0FDA02691}"/>
              </a:ext>
            </a:extLst>
          </p:cNvPr>
          <p:cNvSpPr txBox="1"/>
          <p:nvPr/>
        </p:nvSpPr>
        <p:spPr>
          <a:xfrm>
            <a:off x="6309875" y="1257910"/>
            <a:ext cx="54528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2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691D403-AE45-5513-923A-D9C90EC48E80}"/>
                  </a:ext>
                </a:extLst>
              </p:cNvPr>
              <p:cNvSpPr txBox="1"/>
              <p:nvPr/>
            </p:nvSpPr>
            <p:spPr>
              <a:xfrm>
                <a:off x="283858" y="4306865"/>
                <a:ext cx="5598265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691D403-AE45-5513-923A-D9C90EC48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58" y="4306865"/>
                <a:ext cx="5598265" cy="584775"/>
              </a:xfrm>
              <a:prstGeom prst="rect">
                <a:avLst/>
              </a:prstGeom>
              <a:blipFill>
                <a:blip r:embed="rId4"/>
                <a:stretch>
                  <a:fillRect l="-543" t="-2062" b="-123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8BDEB8F-876C-B9D6-5CEE-36E2E64FEB61}"/>
                  </a:ext>
                </a:extLst>
              </p:cNvPr>
              <p:cNvSpPr txBox="1"/>
              <p:nvPr/>
            </p:nvSpPr>
            <p:spPr>
              <a:xfrm>
                <a:off x="6309875" y="5307702"/>
                <a:ext cx="5452898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sz="1600" dirty="0">
                    <a:latin typeface="Book Antiqua" panose="0204060205030503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sz="1600" dirty="0">
                    <a:latin typeface="Book Antiqua" panose="0204060205030503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8BDEB8F-876C-B9D6-5CEE-36E2E64FE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75" y="5307702"/>
                <a:ext cx="5452898" cy="584775"/>
              </a:xfrm>
              <a:prstGeom prst="rect">
                <a:avLst/>
              </a:prstGeom>
              <a:blipFill>
                <a:blip r:embed="rId5"/>
                <a:stretch>
                  <a:fillRect l="-446" t="-2041" b="-11224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031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6:</a:t>
            </a:r>
            <a:r>
              <a:rPr lang="pt-BR" sz="2800" dirty="0">
                <a:latin typeface="Book Antiqua" panose="02040602050305030304" pitchFamily="18" charset="0"/>
              </a:rPr>
              <a:t> Last Digit of the Sum of Fibonacci Numbers</a:t>
            </a:r>
            <a:endParaRPr lang="pt-BR" sz="28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84F44BC-D598-FFFA-F16A-AEF8FEF8D059}"/>
              </a:ext>
            </a:extLst>
          </p:cNvPr>
          <p:cNvCxnSpPr>
            <a:cxnSpLocks/>
          </p:cNvCxnSpPr>
          <p:nvPr/>
        </p:nvCxnSpPr>
        <p:spPr>
          <a:xfrm>
            <a:off x="6218834" y="1107804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BDD4B41E-2592-06F7-A20F-F61724A50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62" t="16137" r="34462" b="46049"/>
          <a:stretch/>
        </p:blipFill>
        <p:spPr>
          <a:xfrm>
            <a:off x="364390" y="2069805"/>
            <a:ext cx="5731610" cy="320018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BD03218-9064-3B29-4508-FC0F129926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62" t="27681" r="32961" b="22653"/>
          <a:stretch/>
        </p:blipFill>
        <p:spPr>
          <a:xfrm>
            <a:off x="6447303" y="1772529"/>
            <a:ext cx="5503141" cy="38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90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6:</a:t>
            </a:r>
            <a:r>
              <a:rPr lang="pt-BR" sz="2800" dirty="0">
                <a:latin typeface="Book Antiqua" panose="02040602050305030304" pitchFamily="18" charset="0"/>
              </a:rPr>
              <a:t> Last Digit of the Sum of Fibonacci Numbers</a:t>
            </a:r>
            <a:endParaRPr lang="pt-BR" sz="28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84F44BC-D598-FFFA-F16A-AEF8FEF8D059}"/>
              </a:ext>
            </a:extLst>
          </p:cNvPr>
          <p:cNvCxnSpPr>
            <a:cxnSpLocks/>
          </p:cNvCxnSpPr>
          <p:nvPr/>
        </p:nvCxnSpPr>
        <p:spPr>
          <a:xfrm>
            <a:off x="6218834" y="1107804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Imagem 18">
            <a:extLst>
              <a:ext uri="{FF2B5EF4-FFF2-40B4-BE49-F238E27FC236}">
                <a16:creationId xmlns:a16="http://schemas.microsoft.com/office/drawing/2014/main" id="{BDD4B41E-2592-06F7-A20F-F61724A50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62" t="16137" r="34462" b="46049"/>
          <a:stretch/>
        </p:blipFill>
        <p:spPr>
          <a:xfrm>
            <a:off x="364390" y="2069805"/>
            <a:ext cx="5731610" cy="3200182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3BD03218-9064-3B29-4508-FC0F129926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62" t="27681" r="32961" b="22653"/>
          <a:stretch/>
        </p:blipFill>
        <p:spPr>
          <a:xfrm>
            <a:off x="6447303" y="1772529"/>
            <a:ext cx="5503141" cy="388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2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6:</a:t>
            </a:r>
            <a:r>
              <a:rPr lang="pt-BR" sz="2800" dirty="0">
                <a:latin typeface="Book Antiqua" panose="02040602050305030304" pitchFamily="18" charset="0"/>
              </a:rPr>
              <a:t> Last Digit of the Sum of Fibonacci Numbers</a:t>
            </a:r>
            <a:endParaRPr lang="pt-BR" sz="28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84F44BC-D598-FFFA-F16A-AEF8FEF8D059}"/>
              </a:ext>
            </a:extLst>
          </p:cNvPr>
          <p:cNvCxnSpPr>
            <a:cxnSpLocks/>
          </p:cNvCxnSpPr>
          <p:nvPr/>
        </p:nvCxnSpPr>
        <p:spPr>
          <a:xfrm>
            <a:off x="6218834" y="1107804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0FB07F3-955E-5F68-CACC-A07CBFB5BE4B}"/>
                  </a:ext>
                </a:extLst>
              </p:cNvPr>
              <p:cNvSpPr txBox="1"/>
              <p:nvPr/>
            </p:nvSpPr>
            <p:spPr>
              <a:xfrm>
                <a:off x="576774" y="1491175"/>
                <a:ext cx="5642059" cy="4794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Book Antiqua" panose="02040602050305030304" pitchFamily="18" charset="0"/>
                  </a:rPr>
                  <a:t>Deseja-se encontrar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>
                    <a:latin typeface="Book Antiqua" panose="02040602050305030304" pitchFamily="18" charset="0"/>
                  </a:rPr>
                  <a:t>-ésimo elemento da seguinte série:</a:t>
                </a:r>
              </a:p>
              <a:p>
                <a:endParaRPr lang="pt-BR" dirty="0">
                  <a:latin typeface="Book Antiqua" panose="0204060205030503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>
                    <a:latin typeface="Book Antiqua" panose="02040602050305030304" pitchFamily="18" charset="0"/>
                  </a:rPr>
                  <a:t>Segundo a definição de um termo genérico da sequência de Fibonacci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pt-BR" dirty="0">
                    <a:latin typeface="Book Antiqua" panose="02040602050305030304" pitchFamily="18" charset="0"/>
                  </a:rPr>
                  <a:t>, temos:</a:t>
                </a:r>
              </a:p>
              <a:p>
                <a:endParaRPr lang="pt-BR" u="sng" dirty="0">
                  <a:latin typeface="Book Antiqua" panose="0204060205030503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pt-BR" u="sng" dirty="0">
                  <a:latin typeface="Book Antiqua" panose="02040602050305030304" pitchFamily="18" charset="0"/>
                </a:endParaRPr>
              </a:p>
              <a:p>
                <a:endParaRPr lang="pt-BR" u="sng" dirty="0">
                  <a:latin typeface="Book Antiqua" panose="02040602050305030304" pitchFamily="18" charset="0"/>
                </a:endParaRPr>
              </a:p>
              <a:p>
                <a:r>
                  <a:rPr lang="pt-BR" dirty="0">
                    <a:latin typeface="Book Antiqua" panose="02040602050305030304" pitchFamily="18" charset="0"/>
                  </a:rPr>
                  <a:t>Substituindo a definição na série, segue que:</a:t>
                </a:r>
              </a:p>
              <a:p>
                <a:endParaRPr lang="pt-BR" u="sng" dirty="0">
                  <a:latin typeface="Book Antiqua" panose="0204060205030503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 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endParaRPr lang="pt-BR" u="sng" dirty="0">
                  <a:latin typeface="Book Antiqua" panose="020406020503050303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0FB07F3-955E-5F68-CACC-A07CBFB5B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74" y="1491175"/>
                <a:ext cx="5642059" cy="4794967"/>
              </a:xfrm>
              <a:prstGeom prst="rect">
                <a:avLst/>
              </a:prstGeom>
              <a:blipFill>
                <a:blip r:embed="rId2"/>
                <a:stretch>
                  <a:fillRect l="-973" t="-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A89A1A-4BAD-BFB2-A47E-BE98C66F0116}"/>
                  </a:ext>
                </a:extLst>
              </p:cNvPr>
              <p:cNvSpPr txBox="1"/>
              <p:nvPr/>
            </p:nvSpPr>
            <p:spPr>
              <a:xfrm>
                <a:off x="6549942" y="1491175"/>
                <a:ext cx="536539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Book Antiqua" panose="02040602050305030304" pitchFamily="18" charset="0"/>
                  </a:rPr>
                  <a:t>Removendo os termos que se cancelam na soma, temos:</a:t>
                </a:r>
              </a:p>
              <a:p>
                <a:endParaRPr lang="pt-BR" b="0" i="1" dirty="0">
                  <a:latin typeface="Book Antiqua" panose="020406020503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>
                    <a:latin typeface="Book Antiqua" panose="02040602050305030304" pitchFamily="18" charset="0"/>
                  </a:rPr>
                  <a:t>Utilizando novamente a definição para simplificar a soma, segue que:</a:t>
                </a:r>
              </a:p>
              <a:p>
                <a:endParaRPr lang="pt-BR" dirty="0">
                  <a:latin typeface="Book Antiqua" panose="02040602050305030304" pitchFamily="18" charset="0"/>
                </a:endParaRPr>
              </a:p>
              <a:p>
                <a:endParaRPr lang="pt-BR" b="0" i="1" dirty="0">
                  <a:latin typeface="Book Antiqua" panose="020406020503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− 1 </m:t>
                      </m:r>
                    </m:oMath>
                  </m:oMathPara>
                </a14:m>
                <a:endParaRPr lang="pt-BR" b="0" dirty="0"/>
              </a:p>
              <a:p>
                <a:endParaRPr lang="pt-BR" dirty="0">
                  <a:latin typeface="Book Antiqua" panose="02040602050305030304" pitchFamily="18" charset="0"/>
                </a:endParaRPr>
              </a:p>
              <a:p>
                <a:endParaRPr lang="pt-BR" u="sng" dirty="0">
                  <a:latin typeface="Book Antiqua" panose="020406020503050303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A89A1A-4BAD-BFB2-A47E-BE98C66F0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42" y="1491175"/>
                <a:ext cx="5365394" cy="3970318"/>
              </a:xfrm>
              <a:prstGeom prst="rect">
                <a:avLst/>
              </a:prstGeom>
              <a:blipFill>
                <a:blip r:embed="rId3"/>
                <a:stretch>
                  <a:fillRect l="-908" t="-768" r="-2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77F4EB8A-7E3A-8A60-36E4-3B85D3E8C2F5}"/>
              </a:ext>
            </a:extLst>
          </p:cNvPr>
          <p:cNvSpPr txBox="1"/>
          <p:nvPr/>
        </p:nvSpPr>
        <p:spPr>
          <a:xfrm>
            <a:off x="6451466" y="4212215"/>
            <a:ext cx="2017284" cy="45016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1090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6:</a:t>
            </a:r>
            <a:r>
              <a:rPr lang="pt-BR" sz="2800" dirty="0">
                <a:latin typeface="Book Antiqua" panose="02040602050305030304" pitchFamily="18" charset="0"/>
              </a:rPr>
              <a:t> Last Digit of the Sum of Fibonacci Numbers</a:t>
            </a:r>
            <a:endParaRPr lang="pt-BR" sz="2800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398E677-C566-2191-B43B-38C8FE7BF195}"/>
              </a:ext>
            </a:extLst>
          </p:cNvPr>
          <p:cNvCxnSpPr>
            <a:cxnSpLocks/>
          </p:cNvCxnSpPr>
          <p:nvPr/>
        </p:nvCxnSpPr>
        <p:spPr>
          <a:xfrm>
            <a:off x="6345443" y="1134258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4DB987E2-1FC1-D166-0612-AC8E9AE1B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5" t="12701" r="51885" b="62057"/>
          <a:stretch/>
        </p:blipFill>
        <p:spPr>
          <a:xfrm>
            <a:off x="391546" y="1760168"/>
            <a:ext cx="5689268" cy="20703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8BE79D4-6928-65FD-7181-D6FE5BBD77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0" t="9109" r="55000" b="41534"/>
          <a:stretch/>
        </p:blipFill>
        <p:spPr>
          <a:xfrm>
            <a:off x="6607126" y="1760168"/>
            <a:ext cx="5191555" cy="369399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50982A-9FB9-EF4C-CF4D-9AE5BE8A72D7}"/>
              </a:ext>
            </a:extLst>
          </p:cNvPr>
          <p:cNvSpPr txBox="1"/>
          <p:nvPr/>
        </p:nvSpPr>
        <p:spPr>
          <a:xfrm>
            <a:off x="391550" y="1134258"/>
            <a:ext cx="56892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1</a:t>
            </a:r>
            <a:endParaRPr lang="pt-BR" dirty="0">
              <a:latin typeface="Book Antiqua" panose="02040602050305030304" pitchFamily="18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6D6ADC1-12E3-036B-7DC0-EF7B05B94E73}"/>
              </a:ext>
            </a:extLst>
          </p:cNvPr>
          <p:cNvSpPr txBox="1"/>
          <p:nvPr/>
        </p:nvSpPr>
        <p:spPr>
          <a:xfrm>
            <a:off x="6607128" y="1134258"/>
            <a:ext cx="5191553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2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FADA59E-CA06-7B4D-617D-5BF239949D06}"/>
                  </a:ext>
                </a:extLst>
              </p:cNvPr>
              <p:cNvSpPr txBox="1"/>
              <p:nvPr/>
            </p:nvSpPr>
            <p:spPr>
              <a:xfrm>
                <a:off x="391551" y="4606853"/>
                <a:ext cx="5689263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FADA59E-CA06-7B4D-617D-5BF239949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51" y="4606853"/>
                <a:ext cx="5689263" cy="584775"/>
              </a:xfrm>
              <a:prstGeom prst="rect">
                <a:avLst/>
              </a:prstGeom>
              <a:blipFill>
                <a:blip r:embed="rId4"/>
                <a:stretch>
                  <a:fillRect l="-427" t="-2041" b="-11224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854A3A7-B8E6-DBD1-CC1F-D8191A5C4CB0}"/>
                  </a:ext>
                </a:extLst>
              </p:cNvPr>
              <p:cNvSpPr txBox="1"/>
              <p:nvPr/>
            </p:nvSpPr>
            <p:spPr>
              <a:xfrm>
                <a:off x="6607131" y="5560320"/>
                <a:ext cx="5191550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854A3A7-B8E6-DBD1-CC1F-D8191A5C4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31" y="5560320"/>
                <a:ext cx="5191550" cy="584775"/>
              </a:xfrm>
              <a:prstGeom prst="rect">
                <a:avLst/>
              </a:prstGeom>
              <a:blipFill>
                <a:blip r:embed="rId5"/>
                <a:stretch>
                  <a:fillRect l="-586" t="-2041" b="-11224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2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7:</a:t>
            </a:r>
            <a:r>
              <a:rPr lang="pt-BR" sz="2800" dirty="0">
                <a:latin typeface="Book Antiqua" panose="02040602050305030304" pitchFamily="18" charset="0"/>
              </a:rPr>
              <a:t> Last Digit of the Partial Sum of Fibonacci Numbers</a:t>
            </a:r>
            <a:endParaRPr lang="pt-BR" sz="28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84F44BC-D598-FFFA-F16A-AEF8FEF8D059}"/>
              </a:ext>
            </a:extLst>
          </p:cNvPr>
          <p:cNvCxnSpPr>
            <a:cxnSpLocks/>
          </p:cNvCxnSpPr>
          <p:nvPr/>
        </p:nvCxnSpPr>
        <p:spPr>
          <a:xfrm>
            <a:off x="6218834" y="1107804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E94AA755-9596-BC85-4EB6-F2CFF2BEC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46" t="27271" r="30769" b="34762"/>
          <a:stretch/>
        </p:blipFill>
        <p:spPr>
          <a:xfrm>
            <a:off x="366458" y="2039802"/>
            <a:ext cx="5765170" cy="329184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079FD9F-A350-FF80-801F-413F494DD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17" t="38764" r="28461" b="22705"/>
          <a:stretch/>
        </p:blipFill>
        <p:spPr>
          <a:xfrm>
            <a:off x="6306041" y="2039802"/>
            <a:ext cx="5622529" cy="30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9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7:</a:t>
            </a:r>
            <a:r>
              <a:rPr lang="pt-BR" sz="2800" dirty="0">
                <a:latin typeface="Book Antiqua" panose="02040602050305030304" pitchFamily="18" charset="0"/>
              </a:rPr>
              <a:t> Last Digit of the Partial Sum of Fibonacci Numbers</a:t>
            </a:r>
            <a:endParaRPr lang="pt-BR" sz="28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84F44BC-D598-FFFA-F16A-AEF8FEF8D059}"/>
              </a:ext>
            </a:extLst>
          </p:cNvPr>
          <p:cNvCxnSpPr>
            <a:cxnSpLocks/>
          </p:cNvCxnSpPr>
          <p:nvPr/>
        </p:nvCxnSpPr>
        <p:spPr>
          <a:xfrm>
            <a:off x="6252572" y="1107804"/>
            <a:ext cx="0" cy="53633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7B696B1-B425-0D27-6489-873105CD82B7}"/>
              </a:ext>
            </a:extLst>
          </p:cNvPr>
          <p:cNvSpPr txBox="1"/>
          <p:nvPr/>
        </p:nvSpPr>
        <p:spPr>
          <a:xfrm>
            <a:off x="273604" y="1107804"/>
            <a:ext cx="56176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1</a:t>
            </a:r>
            <a:endParaRPr lang="pt-BR" dirty="0">
              <a:latin typeface="Book Antiqua" panose="0204060205030503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5257BE-6128-0196-036D-ADD82AA6C97C}"/>
              </a:ext>
            </a:extLst>
          </p:cNvPr>
          <p:cNvSpPr txBox="1"/>
          <p:nvPr/>
        </p:nvSpPr>
        <p:spPr>
          <a:xfrm>
            <a:off x="6613850" y="1107804"/>
            <a:ext cx="484396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2</a:t>
            </a:r>
            <a:endParaRPr lang="pt-BR" dirty="0">
              <a:latin typeface="Book Antiqua" panose="02040602050305030304" pitchFamily="18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3C8AE4B-3CAE-FEC2-0695-171390A7A4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62" t="9109" r="47461" b="62672"/>
          <a:stretch/>
        </p:blipFill>
        <p:spPr>
          <a:xfrm>
            <a:off x="273596" y="1774471"/>
            <a:ext cx="5617699" cy="193430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50FD013-2967-144B-F8FC-42926A3BBA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3" t="9109" r="53846" b="33120"/>
          <a:stretch/>
        </p:blipFill>
        <p:spPr>
          <a:xfrm>
            <a:off x="6613843" y="1774471"/>
            <a:ext cx="4843976" cy="3960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9DF8AF6-0E83-F51D-9E75-01026B2B0AC1}"/>
                  </a:ext>
                </a:extLst>
              </p:cNvPr>
              <p:cNvSpPr txBox="1"/>
              <p:nvPr/>
            </p:nvSpPr>
            <p:spPr>
              <a:xfrm>
                <a:off x="273596" y="4057293"/>
                <a:ext cx="5665832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9DF8AF6-0E83-F51D-9E75-01026B2B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96" y="4057293"/>
                <a:ext cx="5665832" cy="584775"/>
              </a:xfrm>
              <a:prstGeom prst="rect">
                <a:avLst/>
              </a:prstGeom>
              <a:blipFill>
                <a:blip r:embed="rId4"/>
                <a:stretch>
                  <a:fillRect l="-537" t="-2062" b="-1237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319D243-C688-51A1-75D8-00BEACDE782C}"/>
                  </a:ext>
                </a:extLst>
              </p:cNvPr>
              <p:cNvSpPr txBox="1"/>
              <p:nvPr/>
            </p:nvSpPr>
            <p:spPr>
              <a:xfrm>
                <a:off x="6613844" y="5886363"/>
                <a:ext cx="4843976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319D243-C688-51A1-75D8-00BEACDE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44" y="5886363"/>
                <a:ext cx="4843976" cy="584775"/>
              </a:xfrm>
              <a:prstGeom prst="rect">
                <a:avLst/>
              </a:prstGeom>
              <a:blipFill>
                <a:blip r:embed="rId5"/>
                <a:stretch>
                  <a:fillRect l="-627" t="-2041" b="-11224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97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8:</a:t>
            </a:r>
            <a:r>
              <a:rPr lang="pt-BR" sz="2800" dirty="0">
                <a:latin typeface="Book Antiqua" panose="02040602050305030304" pitchFamily="18" charset="0"/>
              </a:rPr>
              <a:t> Last Digit of the Sum of Squares of Fibonacci Numbers</a:t>
            </a:r>
            <a:endParaRPr lang="pt-BR" sz="28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84F44BC-D598-FFFA-F16A-AEF8FEF8D059}"/>
              </a:ext>
            </a:extLst>
          </p:cNvPr>
          <p:cNvCxnSpPr>
            <a:cxnSpLocks/>
          </p:cNvCxnSpPr>
          <p:nvPr/>
        </p:nvCxnSpPr>
        <p:spPr>
          <a:xfrm>
            <a:off x="6218834" y="1107804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69FB5FC3-BF0E-785E-DDE7-509D0F97C1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77" t="27888" r="33077" b="18548"/>
          <a:stretch/>
        </p:blipFill>
        <p:spPr>
          <a:xfrm>
            <a:off x="391551" y="1603716"/>
            <a:ext cx="5532269" cy="42343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BAC816-5FF4-0B1A-C310-495EB1C99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07" t="30144" r="33308" b="33941"/>
          <a:stretch/>
        </p:blipFill>
        <p:spPr>
          <a:xfrm>
            <a:off x="6513848" y="1259056"/>
            <a:ext cx="5387415" cy="279761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65C3A04-6B1D-4A7A-B658-6ADD7697E0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423" t="54772" r="29153" b="23371"/>
          <a:stretch/>
        </p:blipFill>
        <p:spPr>
          <a:xfrm>
            <a:off x="6513848" y="4160760"/>
            <a:ext cx="5387415" cy="17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7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1:</a:t>
            </a:r>
            <a:r>
              <a:rPr lang="pt-BR" sz="2800" dirty="0">
                <a:latin typeface="Book Antiqua" panose="02040602050305030304" pitchFamily="18" charset="0"/>
              </a:rPr>
              <a:t> Fibonacci Number </a:t>
            </a:r>
            <a:endParaRPr lang="pt-BR" sz="2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3A930F-A55A-A72E-3AFF-76C7666C9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39" t="30990" r="32731" b="5531"/>
          <a:stretch/>
        </p:blipFill>
        <p:spPr>
          <a:xfrm>
            <a:off x="229772" y="1107804"/>
            <a:ext cx="5989062" cy="524788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D93DDA6-B85B-5099-5474-430169B93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31" t="59082" r="33192" b="24089"/>
          <a:stretch/>
        </p:blipFill>
        <p:spPr>
          <a:xfrm>
            <a:off x="6424308" y="1603398"/>
            <a:ext cx="5627029" cy="134523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7B03BBF-EF42-301C-0588-2B22267635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92" t="26809" r="28231" b="56363"/>
          <a:stretch/>
        </p:blipFill>
        <p:spPr>
          <a:xfrm>
            <a:off x="6424312" y="3236748"/>
            <a:ext cx="5627025" cy="1345236"/>
          </a:xfrm>
          <a:prstGeom prst="rect">
            <a:avLst/>
          </a:prstGeom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2095C9A-18EF-33C8-241D-7B14B9D94331}"/>
              </a:ext>
            </a:extLst>
          </p:cNvPr>
          <p:cNvCxnSpPr>
            <a:cxnSpLocks/>
          </p:cNvCxnSpPr>
          <p:nvPr/>
        </p:nvCxnSpPr>
        <p:spPr>
          <a:xfrm>
            <a:off x="6218834" y="1107804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2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8:</a:t>
            </a:r>
            <a:r>
              <a:rPr lang="pt-BR" sz="2800" dirty="0">
                <a:latin typeface="Book Antiqua" panose="02040602050305030304" pitchFamily="18" charset="0"/>
              </a:rPr>
              <a:t> Last Digit of the Sum of Squares of Fibonacci Numbers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A50E6E-962C-2D51-6DCC-4DF295ADAFBB}"/>
                  </a:ext>
                </a:extLst>
              </p:cNvPr>
              <p:cNvSpPr txBox="1"/>
              <p:nvPr/>
            </p:nvSpPr>
            <p:spPr>
              <a:xfrm>
                <a:off x="576774" y="1491175"/>
                <a:ext cx="5642059" cy="4557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Book Antiqua" panose="02040602050305030304" pitchFamily="18" charset="0"/>
                  </a:rPr>
                  <a:t>Deseja-se encontrar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>
                    <a:latin typeface="Book Antiqua" panose="02040602050305030304" pitchFamily="18" charset="0"/>
                  </a:rPr>
                  <a:t>-ésimo elemento da seguinte série:</a:t>
                </a:r>
              </a:p>
              <a:p>
                <a:endParaRPr lang="pt-BR" dirty="0">
                  <a:latin typeface="Book Antiqua" panose="020406020503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>
                    <a:latin typeface="Book Antiqua" panose="02040602050305030304" pitchFamily="18" charset="0"/>
                  </a:rPr>
                  <a:t>Segundo a definição de um termo genérico da sequência de Fibonacci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pt-BR" dirty="0">
                    <a:latin typeface="Book Antiqua" panose="02040602050305030304" pitchFamily="18" charset="0"/>
                  </a:rPr>
                  <a:t>, temos:</a:t>
                </a:r>
              </a:p>
              <a:p>
                <a:endParaRPr lang="pt-BR" u="sng" dirty="0">
                  <a:latin typeface="Book Antiqua" panose="0204060205030503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lang="pt-BR" u="sng" dirty="0">
                  <a:latin typeface="Book Antiqua" panose="02040602050305030304" pitchFamily="18" charset="0"/>
                </a:endParaRPr>
              </a:p>
              <a:p>
                <a:endParaRPr lang="pt-BR" u="sng" dirty="0">
                  <a:latin typeface="Book Antiqua" panose="02040602050305030304" pitchFamily="18" charset="0"/>
                </a:endParaRPr>
              </a:p>
              <a:p>
                <a:r>
                  <a:rPr lang="pt-BR" dirty="0">
                    <a:latin typeface="Book Antiqua" panose="02040602050305030304" pitchFamily="18" charset="0"/>
                  </a:rPr>
                  <a:t>Substituindo a definição na série, segue que:</a:t>
                </a:r>
              </a:p>
              <a:p>
                <a:endParaRPr lang="pt-BR" u="sng" dirty="0">
                  <a:latin typeface="Book Antiqua" panose="0204060205030503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endParaRPr lang="pt-BR" u="sng" dirty="0">
                  <a:latin typeface="Book Antiqua" panose="020406020503050303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A50E6E-962C-2D51-6DCC-4DF295ADA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74" y="1491175"/>
                <a:ext cx="5642059" cy="4557530"/>
              </a:xfrm>
              <a:prstGeom prst="rect">
                <a:avLst/>
              </a:prstGeom>
              <a:blipFill>
                <a:blip r:embed="rId2"/>
                <a:stretch>
                  <a:fillRect l="-973" t="-6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DA79785-2E58-5687-8268-C5721F8278C3}"/>
                  </a:ext>
                </a:extLst>
              </p:cNvPr>
              <p:cNvSpPr txBox="1"/>
              <p:nvPr/>
            </p:nvSpPr>
            <p:spPr>
              <a:xfrm>
                <a:off x="6549942" y="1491175"/>
                <a:ext cx="5365394" cy="4003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Book Antiqua" panose="02040602050305030304" pitchFamily="18" charset="0"/>
                  </a:rPr>
                  <a:t>Aplicando a distributividade da soma:</a:t>
                </a:r>
              </a:p>
              <a:p>
                <a:endParaRPr lang="pt-BR" u="sng" dirty="0">
                  <a:latin typeface="Book Antiqua" panose="0204060205030503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endParaRPr lang="pt-BR" b="0" dirty="0"/>
              </a:p>
              <a:p>
                <a:r>
                  <a:rPr lang="pt-BR" dirty="0">
                    <a:latin typeface="Book Antiqua" panose="02040602050305030304" pitchFamily="18" charset="0"/>
                  </a:rPr>
                  <a:t>Removendo os termos que se cancelam na soma, temos:</a:t>
                </a:r>
              </a:p>
              <a:p>
                <a:endParaRPr lang="pt-BR" b="0" i="1" dirty="0">
                  <a:latin typeface="Book Antiqua" panose="020406020503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 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DA79785-2E58-5687-8268-C5721F82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42" y="1491175"/>
                <a:ext cx="5365394" cy="4003532"/>
              </a:xfrm>
              <a:prstGeom prst="rect">
                <a:avLst/>
              </a:prstGeom>
              <a:blipFill>
                <a:blip r:embed="rId3"/>
                <a:stretch>
                  <a:fillRect l="-908" t="-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398E677-C566-2191-B43B-38C8FE7BF195}"/>
              </a:ext>
            </a:extLst>
          </p:cNvPr>
          <p:cNvCxnSpPr>
            <a:cxnSpLocks/>
          </p:cNvCxnSpPr>
          <p:nvPr/>
        </p:nvCxnSpPr>
        <p:spPr>
          <a:xfrm>
            <a:off x="6218834" y="1107804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B989FA-8DB3-664F-2DDD-8B4518C9C48D}"/>
              </a:ext>
            </a:extLst>
          </p:cNvPr>
          <p:cNvSpPr txBox="1"/>
          <p:nvPr/>
        </p:nvSpPr>
        <p:spPr>
          <a:xfrm>
            <a:off x="6423329" y="4496373"/>
            <a:ext cx="1904742" cy="46952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962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8:</a:t>
            </a:r>
            <a:r>
              <a:rPr lang="pt-BR" sz="2800" dirty="0">
                <a:latin typeface="Book Antiqua" panose="02040602050305030304" pitchFamily="18" charset="0"/>
              </a:rPr>
              <a:t> Last Digit of the Sum of Squares of Fibonacci Numbers</a:t>
            </a:r>
            <a:endParaRPr lang="pt-BR" sz="2800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8398E677-C566-2191-B43B-38C8FE7BF195}"/>
              </a:ext>
            </a:extLst>
          </p:cNvPr>
          <p:cNvCxnSpPr>
            <a:cxnSpLocks/>
          </p:cNvCxnSpPr>
          <p:nvPr/>
        </p:nvCxnSpPr>
        <p:spPr>
          <a:xfrm>
            <a:off x="6023449" y="1078171"/>
            <a:ext cx="0" cy="53070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9C701938-654A-35EF-A83D-BBA6F3904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23" t="9109" r="51008" b="64930"/>
          <a:stretch/>
        </p:blipFill>
        <p:spPr>
          <a:xfrm>
            <a:off x="268218" y="2723842"/>
            <a:ext cx="5518293" cy="189210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9D48DE5-E17E-4A32-BF8B-CF8F5DCF5C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3" t="9109" r="44961" b="41329"/>
          <a:stretch/>
        </p:blipFill>
        <p:spPr>
          <a:xfrm>
            <a:off x="6095998" y="1971221"/>
            <a:ext cx="5927189" cy="33973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7458585-4BDF-F29A-126D-69686325E8EB}"/>
              </a:ext>
            </a:extLst>
          </p:cNvPr>
          <p:cNvSpPr txBox="1"/>
          <p:nvPr/>
        </p:nvSpPr>
        <p:spPr>
          <a:xfrm>
            <a:off x="391551" y="1317697"/>
            <a:ext cx="53949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1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0FF0D3-E82E-46C3-CCC5-EA53C12002D8}"/>
                  </a:ext>
                </a:extLst>
              </p:cNvPr>
              <p:cNvSpPr txBox="1"/>
              <p:nvPr/>
            </p:nvSpPr>
            <p:spPr>
              <a:xfrm>
                <a:off x="329886" y="5652996"/>
                <a:ext cx="5394959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A60FF0D3-E82E-46C3-CCC5-EA53C1200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86" y="5652996"/>
                <a:ext cx="5394959" cy="584775"/>
              </a:xfrm>
              <a:prstGeom prst="rect">
                <a:avLst/>
              </a:prstGeom>
              <a:blipFill>
                <a:blip r:embed="rId4"/>
                <a:stretch>
                  <a:fillRect l="-451" t="-2041" b="-11224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2788DE-61C1-07B8-E13F-4E1C07015BD3}"/>
              </a:ext>
            </a:extLst>
          </p:cNvPr>
          <p:cNvSpPr txBox="1"/>
          <p:nvPr/>
        </p:nvSpPr>
        <p:spPr>
          <a:xfrm>
            <a:off x="6096000" y="1341575"/>
            <a:ext cx="5927187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2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1860E2F-BB14-631C-FA32-C7C197AE48E0}"/>
                  </a:ext>
                </a:extLst>
              </p:cNvPr>
              <p:cNvSpPr txBox="1"/>
              <p:nvPr/>
            </p:nvSpPr>
            <p:spPr>
              <a:xfrm>
                <a:off x="6096000" y="5652996"/>
                <a:ext cx="5927185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>
                    <a:latin typeface="Book Antiqua" panose="0204060205030503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>
                    <a:latin typeface="Book Antiqua" panose="0204060205030503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1860E2F-BB14-631C-FA32-C7C197AE4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52996"/>
                <a:ext cx="5927185" cy="584775"/>
              </a:xfrm>
              <a:prstGeom prst="rect">
                <a:avLst/>
              </a:prstGeom>
              <a:blipFill>
                <a:blip r:embed="rId5"/>
                <a:stretch>
                  <a:fillRect l="-411" t="-2041" b="-11224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06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1:</a:t>
            </a:r>
            <a:r>
              <a:rPr lang="pt-BR" sz="2800" dirty="0">
                <a:latin typeface="Book Antiqua" panose="02040602050305030304" pitchFamily="18" charset="0"/>
              </a:rPr>
              <a:t> Fibonacci Number </a:t>
            </a:r>
            <a:endParaRPr lang="pt-BR" sz="280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2095C9A-18EF-33C8-241D-7B14B9D94331}"/>
              </a:ext>
            </a:extLst>
          </p:cNvPr>
          <p:cNvCxnSpPr>
            <a:cxnSpLocks/>
          </p:cNvCxnSpPr>
          <p:nvPr/>
        </p:nvCxnSpPr>
        <p:spPr>
          <a:xfrm>
            <a:off x="6218834" y="1107804"/>
            <a:ext cx="0" cy="54196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2FEC975A-328F-0A1F-4EAB-AB621A065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6" t="9109" r="52346" b="76423"/>
          <a:stretch/>
        </p:blipFill>
        <p:spPr>
          <a:xfrm>
            <a:off x="391551" y="2001073"/>
            <a:ext cx="5465447" cy="116058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6E942DA-3B9B-997B-4EB6-4D7872048F2C}"/>
              </a:ext>
            </a:extLst>
          </p:cNvPr>
          <p:cNvSpPr txBox="1"/>
          <p:nvPr/>
        </p:nvSpPr>
        <p:spPr>
          <a:xfrm>
            <a:off x="391554" y="1307790"/>
            <a:ext cx="54654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1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55330CC-C875-2E7E-9539-123EA418CC09}"/>
                  </a:ext>
                </a:extLst>
              </p:cNvPr>
              <p:cNvSpPr txBox="1"/>
              <p:nvPr/>
            </p:nvSpPr>
            <p:spPr>
              <a:xfrm>
                <a:off x="391551" y="3552487"/>
                <a:ext cx="5642059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Book Antiqua" panose="02040602050305030304" pitchFamily="18" charset="0"/>
                  </a:rPr>
                  <a:t>Seja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>
                    <a:latin typeface="Book Antiqua" panose="02040602050305030304" pitchFamily="18" charset="0"/>
                  </a:rPr>
                  <a:t>a complexidade de tempo do algoritmo ingênuo (recursivo) de Fibonacci definida como:</a:t>
                </a:r>
              </a:p>
              <a:p>
                <a:endParaRPr lang="pt-BR" u="sng" dirty="0">
                  <a:latin typeface="Book Antiqua" panose="020406020503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pt-BR" dirty="0">
                  <a:latin typeface="Book Antiqua" panose="02040602050305030304" pitchFamily="18" charset="0"/>
                </a:endParaRPr>
              </a:p>
              <a:p>
                <a:endParaRPr lang="pt-BR" u="sng" dirty="0">
                  <a:latin typeface="Book Antiqua" panose="02040602050305030304" pitchFamily="18" charset="0"/>
                </a:endParaRPr>
              </a:p>
              <a:p>
                <a:r>
                  <a:rPr lang="pt-BR" dirty="0">
                    <a:latin typeface="Book Antiqua" panose="02040602050305030304" pitchFamily="18" charset="0"/>
                  </a:rPr>
                  <a:t>Vamos encontrar uma forma fechada para um limite inferior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>
                    <a:latin typeface="Book Antiqua" panose="02040602050305030304" pitchFamily="18" charset="0"/>
                  </a:rPr>
                  <a:t>.</a:t>
                </a:r>
              </a:p>
              <a:p>
                <a:endParaRPr lang="pt-BR" u="sng" dirty="0">
                  <a:latin typeface="Book Antiqua" panose="0204060205030503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pt-BR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pt-BR" u="sng" dirty="0">
                  <a:latin typeface="Book Antiqua" panose="0204060205030503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pt-BR" dirty="0">
                  <a:latin typeface="Book Antiqua" panose="020406020503050303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55330CC-C875-2E7E-9539-123EA418C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51" y="3552487"/>
                <a:ext cx="5642059" cy="3139321"/>
              </a:xfrm>
              <a:prstGeom prst="rect">
                <a:avLst/>
              </a:prstGeom>
              <a:blipFill>
                <a:blip r:embed="rId3"/>
                <a:stretch>
                  <a:fillRect l="-864" t="-9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4B0B1D1-F837-8ED2-C19E-9A4380C3C18D}"/>
                  </a:ext>
                </a:extLst>
              </p:cNvPr>
              <p:cNvSpPr txBox="1"/>
              <p:nvPr/>
            </p:nvSpPr>
            <p:spPr>
              <a:xfrm>
                <a:off x="6549941" y="1132105"/>
                <a:ext cx="5642059" cy="565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pt-B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pt-BR" dirty="0">
                    <a:latin typeface="Book Antiqua" panose="020406020503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≥2 (2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−2−2</m:t>
                        </m:r>
                      </m:e>
                    </m:d>
                  </m:oMath>
                </a14:m>
                <a:r>
                  <a:rPr lang="pt-BR" dirty="0"/>
                  <a:t>)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≥4 (2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−4−2</m:t>
                          </m:r>
                        </m:e>
                      </m:d>
                      <m:r>
                        <m:rPr>
                          <m:nor/>
                        </m:rPr>
                        <a:rPr lang="pt-BR" dirty="0"/>
                        <m:t>)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m:rPr>
                          <m:nor/>
                        </m:rPr>
                        <a:rPr lang="pt-BR" b="1" dirty="0"/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pt-B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m:oMathPara>
                </a14:m>
                <a:endParaRPr lang="pt-BR" b="1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endParaRPr lang="pt-BR" b="0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latin typeface="Book Antiqua" panose="02040602050305030304" pitchFamily="18" charset="0"/>
                  </a:rPr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b="0" dirty="0">
                    <a:ea typeface="Cambria Math" panose="020405030504060302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pt-BR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>
                    <a:latin typeface="Book Antiqua" panose="02040602050305030304" pitchFamily="18" charset="0"/>
                  </a:rPr>
                  <a:t>De forma análoga, considerando: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pt-BR" dirty="0">
                  <a:latin typeface="Book Antiqua" panose="02040602050305030304" pitchFamily="18" charset="0"/>
                </a:endParaRPr>
              </a:p>
              <a:p>
                <a:endParaRPr lang="pt-BR" dirty="0">
                  <a:latin typeface="Book Antiqua" panose="02040602050305030304" pitchFamily="18" charset="0"/>
                </a:endParaRPr>
              </a:p>
              <a:p>
                <a:r>
                  <a:rPr lang="pt-BR" dirty="0">
                    <a:latin typeface="Book Antiqua" panose="02040602050305030304" pitchFamily="18" charset="0"/>
                  </a:rPr>
                  <a:t>É possível provar que:  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>
                    <a:latin typeface="Book Antiqua" panose="02040602050305030304" pitchFamily="18" charset="0"/>
                  </a:rPr>
                  <a:t>Logo, a complexidade de tempo é assintoticamente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pt-BR" dirty="0">
                  <a:latin typeface="Book Antiqua" panose="020406020503050303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4B0B1D1-F837-8ED2-C19E-9A4380C3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41" y="1132105"/>
                <a:ext cx="5642059" cy="5653086"/>
              </a:xfrm>
              <a:prstGeom prst="rect">
                <a:avLst/>
              </a:prstGeom>
              <a:blipFill>
                <a:blip r:embed="rId4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 12">
            <a:extLst>
              <a:ext uri="{FF2B5EF4-FFF2-40B4-BE49-F238E27FC236}">
                <a16:creationId xmlns:a16="http://schemas.microsoft.com/office/drawing/2014/main" id="{3491994C-1396-9359-4C0A-A6E48B09E4C8}"/>
              </a:ext>
            </a:extLst>
          </p:cNvPr>
          <p:cNvSpPr/>
          <p:nvPr/>
        </p:nvSpPr>
        <p:spPr>
          <a:xfrm>
            <a:off x="9370970" y="3552487"/>
            <a:ext cx="1362679" cy="4642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D5C1B30-C1EB-F0AE-56CB-39B0B3351234}"/>
              </a:ext>
            </a:extLst>
          </p:cNvPr>
          <p:cNvSpPr/>
          <p:nvPr/>
        </p:nvSpPr>
        <p:spPr>
          <a:xfrm>
            <a:off x="9003322" y="5247937"/>
            <a:ext cx="1153551" cy="4642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48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1:</a:t>
            </a:r>
            <a:r>
              <a:rPr lang="pt-BR" sz="2800" dirty="0">
                <a:latin typeface="Book Antiqua" panose="02040602050305030304" pitchFamily="18" charset="0"/>
              </a:rPr>
              <a:t> Fibonacci Number </a:t>
            </a:r>
            <a:endParaRPr lang="pt-BR" sz="280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2095C9A-18EF-33C8-241D-7B14B9D94331}"/>
              </a:ext>
            </a:extLst>
          </p:cNvPr>
          <p:cNvCxnSpPr>
            <a:cxnSpLocks/>
          </p:cNvCxnSpPr>
          <p:nvPr/>
        </p:nvCxnSpPr>
        <p:spPr>
          <a:xfrm>
            <a:off x="6096000" y="1107804"/>
            <a:ext cx="0" cy="54196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E942DA-3B9B-997B-4EB6-4D7872048F2C}"/>
              </a:ext>
            </a:extLst>
          </p:cNvPr>
          <p:cNvSpPr txBox="1"/>
          <p:nvPr/>
        </p:nvSpPr>
        <p:spPr>
          <a:xfrm>
            <a:off x="391554" y="1307790"/>
            <a:ext cx="54654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2</a:t>
            </a:r>
            <a:endParaRPr lang="pt-BR" dirty="0">
              <a:latin typeface="Book Antiqua" panose="02040602050305030304" pitchFamily="18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4B3A07F-DCAF-C40B-7D9F-F6C6379F7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07" t="12494" r="51961" b="64726"/>
          <a:stretch/>
        </p:blipFill>
        <p:spPr>
          <a:xfrm>
            <a:off x="6335003" y="2336389"/>
            <a:ext cx="5789829" cy="173533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0C39C78-3F58-8856-01CC-6C2B37BBF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3" t="9622" r="56846" b="65340"/>
          <a:stretch/>
        </p:blipFill>
        <p:spPr>
          <a:xfrm>
            <a:off x="391551" y="2210373"/>
            <a:ext cx="5185624" cy="198736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E7410B1-95EC-4FEB-CA5D-4B867F455A7D}"/>
              </a:ext>
            </a:extLst>
          </p:cNvPr>
          <p:cNvSpPr txBox="1"/>
          <p:nvPr/>
        </p:nvSpPr>
        <p:spPr>
          <a:xfrm>
            <a:off x="6381483" y="1307790"/>
            <a:ext cx="546544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3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DFD3B70C-A829-4863-D07A-74ED1293BF7C}"/>
                  </a:ext>
                </a:extLst>
              </p:cNvPr>
              <p:cNvSpPr txBox="1"/>
              <p:nvPr/>
            </p:nvSpPr>
            <p:spPr>
              <a:xfrm>
                <a:off x="391551" y="4839501"/>
                <a:ext cx="5220244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DFD3B70C-A829-4863-D07A-74ED1293B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51" y="4839501"/>
                <a:ext cx="5220244" cy="584775"/>
              </a:xfrm>
              <a:prstGeom prst="rect">
                <a:avLst/>
              </a:prstGeom>
              <a:blipFill>
                <a:blip r:embed="rId4"/>
                <a:stretch>
                  <a:fillRect l="-466" t="-2041" b="-11224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71904B2-277A-F117-A313-674294815989}"/>
                  </a:ext>
                </a:extLst>
              </p:cNvPr>
              <p:cNvSpPr txBox="1"/>
              <p:nvPr/>
            </p:nvSpPr>
            <p:spPr>
              <a:xfrm>
                <a:off x="6381483" y="4839501"/>
                <a:ext cx="5220244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71904B2-277A-F117-A313-674294815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483" y="4839501"/>
                <a:ext cx="5220244" cy="584775"/>
              </a:xfrm>
              <a:prstGeom prst="rect">
                <a:avLst/>
              </a:prstGeom>
              <a:blipFill>
                <a:blip r:embed="rId5"/>
                <a:stretch>
                  <a:fillRect l="-583" t="-2041" b="-11224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40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2:</a:t>
            </a:r>
            <a:r>
              <a:rPr lang="pt-BR" sz="2800" dirty="0">
                <a:latin typeface="Book Antiqua" panose="02040602050305030304" pitchFamily="18" charset="0"/>
              </a:rPr>
              <a:t> Last Digit of a Large Fibonacci Number 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71E65C-C24E-CD0C-891B-8B056BCD7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2" t="21730" r="33308" b="22448"/>
          <a:stretch/>
        </p:blipFill>
        <p:spPr>
          <a:xfrm>
            <a:off x="391551" y="1124515"/>
            <a:ext cx="5769907" cy="464323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113E41-B2AD-601D-0E3F-72A6AC0DC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77" t="39584" r="33654" b="25321"/>
          <a:stretch/>
        </p:blipFill>
        <p:spPr>
          <a:xfrm>
            <a:off x="6437943" y="1800665"/>
            <a:ext cx="5362506" cy="2729132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84F44BC-D598-FFFA-F16A-AEF8FEF8D059}"/>
              </a:ext>
            </a:extLst>
          </p:cNvPr>
          <p:cNvCxnSpPr>
            <a:cxnSpLocks/>
          </p:cNvCxnSpPr>
          <p:nvPr/>
        </p:nvCxnSpPr>
        <p:spPr>
          <a:xfrm>
            <a:off x="6218834" y="1107804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51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2:</a:t>
            </a:r>
            <a:r>
              <a:rPr lang="pt-BR" sz="2800" dirty="0">
                <a:latin typeface="Book Antiqua" panose="02040602050305030304" pitchFamily="18" charset="0"/>
              </a:rPr>
              <a:t> Last Digit of a Large Fibonacci Number </a:t>
            </a: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C92454-C735-1B90-E21E-B377D5A59138}"/>
              </a:ext>
            </a:extLst>
          </p:cNvPr>
          <p:cNvSpPr txBox="1"/>
          <p:nvPr/>
        </p:nvSpPr>
        <p:spPr>
          <a:xfrm>
            <a:off x="592014" y="1885071"/>
            <a:ext cx="77266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FF9FBBD-13EB-37C4-BD0B-6AD6A2CDB56B}"/>
                  </a:ext>
                </a:extLst>
              </p:cNvPr>
              <p:cNvSpPr txBox="1"/>
              <p:nvPr/>
            </p:nvSpPr>
            <p:spPr>
              <a:xfrm>
                <a:off x="573259" y="5816184"/>
                <a:ext cx="7726680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FF9FBBD-13EB-37C4-BD0B-6AD6A2CDB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9" y="5816184"/>
                <a:ext cx="7726680" cy="584775"/>
              </a:xfrm>
              <a:prstGeom prst="rect">
                <a:avLst/>
              </a:prstGeom>
              <a:blipFill>
                <a:blip r:embed="rId2"/>
                <a:stretch>
                  <a:fillRect l="-315" t="-2041" b="-11224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m 21">
            <a:extLst>
              <a:ext uri="{FF2B5EF4-FFF2-40B4-BE49-F238E27FC236}">
                <a16:creationId xmlns:a16="http://schemas.microsoft.com/office/drawing/2014/main" id="{AB501242-51F1-CD6A-AF0E-5C884B1597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2" t="8656" r="47616" b="56721"/>
          <a:stretch/>
        </p:blipFill>
        <p:spPr>
          <a:xfrm>
            <a:off x="573259" y="2405607"/>
            <a:ext cx="7745435" cy="3187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FF384C0-A8F3-3428-03CD-D5A6BF12C18B}"/>
                  </a:ext>
                </a:extLst>
              </p:cNvPr>
              <p:cNvSpPr txBox="1"/>
              <p:nvPr/>
            </p:nvSpPr>
            <p:spPr>
              <a:xfrm>
                <a:off x="573259" y="1041816"/>
                <a:ext cx="550398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solidFill>
                      <a:srgbClr val="C00000"/>
                    </a:solidFill>
                    <a:latin typeface="Book Antiqua" panose="02040602050305030304" pitchFamily="18" charset="0"/>
                  </a:rPr>
                  <a:t>Teorema: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pt-BR" dirty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4FF384C0-A8F3-3428-03CD-D5A6BF12C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9" y="1041816"/>
                <a:ext cx="5503987" cy="646331"/>
              </a:xfrm>
              <a:prstGeom prst="rect">
                <a:avLst/>
              </a:prstGeom>
              <a:blipFill>
                <a:blip r:embed="rId4"/>
                <a:stretch>
                  <a:fillRect l="-773" t="-4630" b="-7407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73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3:</a:t>
            </a:r>
            <a:r>
              <a:rPr lang="pt-BR" sz="2800" dirty="0">
                <a:latin typeface="Book Antiqua" panose="02040602050305030304" pitchFamily="18" charset="0"/>
              </a:rPr>
              <a:t> Greatest Common Divisor</a:t>
            </a:r>
            <a:endParaRPr lang="pt-BR" sz="28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84F44BC-D598-FFFA-F16A-AEF8FEF8D059}"/>
              </a:ext>
            </a:extLst>
          </p:cNvPr>
          <p:cNvCxnSpPr>
            <a:cxnSpLocks/>
          </p:cNvCxnSpPr>
          <p:nvPr/>
        </p:nvCxnSpPr>
        <p:spPr>
          <a:xfrm>
            <a:off x="6218834" y="1107804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A5640B64-FF9B-15BD-A139-6FAAE0AE11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92" t="20704" r="33538" b="27989"/>
          <a:stretch/>
        </p:blipFill>
        <p:spPr>
          <a:xfrm>
            <a:off x="263260" y="1545675"/>
            <a:ext cx="5709907" cy="424844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99777E8-67EE-4FCA-D2C3-EDC542F9C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31" t="46562" r="32615" b="22525"/>
          <a:stretch/>
        </p:blipFill>
        <p:spPr>
          <a:xfrm>
            <a:off x="6464502" y="2211259"/>
            <a:ext cx="5626838" cy="243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0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3:</a:t>
            </a:r>
            <a:r>
              <a:rPr lang="pt-BR" sz="2800" dirty="0">
                <a:latin typeface="Book Antiqua" panose="02040602050305030304" pitchFamily="18" charset="0"/>
              </a:rPr>
              <a:t> Greatest Common Divisor</a:t>
            </a:r>
            <a:endParaRPr lang="pt-BR" sz="28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84F44BC-D598-FFFA-F16A-AEF8FEF8D059}"/>
              </a:ext>
            </a:extLst>
          </p:cNvPr>
          <p:cNvCxnSpPr>
            <a:cxnSpLocks/>
          </p:cNvCxnSpPr>
          <p:nvPr/>
        </p:nvCxnSpPr>
        <p:spPr>
          <a:xfrm>
            <a:off x="6218834" y="1107804"/>
            <a:ext cx="0" cy="51804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42183A42-8138-70A3-B6CE-9FF4856BA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3" t="9109" r="64231" b="68829"/>
          <a:stretch/>
        </p:blipFill>
        <p:spPr>
          <a:xfrm>
            <a:off x="391549" y="1682560"/>
            <a:ext cx="5220245" cy="22268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B57CFF-5F08-D9CE-C06D-B3DC09D8D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9" t="9110" r="64692" b="44612"/>
          <a:stretch/>
        </p:blipFill>
        <p:spPr>
          <a:xfrm>
            <a:off x="6811801" y="1576349"/>
            <a:ext cx="4653362" cy="406718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74A3C0-135B-137E-5391-908DB19B885D}"/>
              </a:ext>
            </a:extLst>
          </p:cNvPr>
          <p:cNvSpPr txBox="1"/>
          <p:nvPr/>
        </p:nvSpPr>
        <p:spPr>
          <a:xfrm>
            <a:off x="391549" y="1050174"/>
            <a:ext cx="52202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1</a:t>
            </a:r>
            <a:endParaRPr lang="pt-BR" dirty="0">
              <a:latin typeface="Book Antiqua" panose="0204060205030503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8995063-2731-CAF8-AE98-875C5D4CA25D}"/>
              </a:ext>
            </a:extLst>
          </p:cNvPr>
          <p:cNvSpPr txBox="1"/>
          <p:nvPr/>
        </p:nvSpPr>
        <p:spPr>
          <a:xfrm>
            <a:off x="6825872" y="1050174"/>
            <a:ext cx="4653362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Book Antiqua" panose="02040602050305030304" pitchFamily="18" charset="0"/>
              </a:rPr>
              <a:t>Algoritmo 2</a:t>
            </a:r>
            <a:endParaRPr lang="pt-BR" dirty="0">
              <a:latin typeface="Book Antiqua" panose="020406020503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3E8FF6E-DD9D-EB83-F016-D6C2B0C64E19}"/>
                  </a:ext>
                </a:extLst>
              </p:cNvPr>
              <p:cNvSpPr txBox="1"/>
              <p:nvPr/>
            </p:nvSpPr>
            <p:spPr>
              <a:xfrm>
                <a:off x="391549" y="4450159"/>
                <a:ext cx="5220244" cy="584775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16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sz="1600" dirty="0">
                    <a:latin typeface="Book Antiqua" panose="0204060205030503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3E8FF6E-DD9D-EB83-F016-D6C2B0C64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49" y="4450159"/>
                <a:ext cx="5220244" cy="584775"/>
              </a:xfrm>
              <a:prstGeom prst="rect">
                <a:avLst/>
              </a:prstGeom>
              <a:blipFill>
                <a:blip r:embed="rId4"/>
                <a:stretch>
                  <a:fillRect l="-466" t="-2041" b="-11224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894ADA8-6861-330F-E6A2-71E3C069245A}"/>
                  </a:ext>
                </a:extLst>
              </p:cNvPr>
              <p:cNvSpPr txBox="1"/>
              <p:nvPr/>
            </p:nvSpPr>
            <p:spPr>
              <a:xfrm>
                <a:off x="6825872" y="5807826"/>
                <a:ext cx="4639291" cy="605871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tempo</a:t>
                </a:r>
                <a:r>
                  <a:rPr lang="pt-BR" sz="1600" dirty="0">
                    <a:latin typeface="Book Antiqua" panose="0204060205030503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16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⁡(</m:t>
                    </m:r>
                    <m:func>
                      <m:func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6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  <a:p>
                <a:r>
                  <a:rPr lang="pt-BR" sz="1600" b="1" dirty="0">
                    <a:latin typeface="Book Antiqua" panose="02040602050305030304" pitchFamily="18" charset="0"/>
                  </a:rPr>
                  <a:t>Complexidade de espaço</a:t>
                </a:r>
                <a:r>
                  <a:rPr lang="pt-BR" sz="1600" dirty="0">
                    <a:latin typeface="Book Antiqua" panose="0204060205030503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pt-BR" sz="1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894ADA8-6861-330F-E6A2-71E3C0692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872" y="5807826"/>
                <a:ext cx="4639291" cy="605871"/>
              </a:xfrm>
              <a:prstGeom prst="rect">
                <a:avLst/>
              </a:prstGeom>
              <a:blipFill>
                <a:blip r:embed="rId5"/>
                <a:stretch>
                  <a:fillRect l="-655" t="-1980" b="-792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05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4C01-1B01-91E4-E8CB-1CC5DC06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51" y="251684"/>
            <a:ext cx="11408898" cy="73215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Book Antiqua" panose="02040602050305030304" pitchFamily="18" charset="0"/>
              </a:rPr>
              <a:t>Problema 4:</a:t>
            </a:r>
            <a:r>
              <a:rPr lang="pt-BR" sz="2800" dirty="0">
                <a:latin typeface="Book Antiqua" panose="02040602050305030304" pitchFamily="18" charset="0"/>
              </a:rPr>
              <a:t> Least Common Multiple</a:t>
            </a:r>
            <a:endParaRPr lang="pt-BR" sz="280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84F44BC-D598-FFFA-F16A-AEF8FEF8D059}"/>
              </a:ext>
            </a:extLst>
          </p:cNvPr>
          <p:cNvCxnSpPr>
            <a:cxnSpLocks/>
          </p:cNvCxnSpPr>
          <p:nvPr/>
        </p:nvCxnSpPr>
        <p:spPr>
          <a:xfrm>
            <a:off x="6218834" y="1107804"/>
            <a:ext cx="0" cy="51241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0806862-608A-3A3D-48CE-5E3D038320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30" t="18856" r="28692" b="21832"/>
          <a:stretch/>
        </p:blipFill>
        <p:spPr>
          <a:xfrm>
            <a:off x="514509" y="1632711"/>
            <a:ext cx="5458658" cy="45992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5868EAD-76C9-613A-ADA0-43848D74F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3" t="52514" r="29038" b="12597"/>
          <a:stretch/>
        </p:blipFill>
        <p:spPr>
          <a:xfrm>
            <a:off x="6611250" y="2108395"/>
            <a:ext cx="5189199" cy="264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180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7091CD0DCBC240B64C83789D47FCA0" ma:contentTypeVersion="11" ma:contentTypeDescription="Create a new document." ma:contentTypeScope="" ma:versionID="d9c6df1a3a72073ef904f07f1afe136a">
  <xsd:schema xmlns:xsd="http://www.w3.org/2001/XMLSchema" xmlns:xs="http://www.w3.org/2001/XMLSchema" xmlns:p="http://schemas.microsoft.com/office/2006/metadata/properties" xmlns:ns2="1ed125a3-6a06-474e-bba3-c0159e3e78ba" xmlns:ns3="82d50200-b722-4948-868e-d23662ce2148" targetNamespace="http://schemas.microsoft.com/office/2006/metadata/properties" ma:root="true" ma:fieldsID="741371e5f2c86f7abd383c83a5ea25f6" ns2:_="" ns3:_="">
    <xsd:import namespace="1ed125a3-6a06-474e-bba3-c0159e3e78ba"/>
    <xsd:import namespace="82d50200-b722-4948-868e-d23662ce21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125a3-6a06-474e-bba3-c0159e3e78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566a8fd-94ed-4d49-8999-3a54f140f0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50200-b722-4948-868e-d23662ce214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3b1cb82-2f33-4cb8-8f6d-0731aa914f4a}" ma:internalName="TaxCatchAll" ma:showField="CatchAllData" ma:web="82d50200-b722-4948-868e-d23662ce21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d50200-b722-4948-868e-d23662ce2148" xsi:nil="true"/>
    <lcf76f155ced4ddcb4097134ff3c332f xmlns="1ed125a3-6a06-474e-bba3-c0159e3e78ba">
      <Terms xmlns="http://schemas.microsoft.com/office/infopath/2007/PartnerControls"/>
    </lcf76f155ced4ddcb4097134ff3c332f>
    <SharedWithUsers xmlns="82d50200-b722-4948-868e-d23662ce2148">
      <UserInfo>
        <DisplayName>Especialista em Algoritmos e Otimização Members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4833855-852F-4F4E-8E4E-22C2A46EDB6D}"/>
</file>

<file path=customXml/itemProps2.xml><?xml version="1.0" encoding="utf-8"?>
<ds:datastoreItem xmlns:ds="http://schemas.openxmlformats.org/officeDocument/2006/customXml" ds:itemID="{2DB5B5A2-FF01-4917-9A12-FC5C5E99583E}"/>
</file>

<file path=customXml/itemProps3.xml><?xml version="1.0" encoding="utf-8"?>
<ds:datastoreItem xmlns:ds="http://schemas.openxmlformats.org/officeDocument/2006/customXml" ds:itemID="{61CABB9E-6402-4340-A277-9CA1475B2674}"/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959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Book Antiqua</vt:lpstr>
      <vt:lpstr>Calibri</vt:lpstr>
      <vt:lpstr>Calibri Light</vt:lpstr>
      <vt:lpstr>Cambria Math</vt:lpstr>
      <vt:lpstr>Tema do Office</vt:lpstr>
      <vt:lpstr>  Programa de Formação de Especialistas em Algoritmos e Otimização</vt:lpstr>
      <vt:lpstr>Problema 1: Fibonacci Number </vt:lpstr>
      <vt:lpstr>Problema 1: Fibonacci Number </vt:lpstr>
      <vt:lpstr>Problema 1: Fibonacci Number </vt:lpstr>
      <vt:lpstr>Problema 2: Last Digit of a Large Fibonacci Number </vt:lpstr>
      <vt:lpstr>Problema 2: Last Digit of a Large Fibonacci Number </vt:lpstr>
      <vt:lpstr>Problema 3: Greatest Common Divisor</vt:lpstr>
      <vt:lpstr>Problema 3: Greatest Common Divisor</vt:lpstr>
      <vt:lpstr>Problema 4: Least Common Multiple</vt:lpstr>
      <vt:lpstr>Problema 4: Least Common Multiple</vt:lpstr>
      <vt:lpstr>Problema 5: Fibonacci Number Again (Huge Fibonacci Number)</vt:lpstr>
      <vt:lpstr>Problema 5: Fibonacci Number Again (Huge Fibonacci Number)</vt:lpstr>
      <vt:lpstr>Problema 6: Last Digit of the Sum of Fibonacci Numbers</vt:lpstr>
      <vt:lpstr>Problema 6: Last Digit of the Sum of Fibonacci Numbers</vt:lpstr>
      <vt:lpstr>Problema 6: Last Digit of the Sum of Fibonacci Numbers</vt:lpstr>
      <vt:lpstr>Problema 6: Last Digit of the Sum of Fibonacci Numbers</vt:lpstr>
      <vt:lpstr>Problema 7: Last Digit of the Partial Sum of Fibonacci Numbers</vt:lpstr>
      <vt:lpstr>Problema 7: Last Digit of the Partial Sum of Fibonacci Numbers</vt:lpstr>
      <vt:lpstr>Problema 8: Last Digit of the Sum of Squares of Fibonacci Numbers</vt:lpstr>
      <vt:lpstr>Problema 8: Last Digit of the Sum of Squares of Fibonacci Numbers</vt:lpstr>
      <vt:lpstr>Problema 8: Last Digit of the Sum of Squares of Fibonacci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Programa de Formação de Especialistas em Algoritmos e Otimização</dc:title>
  <dc:creator>David Sotelo Pinheiro da Silva</dc:creator>
  <cp:lastModifiedBy>David Sotelo Pinheiro da Silva</cp:lastModifiedBy>
  <cp:revision>1</cp:revision>
  <dcterms:created xsi:type="dcterms:W3CDTF">2023-02-23T20:11:02Z</dcterms:created>
  <dcterms:modified xsi:type="dcterms:W3CDTF">2023-02-24T19:06:14Z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bab8652-cb8e-45ed-9aff-00ed76a575bf_Enabled">
    <vt:lpwstr>true</vt:lpwstr>
  </property>
  <property fmtid="{D5CDD505-2E9C-101B-9397-08002B2CF9AE}" pid="3" name="MSIP_Label_4bab8652-cb8e-45ed-9aff-00ed76a575bf_SetDate">
    <vt:lpwstr>2023-02-23T20:41:31Z</vt:lpwstr>
  </property>
  <property fmtid="{D5CDD505-2E9C-101B-9397-08002B2CF9AE}" pid="4" name="MSIP_Label_4bab8652-cb8e-45ed-9aff-00ed76a575bf_Method">
    <vt:lpwstr>Privileged</vt:lpwstr>
  </property>
  <property fmtid="{D5CDD505-2E9C-101B-9397-08002B2CF9AE}" pid="5" name="MSIP_Label_4bab8652-cb8e-45ed-9aff-00ed76a575bf_Name">
    <vt:lpwstr>INTERNA_SUBLABEL-2</vt:lpwstr>
  </property>
  <property fmtid="{D5CDD505-2E9C-101B-9397-08002B2CF9AE}" pid="6" name="MSIP_Label_4bab8652-cb8e-45ed-9aff-00ed76a575bf_SiteId">
    <vt:lpwstr>5b6f6241-9a57-4be4-8e50-1dfa72e79a57</vt:lpwstr>
  </property>
  <property fmtid="{D5CDD505-2E9C-101B-9397-08002B2CF9AE}" pid="7" name="MSIP_Label_4bab8652-cb8e-45ed-9aff-00ed76a575bf_ActionId">
    <vt:lpwstr>98b1676f-d8e4-4141-a7a0-7e749c03a0bb</vt:lpwstr>
  </property>
  <property fmtid="{D5CDD505-2E9C-101B-9397-08002B2CF9AE}" pid="8" name="MSIP_Label_4bab8652-cb8e-45ed-9aff-00ed76a575bf_ContentBits">
    <vt:lpwstr>2</vt:lpwstr>
  </property>
  <property fmtid="{D5CDD505-2E9C-101B-9397-08002B2CF9AE}" pid="9" name="ContentTypeId">
    <vt:lpwstr>0x010100687091CD0DCBC240B64C83789D47FCA0</vt:lpwstr>
  </property>
</Properties>
</file>