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303" r:id="rId8"/>
    <p:sldId id="291" r:id="rId9"/>
    <p:sldId id="292" r:id="rId10"/>
    <p:sldId id="293" r:id="rId11"/>
    <p:sldId id="294" r:id="rId12"/>
    <p:sldId id="30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778F2B-AE1D-4180-BAAF-1423105CEE8D}" v="127" dt="2023-03-29T17:36:19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otelo Pinheiro da Silva" userId="735f63d5-6b70-4892-b79d-159b0fe18b46" providerId="ADAL" clId="{A3778F2B-AE1D-4180-BAAF-1423105CEE8D}"/>
    <pc:docChg chg="undo redo custSel addSld delSld modSld">
      <pc:chgData name="David Sotelo Pinheiro da Silva" userId="735f63d5-6b70-4892-b79d-159b0fe18b46" providerId="ADAL" clId="{A3778F2B-AE1D-4180-BAAF-1423105CEE8D}" dt="2023-03-29T17:38:07.207" v="653" actId="732"/>
      <pc:docMkLst>
        <pc:docMk/>
      </pc:docMkLst>
      <pc:sldChg chg="modSp mod">
        <pc:chgData name="David Sotelo Pinheiro da Silva" userId="735f63d5-6b70-4892-b79d-159b0fe18b46" providerId="ADAL" clId="{A3778F2B-AE1D-4180-BAAF-1423105CEE8D}" dt="2023-03-24T16:00:27.634" v="1" actId="20577"/>
        <pc:sldMkLst>
          <pc:docMk/>
          <pc:sldMk cId="2118169588" sldId="256"/>
        </pc:sldMkLst>
        <pc:spChg chg="mod">
          <ac:chgData name="David Sotelo Pinheiro da Silva" userId="735f63d5-6b70-4892-b79d-159b0fe18b46" providerId="ADAL" clId="{A3778F2B-AE1D-4180-BAAF-1423105CEE8D}" dt="2023-03-24T16:00:27.634" v="1" actId="20577"/>
          <ac:spMkLst>
            <pc:docMk/>
            <pc:sldMk cId="2118169588" sldId="256"/>
            <ac:spMk id="9" creationId="{9147E5B5-CB5C-61E5-F1C0-0473C4ED5C7F}"/>
          </ac:spMkLst>
        </pc:spChg>
      </pc:sldChg>
      <pc:sldChg chg="addSp delSp modSp mod">
        <pc:chgData name="David Sotelo Pinheiro da Silva" userId="735f63d5-6b70-4892-b79d-159b0fe18b46" providerId="ADAL" clId="{A3778F2B-AE1D-4180-BAAF-1423105CEE8D}" dt="2023-03-24T16:05:23.909" v="79" actId="1076"/>
        <pc:sldMkLst>
          <pc:docMk/>
          <pc:sldMk cId="1472024684" sldId="257"/>
        </pc:sldMkLst>
        <pc:spChg chg="mod">
          <ac:chgData name="David Sotelo Pinheiro da Silva" userId="735f63d5-6b70-4892-b79d-159b0fe18b46" providerId="ADAL" clId="{A3778F2B-AE1D-4180-BAAF-1423105CEE8D}" dt="2023-03-24T16:02:11.204" v="52" actId="20577"/>
          <ac:spMkLst>
            <pc:docMk/>
            <pc:sldMk cId="1472024684" sldId="257"/>
            <ac:spMk id="2" creationId="{B6F94C01-1B01-91E4-E8CB-1CC5DC064D91}"/>
          </ac:spMkLst>
        </pc:spChg>
        <pc:picChg chg="add del mod modCrop">
          <ac:chgData name="David Sotelo Pinheiro da Silva" userId="735f63d5-6b70-4892-b79d-159b0fe18b46" providerId="ADAL" clId="{A3778F2B-AE1D-4180-BAAF-1423105CEE8D}" dt="2023-03-24T16:01:41.123" v="9" actId="21"/>
          <ac:picMkLst>
            <pc:docMk/>
            <pc:sldMk cId="1472024684" sldId="257"/>
            <ac:picMk id="4" creationId="{49AC34DE-F58D-6253-7968-CF7324AC9353}"/>
          </ac:picMkLst>
        </pc:picChg>
        <pc:picChg chg="add mod">
          <ac:chgData name="David Sotelo Pinheiro da Silva" userId="735f63d5-6b70-4892-b79d-159b0fe18b46" providerId="ADAL" clId="{A3778F2B-AE1D-4180-BAAF-1423105CEE8D}" dt="2023-03-24T16:05:23.909" v="79" actId="1076"/>
          <ac:picMkLst>
            <pc:docMk/>
            <pc:sldMk cId="1472024684" sldId="257"/>
            <ac:picMk id="5" creationId="{8F7C2C05-8B8D-44F4-7330-7B58ECC15DAE}"/>
          </ac:picMkLst>
        </pc:picChg>
        <pc:picChg chg="del">
          <ac:chgData name="David Sotelo Pinheiro da Silva" userId="735f63d5-6b70-4892-b79d-159b0fe18b46" providerId="ADAL" clId="{A3778F2B-AE1D-4180-BAAF-1423105CEE8D}" dt="2023-03-24T16:01:12.125" v="2" actId="478"/>
          <ac:picMkLst>
            <pc:docMk/>
            <pc:sldMk cId="1472024684" sldId="257"/>
            <ac:picMk id="6" creationId="{421E128D-4E62-1047-7967-4B846974565E}"/>
          </ac:picMkLst>
        </pc:picChg>
        <pc:picChg chg="add del mod modCrop">
          <ac:chgData name="David Sotelo Pinheiro da Silva" userId="735f63d5-6b70-4892-b79d-159b0fe18b46" providerId="ADAL" clId="{A3778F2B-AE1D-4180-BAAF-1423105CEE8D}" dt="2023-03-24T16:03:59.019" v="58" actId="21"/>
          <ac:picMkLst>
            <pc:docMk/>
            <pc:sldMk cId="1472024684" sldId="257"/>
            <ac:picMk id="8" creationId="{5523758D-5F5E-EC4A-310F-81D427D32408}"/>
          </ac:picMkLst>
        </pc:picChg>
        <pc:picChg chg="add mod">
          <ac:chgData name="David Sotelo Pinheiro da Silva" userId="735f63d5-6b70-4892-b79d-159b0fe18b46" providerId="ADAL" clId="{A3778F2B-AE1D-4180-BAAF-1423105CEE8D}" dt="2023-03-24T16:05:12.979" v="76" actId="14100"/>
          <ac:picMkLst>
            <pc:docMk/>
            <pc:sldMk cId="1472024684" sldId="257"/>
            <ac:picMk id="9" creationId="{66C434AD-5E34-C4F5-AB95-FE02D5DB3DEB}"/>
          </ac:picMkLst>
        </pc:picChg>
        <pc:picChg chg="add del mod modCrop">
          <ac:chgData name="David Sotelo Pinheiro da Silva" userId="735f63d5-6b70-4892-b79d-159b0fe18b46" providerId="ADAL" clId="{A3778F2B-AE1D-4180-BAAF-1423105CEE8D}" dt="2023-03-24T16:04:58.799" v="70" actId="21"/>
          <ac:picMkLst>
            <pc:docMk/>
            <pc:sldMk cId="1472024684" sldId="257"/>
            <ac:picMk id="11" creationId="{A48396A0-8D47-0AB1-37B3-005AA2FBD459}"/>
          </ac:picMkLst>
        </pc:picChg>
        <pc:picChg chg="del">
          <ac:chgData name="David Sotelo Pinheiro da Silva" userId="735f63d5-6b70-4892-b79d-159b0fe18b46" providerId="ADAL" clId="{A3778F2B-AE1D-4180-BAAF-1423105CEE8D}" dt="2023-03-24T16:01:14.138" v="3" actId="478"/>
          <ac:picMkLst>
            <pc:docMk/>
            <pc:sldMk cId="1472024684" sldId="257"/>
            <ac:picMk id="12" creationId="{391F0543-A40E-F292-0871-C137F1612D0D}"/>
          </ac:picMkLst>
        </pc:picChg>
        <pc:picChg chg="add mod">
          <ac:chgData name="David Sotelo Pinheiro da Silva" userId="735f63d5-6b70-4892-b79d-159b0fe18b46" providerId="ADAL" clId="{A3778F2B-AE1D-4180-BAAF-1423105CEE8D}" dt="2023-03-24T16:05:10.238" v="75" actId="14100"/>
          <ac:picMkLst>
            <pc:docMk/>
            <pc:sldMk cId="1472024684" sldId="257"/>
            <ac:picMk id="13" creationId="{3E81FC60-7FCA-3C46-1F9F-D0344696253F}"/>
          </ac:picMkLst>
        </pc:picChg>
        <pc:cxnChg chg="mod">
          <ac:chgData name="David Sotelo Pinheiro da Silva" userId="735f63d5-6b70-4892-b79d-159b0fe18b46" providerId="ADAL" clId="{A3778F2B-AE1D-4180-BAAF-1423105CEE8D}" dt="2023-03-24T16:04:10.436" v="62" actId="1076"/>
          <ac:cxnSpMkLst>
            <pc:docMk/>
            <pc:sldMk cId="1472024684" sldId="257"/>
            <ac:cxnSpMk id="17" creationId="{C2095C9A-18EF-33C8-241D-7B14B9D94331}"/>
          </ac:cxnSpMkLst>
        </pc:cxnChg>
      </pc:sldChg>
      <pc:sldChg chg="addSp delSp modSp mod">
        <pc:chgData name="David Sotelo Pinheiro da Silva" userId="735f63d5-6b70-4892-b79d-159b0fe18b46" providerId="ADAL" clId="{A3778F2B-AE1D-4180-BAAF-1423105CEE8D}" dt="2023-03-24T16:16:09.205" v="194" actId="14100"/>
        <pc:sldMkLst>
          <pc:docMk/>
          <pc:sldMk cId="1070485578" sldId="265"/>
        </pc:sldMkLst>
        <pc:spChg chg="mod">
          <ac:chgData name="David Sotelo Pinheiro da Silva" userId="735f63d5-6b70-4892-b79d-159b0fe18b46" providerId="ADAL" clId="{A3778F2B-AE1D-4180-BAAF-1423105CEE8D}" dt="2023-03-24T16:05:46.534" v="80"/>
          <ac:spMkLst>
            <pc:docMk/>
            <pc:sldMk cId="1070485578" sldId="265"/>
            <ac:spMk id="2" creationId="{B6F94C01-1B01-91E4-E8CB-1CC5DC064D91}"/>
          </ac:spMkLst>
        </pc:spChg>
        <pc:spChg chg="add mod">
          <ac:chgData name="David Sotelo Pinheiro da Silva" userId="735f63d5-6b70-4892-b79d-159b0fe18b46" providerId="ADAL" clId="{A3778F2B-AE1D-4180-BAAF-1423105CEE8D}" dt="2023-03-24T16:16:00.187" v="192" actId="14100"/>
          <ac:spMkLst>
            <pc:docMk/>
            <pc:sldMk cId="1070485578" sldId="265"/>
            <ac:spMk id="3" creationId="{B6000A77-DB25-9086-17DF-4C2B087F0EE8}"/>
          </ac:spMkLst>
        </pc:spChg>
        <pc:spChg chg="add mod">
          <ac:chgData name="David Sotelo Pinheiro da Silva" userId="735f63d5-6b70-4892-b79d-159b0fe18b46" providerId="ADAL" clId="{A3778F2B-AE1D-4180-BAAF-1423105CEE8D}" dt="2023-03-24T16:16:09.205" v="194" actId="14100"/>
          <ac:spMkLst>
            <pc:docMk/>
            <pc:sldMk cId="1070485578" sldId="265"/>
            <ac:spMk id="4" creationId="{55D2FEE9-A334-B577-4D65-28EA87ED3D11}"/>
          </ac:spMkLst>
        </pc:spChg>
        <pc:spChg chg="del mod">
          <ac:chgData name="David Sotelo Pinheiro da Silva" userId="735f63d5-6b70-4892-b79d-159b0fe18b46" providerId="ADAL" clId="{A3778F2B-AE1D-4180-BAAF-1423105CEE8D}" dt="2023-03-24T16:06:13.407" v="83" actId="478"/>
          <ac:spMkLst>
            <pc:docMk/>
            <pc:sldMk cId="1070485578" sldId="265"/>
            <ac:spMk id="8" creationId="{D6E942DA-3B9B-997B-4EB6-4D7872048F2C}"/>
          </ac:spMkLst>
        </pc:spChg>
        <pc:spChg chg="del">
          <ac:chgData name="David Sotelo Pinheiro da Silva" userId="735f63d5-6b70-4892-b79d-159b0fe18b46" providerId="ADAL" clId="{A3778F2B-AE1D-4180-BAAF-1423105CEE8D}" dt="2023-03-24T16:06:15.453" v="84" actId="478"/>
          <ac:spMkLst>
            <pc:docMk/>
            <pc:sldMk cId="1070485578" sldId="265"/>
            <ac:spMk id="19" creationId="{49E2A182-5277-8FD0-7278-6B554D98F7F3}"/>
          </ac:spMkLst>
        </pc:spChg>
        <pc:picChg chg="del">
          <ac:chgData name="David Sotelo Pinheiro da Silva" userId="735f63d5-6b70-4892-b79d-159b0fe18b46" providerId="ADAL" clId="{A3778F2B-AE1D-4180-BAAF-1423105CEE8D}" dt="2023-03-24T16:06:10.793" v="81" actId="478"/>
          <ac:picMkLst>
            <pc:docMk/>
            <pc:sldMk cId="1070485578" sldId="265"/>
            <ac:picMk id="6" creationId="{34276594-53B6-BC9E-2B13-010B79B792F0}"/>
          </ac:picMkLst>
        </pc:picChg>
        <pc:picChg chg="add del mod modCrop">
          <ac:chgData name="David Sotelo Pinheiro da Silva" userId="735f63d5-6b70-4892-b79d-159b0fe18b46" providerId="ADAL" clId="{A3778F2B-AE1D-4180-BAAF-1423105CEE8D}" dt="2023-03-24T16:08:24.009" v="91" actId="21"/>
          <ac:picMkLst>
            <pc:docMk/>
            <pc:sldMk cId="1070485578" sldId="265"/>
            <ac:picMk id="9" creationId="{D8FDB9D9-AD78-D7C7-1247-AA7DD41A591C}"/>
          </ac:picMkLst>
        </pc:picChg>
        <pc:picChg chg="add mod">
          <ac:chgData name="David Sotelo Pinheiro da Silva" userId="735f63d5-6b70-4892-b79d-159b0fe18b46" providerId="ADAL" clId="{A3778F2B-AE1D-4180-BAAF-1423105CEE8D}" dt="2023-03-24T16:15:46.028" v="187" actId="14100"/>
          <ac:picMkLst>
            <pc:docMk/>
            <pc:sldMk cId="1070485578" sldId="265"/>
            <ac:picMk id="10" creationId="{47FFCD70-44E5-0A6B-F96E-04F2EEA5655D}"/>
          </ac:picMkLst>
        </pc:picChg>
        <pc:picChg chg="add del mod modCrop">
          <ac:chgData name="David Sotelo Pinheiro da Silva" userId="735f63d5-6b70-4892-b79d-159b0fe18b46" providerId="ADAL" clId="{A3778F2B-AE1D-4180-BAAF-1423105CEE8D}" dt="2023-03-24T16:14:05.117" v="167" actId="21"/>
          <ac:picMkLst>
            <pc:docMk/>
            <pc:sldMk cId="1070485578" sldId="265"/>
            <ac:picMk id="12" creationId="{3753B99F-1075-2015-DDFA-D4FA81C26278}"/>
          </ac:picMkLst>
        </pc:picChg>
        <pc:picChg chg="add del mod">
          <ac:chgData name="David Sotelo Pinheiro da Silva" userId="735f63d5-6b70-4892-b79d-159b0fe18b46" providerId="ADAL" clId="{A3778F2B-AE1D-4180-BAAF-1423105CEE8D}" dt="2023-03-24T16:13:24.742" v="156"/>
          <ac:picMkLst>
            <pc:docMk/>
            <pc:sldMk cId="1070485578" sldId="265"/>
            <ac:picMk id="13" creationId="{9CF7AC36-5C77-E30D-EE51-6B218E30A2CB}"/>
          </ac:picMkLst>
        </pc:picChg>
        <pc:picChg chg="add mod modCrop">
          <ac:chgData name="David Sotelo Pinheiro da Silva" userId="735f63d5-6b70-4892-b79d-159b0fe18b46" providerId="ADAL" clId="{A3778F2B-AE1D-4180-BAAF-1423105CEE8D}" dt="2023-03-24T16:15:56.521" v="191" actId="1076"/>
          <ac:picMkLst>
            <pc:docMk/>
            <pc:sldMk cId="1070485578" sldId="265"/>
            <ac:picMk id="14" creationId="{38FAB263-0683-22F8-F930-713A70E27377}"/>
          </ac:picMkLst>
        </pc:picChg>
        <pc:cxnChg chg="add del mod">
          <ac:chgData name="David Sotelo Pinheiro da Silva" userId="735f63d5-6b70-4892-b79d-159b0fe18b46" providerId="ADAL" clId="{A3778F2B-AE1D-4180-BAAF-1423105CEE8D}" dt="2023-03-24T16:11:35.090" v="124" actId="478"/>
          <ac:cxnSpMkLst>
            <pc:docMk/>
            <pc:sldMk cId="1070485578" sldId="265"/>
            <ac:cxnSpMk id="5" creationId="{E1D12788-EF13-4AA1-E8A4-F88A40AD876F}"/>
          </ac:cxnSpMkLst>
        </pc:cxnChg>
        <pc:cxnChg chg="add mod">
          <ac:chgData name="David Sotelo Pinheiro da Silva" userId="735f63d5-6b70-4892-b79d-159b0fe18b46" providerId="ADAL" clId="{A3778F2B-AE1D-4180-BAAF-1423105CEE8D}" dt="2023-03-24T16:15:48.275" v="188" actId="1076"/>
          <ac:cxnSpMkLst>
            <pc:docMk/>
            <pc:sldMk cId="1070485578" sldId="265"/>
            <ac:cxnSpMk id="15" creationId="{190450B9-36FC-C3D0-9AAB-3DF5066FB560}"/>
          </ac:cxnSpMkLst>
        </pc:cxnChg>
      </pc:sldChg>
      <pc:sldChg chg="addSp delSp modSp mod">
        <pc:chgData name="David Sotelo Pinheiro da Silva" userId="735f63d5-6b70-4892-b79d-159b0fe18b46" providerId="ADAL" clId="{A3778F2B-AE1D-4180-BAAF-1423105CEE8D}" dt="2023-03-24T16:26:22.644" v="373" actId="20577"/>
        <pc:sldMkLst>
          <pc:docMk/>
          <pc:sldMk cId="2718898680" sldId="291"/>
        </pc:sldMkLst>
        <pc:spChg chg="mod">
          <ac:chgData name="David Sotelo Pinheiro da Silva" userId="735f63d5-6b70-4892-b79d-159b0fe18b46" providerId="ADAL" clId="{A3778F2B-AE1D-4180-BAAF-1423105CEE8D}" dt="2023-03-24T16:26:22.644" v="373" actId="20577"/>
          <ac:spMkLst>
            <pc:docMk/>
            <pc:sldMk cId="2718898680" sldId="291"/>
            <ac:spMk id="2" creationId="{B6F94C01-1B01-91E4-E8CB-1CC5DC064D91}"/>
          </ac:spMkLst>
        </pc:spChg>
        <pc:picChg chg="add del mod modCrop">
          <ac:chgData name="David Sotelo Pinheiro da Silva" userId="735f63d5-6b70-4892-b79d-159b0fe18b46" providerId="ADAL" clId="{A3778F2B-AE1D-4180-BAAF-1423105CEE8D}" dt="2023-03-24T16:18:39.380" v="230" actId="21"/>
          <ac:picMkLst>
            <pc:docMk/>
            <pc:sldMk cId="2718898680" sldId="291"/>
            <ac:picMk id="4" creationId="{DE5AA29F-11D6-D485-7EE5-D484A7FA8D9C}"/>
          </ac:picMkLst>
        </pc:picChg>
        <pc:picChg chg="del">
          <ac:chgData name="David Sotelo Pinheiro da Silva" userId="735f63d5-6b70-4892-b79d-159b0fe18b46" providerId="ADAL" clId="{A3778F2B-AE1D-4180-BAAF-1423105CEE8D}" dt="2023-03-24T16:17:49.059" v="222" actId="478"/>
          <ac:picMkLst>
            <pc:docMk/>
            <pc:sldMk cId="2718898680" sldId="291"/>
            <ac:picMk id="5" creationId="{5CB1BE82-A64B-5FC2-FF47-12E1C45F75F6}"/>
          </ac:picMkLst>
        </pc:picChg>
        <pc:picChg chg="add mod">
          <ac:chgData name="David Sotelo Pinheiro da Silva" userId="735f63d5-6b70-4892-b79d-159b0fe18b46" providerId="ADAL" clId="{A3778F2B-AE1D-4180-BAAF-1423105CEE8D}" dt="2023-03-24T16:18:48.496" v="234" actId="1076"/>
          <ac:picMkLst>
            <pc:docMk/>
            <pc:sldMk cId="2718898680" sldId="291"/>
            <ac:picMk id="6" creationId="{675FDAEB-4DA1-8F6D-08BC-16435C59C08F}"/>
          </ac:picMkLst>
        </pc:picChg>
        <pc:picChg chg="add del mod modCrop">
          <ac:chgData name="David Sotelo Pinheiro da Silva" userId="735f63d5-6b70-4892-b79d-159b0fe18b46" providerId="ADAL" clId="{A3778F2B-AE1D-4180-BAAF-1423105CEE8D}" dt="2023-03-24T16:19:28.076" v="240" actId="21"/>
          <ac:picMkLst>
            <pc:docMk/>
            <pc:sldMk cId="2718898680" sldId="291"/>
            <ac:picMk id="8" creationId="{E75EC7AD-E861-E1B7-87C8-2833A41D7EF4}"/>
          </ac:picMkLst>
        </pc:picChg>
        <pc:picChg chg="del">
          <ac:chgData name="David Sotelo Pinheiro da Silva" userId="735f63d5-6b70-4892-b79d-159b0fe18b46" providerId="ADAL" clId="{A3778F2B-AE1D-4180-BAAF-1423105CEE8D}" dt="2023-03-24T16:17:51.443" v="223" actId="478"/>
          <ac:picMkLst>
            <pc:docMk/>
            <pc:sldMk cId="2718898680" sldId="291"/>
            <ac:picMk id="9" creationId="{17AC0B2E-DE43-3905-B4D3-D79581CC3F4A}"/>
          </ac:picMkLst>
        </pc:picChg>
        <pc:picChg chg="add mod">
          <ac:chgData name="David Sotelo Pinheiro da Silva" userId="735f63d5-6b70-4892-b79d-159b0fe18b46" providerId="ADAL" clId="{A3778F2B-AE1D-4180-BAAF-1423105CEE8D}" dt="2023-03-24T16:19:35.921" v="244" actId="1076"/>
          <ac:picMkLst>
            <pc:docMk/>
            <pc:sldMk cId="2718898680" sldId="291"/>
            <ac:picMk id="10" creationId="{731AD18B-E2CB-BACB-DC72-7573C02F1205}"/>
          </ac:picMkLst>
        </pc:picChg>
        <pc:picChg chg="add del mod modCrop">
          <ac:chgData name="David Sotelo Pinheiro da Silva" userId="735f63d5-6b70-4892-b79d-159b0fe18b46" providerId="ADAL" clId="{A3778F2B-AE1D-4180-BAAF-1423105CEE8D}" dt="2023-03-24T16:20:08.177" v="250" actId="21"/>
          <ac:picMkLst>
            <pc:docMk/>
            <pc:sldMk cId="2718898680" sldId="291"/>
            <ac:picMk id="12" creationId="{9A1E11F6-7AFA-60FB-3C31-4FA70AFF0E06}"/>
          </ac:picMkLst>
        </pc:picChg>
        <pc:picChg chg="add mod">
          <ac:chgData name="David Sotelo Pinheiro da Silva" userId="735f63d5-6b70-4892-b79d-159b0fe18b46" providerId="ADAL" clId="{A3778F2B-AE1D-4180-BAAF-1423105CEE8D}" dt="2023-03-24T16:20:30.944" v="255" actId="1076"/>
          <ac:picMkLst>
            <pc:docMk/>
            <pc:sldMk cId="2718898680" sldId="291"/>
            <ac:picMk id="13" creationId="{FF21342B-BE1D-2735-5282-26E0BA8631FD}"/>
          </ac:picMkLst>
        </pc:picChg>
        <pc:picChg chg="del">
          <ac:chgData name="David Sotelo Pinheiro da Silva" userId="735f63d5-6b70-4892-b79d-159b0fe18b46" providerId="ADAL" clId="{A3778F2B-AE1D-4180-BAAF-1423105CEE8D}" dt="2023-03-24T16:17:53.038" v="224" actId="478"/>
          <ac:picMkLst>
            <pc:docMk/>
            <pc:sldMk cId="2718898680" sldId="291"/>
            <ac:picMk id="14" creationId="{32910A1F-AF93-3B15-7A75-06BC939CDE34}"/>
          </ac:picMkLst>
        </pc:picChg>
      </pc:sldChg>
      <pc:sldChg chg="addSp delSp modSp mod">
        <pc:chgData name="David Sotelo Pinheiro da Silva" userId="735f63d5-6b70-4892-b79d-159b0fe18b46" providerId="ADAL" clId="{A3778F2B-AE1D-4180-BAAF-1423105CEE8D}" dt="2023-03-24T16:35:06.668" v="509"/>
        <pc:sldMkLst>
          <pc:docMk/>
          <pc:sldMk cId="2305093642" sldId="292"/>
        </pc:sldMkLst>
        <pc:spChg chg="mod">
          <ac:chgData name="David Sotelo Pinheiro da Silva" userId="735f63d5-6b70-4892-b79d-159b0fe18b46" providerId="ADAL" clId="{A3778F2B-AE1D-4180-BAAF-1423105CEE8D}" dt="2023-03-24T16:24:42.104" v="322" actId="1076"/>
          <ac:spMkLst>
            <pc:docMk/>
            <pc:sldMk cId="2305093642" sldId="292"/>
            <ac:spMk id="8" creationId="{D6E942DA-3B9B-997B-4EB6-4D7872048F2C}"/>
          </ac:spMkLst>
        </pc:spChg>
        <pc:spChg chg="mod">
          <ac:chgData name="David Sotelo Pinheiro da Silva" userId="735f63d5-6b70-4892-b79d-159b0fe18b46" providerId="ADAL" clId="{A3778F2B-AE1D-4180-BAAF-1423105CEE8D}" dt="2023-03-24T16:26:56.048" v="374"/>
          <ac:spMkLst>
            <pc:docMk/>
            <pc:sldMk cId="2305093642" sldId="292"/>
            <ac:spMk id="18" creationId="{D6A9740D-EA63-923F-4F5F-38AA9E833BC0}"/>
          </ac:spMkLst>
        </pc:spChg>
        <pc:spChg chg="mod">
          <ac:chgData name="David Sotelo Pinheiro da Silva" userId="735f63d5-6b70-4892-b79d-159b0fe18b46" providerId="ADAL" clId="{A3778F2B-AE1D-4180-BAAF-1423105CEE8D}" dt="2023-03-24T16:35:06.668" v="509"/>
          <ac:spMkLst>
            <pc:docMk/>
            <pc:sldMk cId="2305093642" sldId="292"/>
            <ac:spMk id="19" creationId="{49E2A182-5277-8FD0-7278-6B554D98F7F3}"/>
          </ac:spMkLst>
        </pc:spChg>
        <pc:picChg chg="add del mod modCrop">
          <ac:chgData name="David Sotelo Pinheiro da Silva" userId="735f63d5-6b70-4892-b79d-159b0fe18b46" providerId="ADAL" clId="{A3778F2B-AE1D-4180-BAAF-1423105CEE8D}" dt="2023-03-24T16:22:10.686" v="263" actId="21"/>
          <ac:picMkLst>
            <pc:docMk/>
            <pc:sldMk cId="2305093642" sldId="292"/>
            <ac:picMk id="3" creationId="{3B495E35-ED58-3317-1E25-79E99628610C}"/>
          </ac:picMkLst>
        </pc:picChg>
        <pc:picChg chg="add mod">
          <ac:chgData name="David Sotelo Pinheiro da Silva" userId="735f63d5-6b70-4892-b79d-159b0fe18b46" providerId="ADAL" clId="{A3778F2B-AE1D-4180-BAAF-1423105CEE8D}" dt="2023-03-24T16:24:32.602" v="319" actId="14100"/>
          <ac:picMkLst>
            <pc:docMk/>
            <pc:sldMk cId="2305093642" sldId="292"/>
            <ac:picMk id="4" creationId="{6260D683-16A1-8649-2E21-9377DD3FFC10}"/>
          </ac:picMkLst>
        </pc:picChg>
        <pc:picChg chg="add del mod modCrop">
          <ac:chgData name="David Sotelo Pinheiro da Silva" userId="735f63d5-6b70-4892-b79d-159b0fe18b46" providerId="ADAL" clId="{A3778F2B-AE1D-4180-BAAF-1423105CEE8D}" dt="2023-03-24T16:22:47.548" v="272" actId="21"/>
          <ac:picMkLst>
            <pc:docMk/>
            <pc:sldMk cId="2305093642" sldId="292"/>
            <ac:picMk id="6" creationId="{8F633626-B908-C70E-FFD5-A06782B9D40D}"/>
          </ac:picMkLst>
        </pc:picChg>
        <pc:picChg chg="add mod">
          <ac:chgData name="David Sotelo Pinheiro da Silva" userId="735f63d5-6b70-4892-b79d-159b0fe18b46" providerId="ADAL" clId="{A3778F2B-AE1D-4180-BAAF-1423105CEE8D}" dt="2023-03-24T16:24:45.981" v="324" actId="1076"/>
          <ac:picMkLst>
            <pc:docMk/>
            <pc:sldMk cId="2305093642" sldId="292"/>
            <ac:picMk id="7" creationId="{702B4478-9002-F1BE-1CF8-C7EA0A23AAE8}"/>
          </ac:picMkLst>
        </pc:picChg>
        <pc:picChg chg="del">
          <ac:chgData name="David Sotelo Pinheiro da Silva" userId="735f63d5-6b70-4892-b79d-159b0fe18b46" providerId="ADAL" clId="{A3778F2B-AE1D-4180-BAAF-1423105CEE8D}" dt="2023-03-24T16:21:35.217" v="256" actId="478"/>
          <ac:picMkLst>
            <pc:docMk/>
            <pc:sldMk cId="2305093642" sldId="292"/>
            <ac:picMk id="11" creationId="{E4D75912-B238-C072-0548-7F8F2A91F2F7}"/>
          </ac:picMkLst>
        </pc:picChg>
        <pc:picChg chg="del">
          <ac:chgData name="David Sotelo Pinheiro da Silva" userId="735f63d5-6b70-4892-b79d-159b0fe18b46" providerId="ADAL" clId="{A3778F2B-AE1D-4180-BAAF-1423105CEE8D}" dt="2023-03-24T16:21:37.051" v="257" actId="478"/>
          <ac:picMkLst>
            <pc:docMk/>
            <pc:sldMk cId="2305093642" sldId="292"/>
            <ac:picMk id="15" creationId="{49E2C5E7-DE01-C19A-DFCB-4143E8EFCBA9}"/>
          </ac:picMkLst>
        </pc:picChg>
        <pc:cxnChg chg="mod">
          <ac:chgData name="David Sotelo Pinheiro da Silva" userId="735f63d5-6b70-4892-b79d-159b0fe18b46" providerId="ADAL" clId="{A3778F2B-AE1D-4180-BAAF-1423105CEE8D}" dt="2023-03-24T16:24:43.819" v="323" actId="1076"/>
          <ac:cxnSpMkLst>
            <pc:docMk/>
            <pc:sldMk cId="2305093642" sldId="292"/>
            <ac:cxnSpMk id="10" creationId="{B735D32C-E1C9-BB86-711C-E6195283BA89}"/>
          </ac:cxnSpMkLst>
        </pc:cxnChg>
      </pc:sldChg>
      <pc:sldChg chg="addSp delSp modSp mod">
        <pc:chgData name="David Sotelo Pinheiro da Silva" userId="735f63d5-6b70-4892-b79d-159b0fe18b46" providerId="ADAL" clId="{A3778F2B-AE1D-4180-BAAF-1423105CEE8D}" dt="2023-03-24T16:38:53.817" v="550" actId="20577"/>
        <pc:sldMkLst>
          <pc:docMk/>
          <pc:sldMk cId="192575762" sldId="293"/>
        </pc:sldMkLst>
        <pc:spChg chg="mod">
          <ac:chgData name="David Sotelo Pinheiro da Silva" userId="735f63d5-6b70-4892-b79d-159b0fe18b46" providerId="ADAL" clId="{A3778F2B-AE1D-4180-BAAF-1423105CEE8D}" dt="2023-03-24T16:38:53.817" v="550" actId="20577"/>
          <ac:spMkLst>
            <pc:docMk/>
            <pc:sldMk cId="192575762" sldId="293"/>
            <ac:spMk id="2" creationId="{B6F94C01-1B01-91E4-E8CB-1CC5DC064D91}"/>
          </ac:spMkLst>
        </pc:spChg>
        <pc:picChg chg="add del mod modCrop">
          <ac:chgData name="David Sotelo Pinheiro da Silva" userId="735f63d5-6b70-4892-b79d-159b0fe18b46" providerId="ADAL" clId="{A3778F2B-AE1D-4180-BAAF-1423105CEE8D}" dt="2023-03-24T16:32:49.680" v="476" actId="21"/>
          <ac:picMkLst>
            <pc:docMk/>
            <pc:sldMk cId="192575762" sldId="293"/>
            <ac:picMk id="4" creationId="{5916BDA1-0648-6CBE-333E-113782DC945B}"/>
          </ac:picMkLst>
        </pc:picChg>
        <pc:picChg chg="add mod">
          <ac:chgData name="David Sotelo Pinheiro da Silva" userId="735f63d5-6b70-4892-b79d-159b0fe18b46" providerId="ADAL" clId="{A3778F2B-AE1D-4180-BAAF-1423105CEE8D}" dt="2023-03-24T16:34:28.199" v="507" actId="1076"/>
          <ac:picMkLst>
            <pc:docMk/>
            <pc:sldMk cId="192575762" sldId="293"/>
            <ac:picMk id="5" creationId="{3E5D63E0-516B-31FF-21E0-C4D998322A5B}"/>
          </ac:picMkLst>
        </pc:picChg>
        <pc:picChg chg="del mod">
          <ac:chgData name="David Sotelo Pinheiro da Silva" userId="735f63d5-6b70-4892-b79d-159b0fe18b46" providerId="ADAL" clId="{A3778F2B-AE1D-4180-BAAF-1423105CEE8D}" dt="2023-03-24T16:31:47.499" v="464" actId="478"/>
          <ac:picMkLst>
            <pc:docMk/>
            <pc:sldMk cId="192575762" sldId="293"/>
            <ac:picMk id="6" creationId="{8B6CFECD-A2D4-F669-2F24-169A9EF3A73E}"/>
          </ac:picMkLst>
        </pc:picChg>
        <pc:picChg chg="add del mod">
          <ac:chgData name="David Sotelo Pinheiro da Silva" userId="735f63d5-6b70-4892-b79d-159b0fe18b46" providerId="ADAL" clId="{A3778F2B-AE1D-4180-BAAF-1423105CEE8D}" dt="2023-03-24T16:33:15.733" v="486" actId="478"/>
          <ac:picMkLst>
            <pc:docMk/>
            <pc:sldMk cId="192575762" sldId="293"/>
            <ac:picMk id="7" creationId="{45BF3AA5-BABB-C5CE-B489-946AE14E4B33}"/>
          </ac:picMkLst>
        </pc:picChg>
        <pc:picChg chg="add del mod modCrop">
          <ac:chgData name="David Sotelo Pinheiro da Silva" userId="735f63d5-6b70-4892-b79d-159b0fe18b46" providerId="ADAL" clId="{A3778F2B-AE1D-4180-BAAF-1423105CEE8D}" dt="2023-03-24T16:33:41.424" v="492" actId="21"/>
          <ac:picMkLst>
            <pc:docMk/>
            <pc:sldMk cId="192575762" sldId="293"/>
            <ac:picMk id="9" creationId="{28E2E3EC-1472-CD5C-1D83-6DF7001CEA73}"/>
          </ac:picMkLst>
        </pc:picChg>
        <pc:picChg chg="add mod">
          <ac:chgData name="David Sotelo Pinheiro da Silva" userId="735f63d5-6b70-4892-b79d-159b0fe18b46" providerId="ADAL" clId="{A3778F2B-AE1D-4180-BAAF-1423105CEE8D}" dt="2023-03-24T16:34:26.721" v="506" actId="1076"/>
          <ac:picMkLst>
            <pc:docMk/>
            <pc:sldMk cId="192575762" sldId="293"/>
            <ac:picMk id="10" creationId="{925FFFCE-0162-65BC-D0D8-A13948B42059}"/>
          </ac:picMkLst>
        </pc:picChg>
        <pc:picChg chg="del mod">
          <ac:chgData name="David Sotelo Pinheiro da Silva" userId="735f63d5-6b70-4892-b79d-159b0fe18b46" providerId="ADAL" clId="{A3778F2B-AE1D-4180-BAAF-1423105CEE8D}" dt="2023-03-24T16:31:55.681" v="470" actId="478"/>
          <ac:picMkLst>
            <pc:docMk/>
            <pc:sldMk cId="192575762" sldId="293"/>
            <ac:picMk id="20" creationId="{49A79955-B720-5254-3446-4ECD8B2509C9}"/>
          </ac:picMkLst>
        </pc:picChg>
        <pc:picChg chg="del">
          <ac:chgData name="David Sotelo Pinheiro da Silva" userId="735f63d5-6b70-4892-b79d-159b0fe18b46" providerId="ADAL" clId="{A3778F2B-AE1D-4180-BAAF-1423105CEE8D}" dt="2023-03-24T16:31:49.506" v="465" actId="478"/>
          <ac:picMkLst>
            <pc:docMk/>
            <pc:sldMk cId="192575762" sldId="293"/>
            <ac:picMk id="21" creationId="{EAD6EB10-8142-8752-564D-D51B5B39F405}"/>
          </ac:picMkLst>
        </pc:picChg>
        <pc:picChg chg="del">
          <ac:chgData name="David Sotelo Pinheiro da Silva" userId="735f63d5-6b70-4892-b79d-159b0fe18b46" providerId="ADAL" clId="{A3778F2B-AE1D-4180-BAAF-1423105CEE8D}" dt="2023-03-24T16:31:53.152" v="467" actId="478"/>
          <ac:picMkLst>
            <pc:docMk/>
            <pc:sldMk cId="192575762" sldId="293"/>
            <ac:picMk id="22" creationId="{A7443495-C074-377D-7A3E-147302D247DC}"/>
          </ac:picMkLst>
        </pc:picChg>
        <pc:picChg chg="del">
          <ac:chgData name="David Sotelo Pinheiro da Silva" userId="735f63d5-6b70-4892-b79d-159b0fe18b46" providerId="ADAL" clId="{A3778F2B-AE1D-4180-BAAF-1423105CEE8D}" dt="2023-03-24T16:31:51.706" v="466" actId="478"/>
          <ac:picMkLst>
            <pc:docMk/>
            <pc:sldMk cId="192575762" sldId="293"/>
            <ac:picMk id="25" creationId="{4B9C594E-068D-992D-E9DD-11A0CFBF2637}"/>
          </ac:picMkLst>
        </pc:picChg>
        <pc:picChg chg="del">
          <ac:chgData name="David Sotelo Pinheiro da Silva" userId="735f63d5-6b70-4892-b79d-159b0fe18b46" providerId="ADAL" clId="{A3778F2B-AE1D-4180-BAAF-1423105CEE8D}" dt="2023-03-24T16:31:54.553" v="468" actId="478"/>
          <ac:picMkLst>
            <pc:docMk/>
            <pc:sldMk cId="192575762" sldId="293"/>
            <ac:picMk id="28" creationId="{539A96D8-0B0A-9B26-167B-FB2D24EB4614}"/>
          </ac:picMkLst>
        </pc:picChg>
        <pc:cxnChg chg="mod">
          <ac:chgData name="David Sotelo Pinheiro da Silva" userId="735f63d5-6b70-4892-b79d-159b0fe18b46" providerId="ADAL" clId="{A3778F2B-AE1D-4180-BAAF-1423105CEE8D}" dt="2023-03-24T16:34:06.303" v="498" actId="1076"/>
          <ac:cxnSpMkLst>
            <pc:docMk/>
            <pc:sldMk cId="192575762" sldId="293"/>
            <ac:cxnSpMk id="17" creationId="{C2095C9A-18EF-33C8-241D-7B14B9D94331}"/>
          </ac:cxnSpMkLst>
        </pc:cxnChg>
      </pc:sldChg>
      <pc:sldChg chg="addSp delSp modSp mod">
        <pc:chgData name="David Sotelo Pinheiro da Silva" userId="735f63d5-6b70-4892-b79d-159b0fe18b46" providerId="ADAL" clId="{A3778F2B-AE1D-4180-BAAF-1423105CEE8D}" dt="2023-03-29T17:37:49.007" v="652" actId="1076"/>
        <pc:sldMkLst>
          <pc:docMk/>
          <pc:sldMk cId="458072454" sldId="294"/>
        </pc:sldMkLst>
        <pc:spChg chg="mod">
          <ac:chgData name="David Sotelo Pinheiro da Silva" userId="735f63d5-6b70-4892-b79d-159b0fe18b46" providerId="ADAL" clId="{A3778F2B-AE1D-4180-BAAF-1423105CEE8D}" dt="2023-03-29T17:37:46.307" v="651" actId="1076"/>
          <ac:spMkLst>
            <pc:docMk/>
            <pc:sldMk cId="458072454" sldId="294"/>
            <ac:spMk id="6" creationId="{E6D8EFB4-2825-989E-717D-ACC8883CF69C}"/>
          </ac:spMkLst>
        </pc:spChg>
        <pc:spChg chg="mod">
          <ac:chgData name="David Sotelo Pinheiro da Silva" userId="735f63d5-6b70-4892-b79d-159b0fe18b46" providerId="ADAL" clId="{A3778F2B-AE1D-4180-BAAF-1423105CEE8D}" dt="2023-03-29T17:37:49.007" v="652" actId="1076"/>
          <ac:spMkLst>
            <pc:docMk/>
            <pc:sldMk cId="458072454" sldId="294"/>
            <ac:spMk id="8" creationId="{D6E942DA-3B9B-997B-4EB6-4D7872048F2C}"/>
          </ac:spMkLst>
        </pc:spChg>
        <pc:spChg chg="del mod">
          <ac:chgData name="David Sotelo Pinheiro da Silva" userId="735f63d5-6b70-4892-b79d-159b0fe18b46" providerId="ADAL" clId="{A3778F2B-AE1D-4180-BAAF-1423105CEE8D}" dt="2023-03-29T17:32:46.821" v="571" actId="478"/>
          <ac:spMkLst>
            <pc:docMk/>
            <pc:sldMk cId="458072454" sldId="294"/>
            <ac:spMk id="19" creationId="{49E2A182-5277-8FD0-7278-6B554D98F7F3}"/>
          </ac:spMkLst>
        </pc:spChg>
        <pc:picChg chg="add del mod modCrop">
          <ac:chgData name="David Sotelo Pinheiro da Silva" userId="735f63d5-6b70-4892-b79d-159b0fe18b46" providerId="ADAL" clId="{A3778F2B-AE1D-4180-BAAF-1423105CEE8D}" dt="2023-03-24T16:36:10.103" v="517" actId="21"/>
          <ac:picMkLst>
            <pc:docMk/>
            <pc:sldMk cId="458072454" sldId="294"/>
            <ac:picMk id="3" creationId="{93C9DEB6-5732-9492-488E-AE739BDD88A9}"/>
          </ac:picMkLst>
        </pc:picChg>
        <pc:picChg chg="add del mod modCrop">
          <ac:chgData name="David Sotelo Pinheiro da Silva" userId="735f63d5-6b70-4892-b79d-159b0fe18b46" providerId="ADAL" clId="{A3778F2B-AE1D-4180-BAAF-1423105CEE8D}" dt="2023-03-29T17:32:41.951" v="569" actId="21"/>
          <ac:picMkLst>
            <pc:docMk/>
            <pc:sldMk cId="458072454" sldId="294"/>
            <ac:picMk id="3" creationId="{D7B9F29F-AD14-7F07-1DEA-FF11D5EE12CE}"/>
          </ac:picMkLst>
        </pc:picChg>
        <pc:picChg chg="add mod">
          <ac:chgData name="David Sotelo Pinheiro da Silva" userId="735f63d5-6b70-4892-b79d-159b0fe18b46" providerId="ADAL" clId="{A3778F2B-AE1D-4180-BAAF-1423105CEE8D}" dt="2023-03-29T17:37:43.977" v="649" actId="1076"/>
          <ac:picMkLst>
            <pc:docMk/>
            <pc:sldMk cId="458072454" sldId="294"/>
            <ac:picMk id="4" creationId="{67D1324B-9128-9996-B71D-B6EEDABC1481}"/>
          </ac:picMkLst>
        </pc:picChg>
        <pc:picChg chg="del">
          <ac:chgData name="David Sotelo Pinheiro da Silva" userId="735f63d5-6b70-4892-b79d-159b0fe18b46" providerId="ADAL" clId="{A3778F2B-AE1D-4180-BAAF-1423105CEE8D}" dt="2023-03-24T16:35:46.610" v="511" actId="478"/>
          <ac:picMkLst>
            <pc:docMk/>
            <pc:sldMk cId="458072454" sldId="294"/>
            <ac:picMk id="4" creationId="{878E43BB-5619-B291-BCEF-629904413503}"/>
          </ac:picMkLst>
        </pc:picChg>
        <pc:picChg chg="add del mod">
          <ac:chgData name="David Sotelo Pinheiro da Silva" userId="735f63d5-6b70-4892-b79d-159b0fe18b46" providerId="ADAL" clId="{A3778F2B-AE1D-4180-BAAF-1423105CEE8D}" dt="2023-03-29T17:32:21.301" v="563" actId="478"/>
          <ac:picMkLst>
            <pc:docMk/>
            <pc:sldMk cId="458072454" sldId="294"/>
            <ac:picMk id="5" creationId="{656C886B-B584-B752-C74D-C3FE4498C0C2}"/>
          </ac:picMkLst>
        </pc:picChg>
        <pc:picChg chg="add del mod modCrop">
          <ac:chgData name="David Sotelo Pinheiro da Silva" userId="735f63d5-6b70-4892-b79d-159b0fe18b46" providerId="ADAL" clId="{A3778F2B-AE1D-4180-BAAF-1423105CEE8D}" dt="2023-03-24T16:37:16.143" v="527" actId="21"/>
          <ac:picMkLst>
            <pc:docMk/>
            <pc:sldMk cId="458072454" sldId="294"/>
            <ac:picMk id="9" creationId="{8FC93ADA-F022-770D-4DF9-BACAA6E130B3}"/>
          </ac:picMkLst>
        </pc:picChg>
        <pc:picChg chg="add del mod">
          <ac:chgData name="David Sotelo Pinheiro da Silva" userId="735f63d5-6b70-4892-b79d-159b0fe18b46" providerId="ADAL" clId="{A3778F2B-AE1D-4180-BAAF-1423105CEE8D}" dt="2023-03-29T17:32:44.221" v="570" actId="478"/>
          <ac:picMkLst>
            <pc:docMk/>
            <pc:sldMk cId="458072454" sldId="294"/>
            <ac:picMk id="11" creationId="{01586B0E-A3B1-47BA-A3B5-C2750A3EE5C6}"/>
          </ac:picMkLst>
        </pc:picChg>
        <pc:picChg chg="del">
          <ac:chgData name="David Sotelo Pinheiro da Silva" userId="735f63d5-6b70-4892-b79d-159b0fe18b46" providerId="ADAL" clId="{A3778F2B-AE1D-4180-BAAF-1423105CEE8D}" dt="2023-03-24T16:37:18.339" v="528" actId="478"/>
          <ac:picMkLst>
            <pc:docMk/>
            <pc:sldMk cId="458072454" sldId="294"/>
            <ac:picMk id="12" creationId="{AF80505D-F7BE-49FE-0198-7994DBF6BA10}"/>
          </ac:picMkLst>
        </pc:picChg>
        <pc:cxnChg chg="del">
          <ac:chgData name="David Sotelo Pinheiro da Silva" userId="735f63d5-6b70-4892-b79d-159b0fe18b46" providerId="ADAL" clId="{A3778F2B-AE1D-4180-BAAF-1423105CEE8D}" dt="2023-03-29T17:32:48.321" v="572" actId="478"/>
          <ac:cxnSpMkLst>
            <pc:docMk/>
            <pc:sldMk cId="458072454" sldId="294"/>
            <ac:cxnSpMk id="10" creationId="{B735D32C-E1C9-BB86-711C-E6195283BA89}"/>
          </ac:cxnSpMkLst>
        </pc:cxnChg>
      </pc:sldChg>
      <pc:sldChg chg="del">
        <pc:chgData name="David Sotelo Pinheiro da Silva" userId="735f63d5-6b70-4892-b79d-159b0fe18b46" providerId="ADAL" clId="{A3778F2B-AE1D-4180-BAAF-1423105CEE8D}" dt="2023-03-24T16:17:45.235" v="220" actId="47"/>
        <pc:sldMkLst>
          <pc:docMk/>
          <pc:sldMk cId="148179782" sldId="299"/>
        </pc:sldMkLst>
      </pc:sldChg>
      <pc:sldChg chg="del">
        <pc:chgData name="David Sotelo Pinheiro da Silva" userId="735f63d5-6b70-4892-b79d-159b0fe18b46" providerId="ADAL" clId="{A3778F2B-AE1D-4180-BAAF-1423105CEE8D}" dt="2023-03-24T16:17:46.248" v="221" actId="47"/>
        <pc:sldMkLst>
          <pc:docMk/>
          <pc:sldMk cId="1646443809" sldId="300"/>
        </pc:sldMkLst>
      </pc:sldChg>
      <pc:sldChg chg="del">
        <pc:chgData name="David Sotelo Pinheiro da Silva" userId="735f63d5-6b70-4892-b79d-159b0fe18b46" providerId="ADAL" clId="{A3778F2B-AE1D-4180-BAAF-1423105CEE8D}" dt="2023-03-24T16:39:34.479" v="562" actId="47"/>
        <pc:sldMkLst>
          <pc:docMk/>
          <pc:sldMk cId="2019113698" sldId="301"/>
        </pc:sldMkLst>
      </pc:sldChg>
      <pc:sldChg chg="del">
        <pc:chgData name="David Sotelo Pinheiro da Silva" userId="735f63d5-6b70-4892-b79d-159b0fe18b46" providerId="ADAL" clId="{A3778F2B-AE1D-4180-BAAF-1423105CEE8D}" dt="2023-03-24T16:39:34.479" v="562" actId="47"/>
        <pc:sldMkLst>
          <pc:docMk/>
          <pc:sldMk cId="2937886305" sldId="302"/>
        </pc:sldMkLst>
      </pc:sldChg>
      <pc:sldChg chg="addSp delSp modSp add mod">
        <pc:chgData name="David Sotelo Pinheiro da Silva" userId="735f63d5-6b70-4892-b79d-159b0fe18b46" providerId="ADAL" clId="{A3778F2B-AE1D-4180-BAAF-1423105CEE8D}" dt="2023-03-24T16:35:18.384" v="510"/>
        <pc:sldMkLst>
          <pc:docMk/>
          <pc:sldMk cId="3317468936" sldId="303"/>
        </pc:sldMkLst>
        <pc:spChg chg="mod">
          <ac:chgData name="David Sotelo Pinheiro da Silva" userId="735f63d5-6b70-4892-b79d-159b0fe18b46" providerId="ADAL" clId="{A3778F2B-AE1D-4180-BAAF-1423105CEE8D}" dt="2023-03-24T16:16:52.713" v="207" actId="14100"/>
          <ac:spMkLst>
            <pc:docMk/>
            <pc:sldMk cId="3317468936" sldId="303"/>
            <ac:spMk id="3" creationId="{B6000A77-DB25-9086-17DF-4C2B087F0EE8}"/>
          </ac:spMkLst>
        </pc:spChg>
        <pc:spChg chg="mod">
          <ac:chgData name="David Sotelo Pinheiro da Silva" userId="735f63d5-6b70-4892-b79d-159b0fe18b46" providerId="ADAL" clId="{A3778F2B-AE1D-4180-BAAF-1423105CEE8D}" dt="2023-03-24T16:35:18.384" v="510"/>
          <ac:spMkLst>
            <pc:docMk/>
            <pc:sldMk cId="3317468936" sldId="303"/>
            <ac:spMk id="4" creationId="{55D2FEE9-A334-B577-4D65-28EA87ED3D11}"/>
          </ac:spMkLst>
        </pc:spChg>
        <pc:picChg chg="add del mod modCrop">
          <ac:chgData name="David Sotelo Pinheiro da Silva" userId="735f63d5-6b70-4892-b79d-159b0fe18b46" providerId="ADAL" clId="{A3778F2B-AE1D-4180-BAAF-1423105CEE8D}" dt="2023-03-24T16:16:43.680" v="203" actId="21"/>
          <ac:picMkLst>
            <pc:docMk/>
            <pc:sldMk cId="3317468936" sldId="303"/>
            <ac:picMk id="6" creationId="{62E85E5C-CF1D-6066-DBD0-D29B0FFCCBD6}"/>
          </ac:picMkLst>
        </pc:picChg>
        <pc:picChg chg="add mod">
          <ac:chgData name="David Sotelo Pinheiro da Silva" userId="735f63d5-6b70-4892-b79d-159b0fe18b46" providerId="ADAL" clId="{A3778F2B-AE1D-4180-BAAF-1423105CEE8D}" dt="2023-03-24T16:16:49.806" v="206" actId="14100"/>
          <ac:picMkLst>
            <pc:docMk/>
            <pc:sldMk cId="3317468936" sldId="303"/>
            <ac:picMk id="7" creationId="{11394DFC-3219-E6D8-6156-194FC84405A7}"/>
          </ac:picMkLst>
        </pc:picChg>
        <pc:picChg chg="del mod">
          <ac:chgData name="David Sotelo Pinheiro da Silva" userId="735f63d5-6b70-4892-b79d-159b0fe18b46" providerId="ADAL" clId="{A3778F2B-AE1D-4180-BAAF-1423105CEE8D}" dt="2023-03-24T16:16:14.778" v="197" actId="478"/>
          <ac:picMkLst>
            <pc:docMk/>
            <pc:sldMk cId="3317468936" sldId="303"/>
            <ac:picMk id="10" creationId="{47FFCD70-44E5-0A6B-F96E-04F2EEA5655D}"/>
          </ac:picMkLst>
        </pc:picChg>
        <pc:picChg chg="mod">
          <ac:chgData name="David Sotelo Pinheiro da Silva" userId="735f63d5-6b70-4892-b79d-159b0fe18b46" providerId="ADAL" clId="{A3778F2B-AE1D-4180-BAAF-1423105CEE8D}" dt="2023-03-24T16:17:29.029" v="218" actId="1076"/>
          <ac:picMkLst>
            <pc:docMk/>
            <pc:sldMk cId="3317468936" sldId="303"/>
            <ac:picMk id="14" creationId="{38FAB263-0683-22F8-F930-713A70E27377}"/>
          </ac:picMkLst>
        </pc:picChg>
        <pc:cxnChg chg="mod">
          <ac:chgData name="David Sotelo Pinheiro da Silva" userId="735f63d5-6b70-4892-b79d-159b0fe18b46" providerId="ADAL" clId="{A3778F2B-AE1D-4180-BAAF-1423105CEE8D}" dt="2023-03-24T16:17:34.582" v="219" actId="1076"/>
          <ac:cxnSpMkLst>
            <pc:docMk/>
            <pc:sldMk cId="3317468936" sldId="303"/>
            <ac:cxnSpMk id="15" creationId="{190450B9-36FC-C3D0-9AAB-3DF5066FB560}"/>
          </ac:cxnSpMkLst>
        </pc:cxnChg>
      </pc:sldChg>
      <pc:sldChg chg="addSp delSp modSp add mod">
        <pc:chgData name="David Sotelo Pinheiro da Silva" userId="735f63d5-6b70-4892-b79d-159b0fe18b46" providerId="ADAL" clId="{A3778F2B-AE1D-4180-BAAF-1423105CEE8D}" dt="2023-03-29T17:38:07.207" v="653" actId="732"/>
        <pc:sldMkLst>
          <pc:docMk/>
          <pc:sldMk cId="3824331915" sldId="304"/>
        </pc:sldMkLst>
        <pc:spChg chg="add mod">
          <ac:chgData name="David Sotelo Pinheiro da Silva" userId="735f63d5-6b70-4892-b79d-159b0fe18b46" providerId="ADAL" clId="{A3778F2B-AE1D-4180-BAAF-1423105CEE8D}" dt="2023-03-29T17:37:29.787" v="644" actId="1076"/>
          <ac:spMkLst>
            <pc:docMk/>
            <pc:sldMk cId="3824331915" sldId="304"/>
            <ac:spMk id="2" creationId="{C086132E-FCB3-ADDD-6899-89ADB5D7DEB0}"/>
          </ac:spMkLst>
        </pc:spChg>
        <pc:spChg chg="del">
          <ac:chgData name="David Sotelo Pinheiro da Silva" userId="735f63d5-6b70-4892-b79d-159b0fe18b46" providerId="ADAL" clId="{A3778F2B-AE1D-4180-BAAF-1423105CEE8D}" dt="2023-03-29T17:33:48.210" v="587" actId="478"/>
          <ac:spMkLst>
            <pc:docMk/>
            <pc:sldMk cId="3824331915" sldId="304"/>
            <ac:spMk id="8" creationId="{D6E942DA-3B9B-997B-4EB6-4D7872048F2C}"/>
          </ac:spMkLst>
        </pc:spChg>
        <pc:picChg chg="del">
          <ac:chgData name="David Sotelo Pinheiro da Silva" userId="735f63d5-6b70-4892-b79d-159b0fe18b46" providerId="ADAL" clId="{A3778F2B-AE1D-4180-BAAF-1423105CEE8D}" dt="2023-03-29T17:33:45.530" v="586" actId="478"/>
          <ac:picMkLst>
            <pc:docMk/>
            <pc:sldMk cId="3824331915" sldId="304"/>
            <ac:picMk id="4" creationId="{67D1324B-9128-9996-B71D-B6EEDABC1481}"/>
          </ac:picMkLst>
        </pc:picChg>
        <pc:picChg chg="add del mod modCrop">
          <ac:chgData name="David Sotelo Pinheiro da Silva" userId="735f63d5-6b70-4892-b79d-159b0fe18b46" providerId="ADAL" clId="{A3778F2B-AE1D-4180-BAAF-1423105CEE8D}" dt="2023-03-29T17:35:21.749" v="615" actId="21"/>
          <ac:picMkLst>
            <pc:docMk/>
            <pc:sldMk cId="3824331915" sldId="304"/>
            <ac:picMk id="5" creationId="{821D83EE-B64A-41B5-69BE-E524D5025D77}"/>
          </ac:picMkLst>
        </pc:picChg>
        <pc:picChg chg="add mod modCrop">
          <ac:chgData name="David Sotelo Pinheiro da Silva" userId="735f63d5-6b70-4892-b79d-159b0fe18b46" providerId="ADAL" clId="{A3778F2B-AE1D-4180-BAAF-1423105CEE8D}" dt="2023-03-29T17:38:07.207" v="653" actId="732"/>
          <ac:picMkLst>
            <pc:docMk/>
            <pc:sldMk cId="3824331915" sldId="304"/>
            <ac:picMk id="7" creationId="{14A5C43B-0ABB-76D4-C581-0912E5DC9648}"/>
          </ac:picMkLst>
        </pc:picChg>
        <pc:picChg chg="add del mod modCrop">
          <ac:chgData name="David Sotelo Pinheiro da Silva" userId="735f63d5-6b70-4892-b79d-159b0fe18b46" providerId="ADAL" clId="{A3778F2B-AE1D-4180-BAAF-1423105CEE8D}" dt="2023-03-29T17:36:17.558" v="629" actId="21"/>
          <ac:picMkLst>
            <pc:docMk/>
            <pc:sldMk cId="3824331915" sldId="304"/>
            <ac:picMk id="10" creationId="{A9C28FB3-1C65-332D-732B-88218D98AF66}"/>
          </ac:picMkLst>
        </pc:picChg>
        <pc:picChg chg="add del mod modCrop">
          <ac:chgData name="David Sotelo Pinheiro da Silva" userId="735f63d5-6b70-4892-b79d-159b0fe18b46" providerId="ADAL" clId="{A3778F2B-AE1D-4180-BAAF-1423105CEE8D}" dt="2023-03-29T17:37:13.427" v="638" actId="478"/>
          <ac:picMkLst>
            <pc:docMk/>
            <pc:sldMk cId="3824331915" sldId="304"/>
            <ac:picMk id="11" creationId="{A6E645B6-A2A1-80E3-D220-63846E65A43A}"/>
          </ac:picMkLst>
        </pc:picChg>
        <pc:cxnChg chg="add mod">
          <ac:chgData name="David Sotelo Pinheiro da Silva" userId="735f63d5-6b70-4892-b79d-159b0fe18b46" providerId="ADAL" clId="{A3778F2B-AE1D-4180-BAAF-1423105CEE8D}" dt="2023-03-29T17:37:15.507" v="639" actId="1076"/>
          <ac:cxnSpMkLst>
            <pc:docMk/>
            <pc:sldMk cId="3824331915" sldId="304"/>
            <ac:cxnSpMk id="9" creationId="{21B3FD26-5C7F-88AB-B979-E600E1B262C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FFE2D-0AC0-4548-C0C3-A2234B985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1ABBDE-59EF-6B1D-FB20-55EE117FF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971384-9C79-D6EE-7B60-419D8AF6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13373B-D46D-E967-DED8-49483BC1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823C57-6331-0487-2AF3-EE31111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82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02B7C-087A-E3DE-E58F-E59223E1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918691-C880-FE3E-F2F5-296C9EA54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23386B-C0D2-86C0-32A6-90534D4D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C60190-D4BC-ACD4-63F9-0A9AD528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2FD900-BCD9-9671-AB7C-4AC39D8C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28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DBB7D4-89EF-A38D-D69E-EBBC2D018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BE0F81-7879-1DC4-1BAA-C8CA55904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23A01D-9548-2C8E-48FF-045910D1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17A739-6DC7-642E-D29B-9C148826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2BFC31-7DF0-F98B-FDCF-43BF3A3B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89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AD715-2A17-885D-43AB-2EF26267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3FE97-32A4-0BA6-BB08-43817685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225568-D35A-B5DB-0283-CD8B867B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5F115D-9AE1-7A11-8D56-B7CD2F09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5EDA9-734A-39B8-221D-BD6A1301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A6769-69F9-8E7F-E487-9DC082D0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D1EEF7-2CD1-A9D0-9E57-AA5E5653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0338E5-A7A1-7373-0707-A85B9E73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2404CD-C69D-6454-7FA2-B91D987E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FEA42-2EB6-F275-3638-811B7650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86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49EB4-64FF-76CA-21DA-0C0444FF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1776D-05A6-1F19-4932-E7A8A55F4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CE5446-1C27-D781-9F5E-17E814F5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270E1E-B756-4D00-A19C-44BF1C64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29FD88-42B3-2488-B454-6F4C71FD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FA770A-6CD4-6F6D-C2A4-D35E1AA8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6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1B68B-BA62-7335-C653-A08817B1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24976B-9E10-19D4-2521-A50F58F38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045A22-E93C-4E3C-A54F-0BF4C158D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F1929A-77D7-3A4E-E92F-8869DC45D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2C0ECC-A661-D5A9-FD1B-ED65F26FF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E42603-3DE3-54F0-F597-5AA9A46B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6B5CFC-D126-77FF-9A2C-1C875E4E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358AFA-DFF2-43B2-AF88-CF933780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62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5A5BF-E63F-B767-3B27-00B5163E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D31CAE-1F5A-FF36-37EE-CCC6FEA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4CAEF0-E5A4-FAD8-63CD-D0E31C19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5BF9AD-CDDA-6863-9CEA-DC286DA5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75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3B62D1-A07D-A4B6-0EAE-774F7827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ED9361-B742-1E19-C79C-7DA507D1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5D89B9-5EEA-5340-7E97-DE7DCD10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3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BB2C7-843A-E460-4C21-78128EED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73EE7F-1A9C-0EE1-B497-8FD9E013B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FD00B2-0A19-798A-C10C-FBAD24A47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1ADA66-AE22-15E2-8A5B-A4D0E688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CC1D66-6E4E-A9CD-8BFF-603719AA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C5D3B6-83DB-635C-8847-0D626639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4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621BE-8260-704E-1467-38E050E0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30381A-D46D-F508-0E86-D54195721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47ABCF-80E9-EC98-1E7B-E7A970F44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5CC0F-0AEC-3C8A-3CFE-FB517BC5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7BDFA3-FBDF-E7D8-14AD-2B359379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3B5739-C534-AD4B-1F40-9EB86DFF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26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408B92-6C18-1583-F7B4-4F65009C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2D89BE-D1FB-47C7-08F2-6DF9DADF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DEBCD6-513E-2712-E519-D7A8F9034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F1BA7-AE97-4FFC-88F8-173DE47A2DB4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F8A998-153C-CCC5-00EE-8E8B81EF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7E6277-7910-A696-25D3-4E5E350E8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1488334424,&quot;Placement&quot;:&quot;Footer&quot;,&quot;Top&quot;:515.9133,&quot;Left&quot;:381.2681,&quot;SlideWidth&quot;:960,&quot;SlideHeight&quot;:540}">
            <a:extLst>
              <a:ext uri="{FF2B5EF4-FFF2-40B4-BE49-F238E27FC236}">
                <a16:creationId xmlns:a16="http://schemas.microsoft.com/office/drawing/2014/main" id="{8CBAE992-3A1D-4851-258B-1934197477EA}"/>
              </a:ext>
            </a:extLst>
          </p:cNvPr>
          <p:cNvSpPr txBox="1"/>
          <p:nvPr userDrawn="1"/>
        </p:nvSpPr>
        <p:spPr>
          <a:xfrm>
            <a:off x="4842105" y="6552099"/>
            <a:ext cx="2507791" cy="3059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100">
                <a:solidFill>
                  <a:srgbClr val="008542"/>
                </a:solidFill>
                <a:latin typeface="Arial Black" panose="020B0A04020102020204" pitchFamily="34" charset="0"/>
              </a:rPr>
              <a:t>INTERNA \ Qualquer Usuário</a:t>
            </a:r>
          </a:p>
        </p:txBody>
      </p:sp>
    </p:spTree>
    <p:extLst>
      <p:ext uri="{BB962C8B-B14F-4D97-AF65-F5344CB8AC3E}">
        <p14:creationId xmlns:p14="http://schemas.microsoft.com/office/powerpoint/2010/main" val="90477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15487B5-8837-20D0-DBC2-16704DE88717}"/>
              </a:ext>
            </a:extLst>
          </p:cNvPr>
          <p:cNvSpPr/>
          <p:nvPr/>
        </p:nvSpPr>
        <p:spPr>
          <a:xfrm>
            <a:off x="872197" y="301195"/>
            <a:ext cx="10584396" cy="7484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199DB3-212C-A512-A19F-223861B10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943" y="481910"/>
            <a:ext cx="7766795" cy="387039"/>
          </a:xfrm>
        </p:spPr>
        <p:txBody>
          <a:bodyPr>
            <a:noAutofit/>
          </a:bodyPr>
          <a:lstStyle/>
          <a:p>
            <a:br>
              <a:rPr lang="pt-BR" sz="1900" b="1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  <a:cs typeface="Arial" panose="020B0604020202020204" pitchFamily="34" charset="0"/>
              </a:rPr>
            </a:br>
            <a:br>
              <a:rPr lang="pt-BR" sz="1900" b="1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  <a:cs typeface="Arial" panose="020B0604020202020204" pitchFamily="34" charset="0"/>
              </a:rPr>
            </a:br>
            <a:r>
              <a:rPr lang="pt-BR" sz="1900" b="1" dirty="0">
                <a:latin typeface="Book Antiqua" panose="02040602050305030304" pitchFamily="18" charset="0"/>
                <a:cs typeface="Arial" panose="020B0604020202020204" pitchFamily="34" charset="0"/>
              </a:rPr>
              <a:t>Programa de Formação de Especialistas em Algoritmos e Otimização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DC70C8-83E6-305D-3607-4965120CB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8812" y="2875934"/>
            <a:ext cx="6521918" cy="880139"/>
          </a:xfrm>
        </p:spPr>
        <p:txBody>
          <a:bodyPr>
            <a:normAutofit/>
          </a:bodyPr>
          <a:lstStyle/>
          <a:p>
            <a:r>
              <a:rPr lang="pt-BR" sz="3800" b="1" dirty="0">
                <a:latin typeface="Book Antiqua" panose="02040602050305030304" pitchFamily="18" charset="0"/>
                <a:cs typeface="Arial" panose="020B0604020202020204" pitchFamily="34" charset="0"/>
              </a:rPr>
              <a:t>Algorithmic Toolbox </a:t>
            </a:r>
            <a:r>
              <a:rPr lang="pt-BR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https://www.coursera.org/learn/algorithmic-toolbox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FE22015-C4B5-5951-C91E-C570A36865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7990" y="347724"/>
            <a:ext cx="2261813" cy="6554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47E5B5-CB5C-61E5-F1C0-0473C4ED5C7F}"/>
              </a:ext>
            </a:extLst>
          </p:cNvPr>
          <p:cNvSpPr txBox="1"/>
          <p:nvPr/>
        </p:nvSpPr>
        <p:spPr>
          <a:xfrm>
            <a:off x="4624167" y="5259176"/>
            <a:ext cx="3492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Reunião de Tutoria: </a:t>
            </a:r>
            <a:r>
              <a:rPr lang="pt-BR" b="1" dirty="0">
                <a:latin typeface="Book Antiqua" panose="02040602050305030304" pitchFamily="18" charset="0"/>
                <a:cs typeface="Arial" panose="020B0604020202020204" pitchFamily="34" charset="0"/>
              </a:rPr>
              <a:t>Semana 6</a:t>
            </a:r>
            <a:b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41A38CA-1721-4326-CD5B-043F2669ADEB}"/>
              </a:ext>
            </a:extLst>
          </p:cNvPr>
          <p:cNvCxnSpPr>
            <a:cxnSpLocks/>
          </p:cNvCxnSpPr>
          <p:nvPr/>
        </p:nvCxnSpPr>
        <p:spPr>
          <a:xfrm>
            <a:off x="8989256" y="301195"/>
            <a:ext cx="0" cy="7484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16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1:</a:t>
            </a:r>
            <a:r>
              <a:rPr lang="pt-BR" sz="2800" dirty="0">
                <a:latin typeface="Book Antiqua" panose="02040602050305030304" pitchFamily="18" charset="0"/>
              </a:rPr>
              <a:t> Maximum Amount of Gold</a:t>
            </a:r>
            <a:endParaRPr lang="pt-BR" sz="280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2095C9A-18EF-33C8-241D-7B14B9D94331}"/>
              </a:ext>
            </a:extLst>
          </p:cNvPr>
          <p:cNvCxnSpPr>
            <a:cxnSpLocks/>
          </p:cNvCxnSpPr>
          <p:nvPr/>
        </p:nvCxnSpPr>
        <p:spPr>
          <a:xfrm>
            <a:off x="6119517" y="1107804"/>
            <a:ext cx="0" cy="5124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8F7C2C05-8B8D-44F4-7330-7B58ECC15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13" t="25282" r="31489" b="7321"/>
          <a:stretch/>
        </p:blipFill>
        <p:spPr>
          <a:xfrm>
            <a:off x="257287" y="1199558"/>
            <a:ext cx="5530711" cy="48313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6C434AD-5E34-C4F5-AB95-FE02D5DB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97" t="43895" r="31320" b="24644"/>
          <a:stretch/>
        </p:blipFill>
        <p:spPr>
          <a:xfrm>
            <a:off x="6451037" y="1199558"/>
            <a:ext cx="5478056" cy="222944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E81FC60-7FCA-3C46-1F9F-D034469625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48" t="35056" r="26769" b="36929"/>
          <a:stretch/>
        </p:blipFill>
        <p:spPr>
          <a:xfrm>
            <a:off x="6280513" y="3732036"/>
            <a:ext cx="5762007" cy="208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2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1:</a:t>
            </a:r>
            <a:r>
              <a:rPr lang="pt-BR" sz="2800" dirty="0">
                <a:latin typeface="Book Antiqua" panose="02040602050305030304" pitchFamily="18" charset="0"/>
              </a:rPr>
              <a:t> Maximum Amount of Gold</a:t>
            </a:r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6000A77-DB25-9086-17DF-4C2B087F0EE8}"/>
              </a:ext>
            </a:extLst>
          </p:cNvPr>
          <p:cNvSpPr txBox="1"/>
          <p:nvPr/>
        </p:nvSpPr>
        <p:spPr>
          <a:xfrm>
            <a:off x="123428" y="1079637"/>
            <a:ext cx="68013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</a:t>
            </a:r>
            <a:endParaRPr lang="pt-BR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5D2FEE9-A334-B577-4D65-28EA87ED3D11}"/>
                  </a:ext>
                </a:extLst>
              </p:cNvPr>
              <p:cNvSpPr txBox="1"/>
              <p:nvPr/>
            </p:nvSpPr>
            <p:spPr>
              <a:xfrm>
                <a:off x="7293071" y="5157792"/>
                <a:ext cx="4775500" cy="64633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latin typeface="Book Antiqua" panose="02040602050305030304" pitchFamily="18" charset="0"/>
                  </a:rPr>
                  <a:t>Complexidade de tempo</a:t>
                </a:r>
                <a:r>
                  <a:rPr lang="pt-BR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latin typeface="Book Antiqua" panose="02040602050305030304" pitchFamily="18" charset="0"/>
                </a:endParaRPr>
              </a:p>
              <a:p>
                <a:r>
                  <a:rPr lang="pt-BR" b="1" dirty="0">
                    <a:latin typeface="Book Antiqua" panose="02040602050305030304" pitchFamily="18" charset="0"/>
                  </a:rPr>
                  <a:t>Complexidade de espaço</a:t>
                </a:r>
                <a:r>
                  <a:rPr lang="pt-BR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5D2FEE9-A334-B577-4D65-28EA87ED3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071" y="5157792"/>
                <a:ext cx="4775500" cy="646331"/>
              </a:xfrm>
              <a:prstGeom prst="rect">
                <a:avLst/>
              </a:prstGeom>
              <a:blipFill>
                <a:blip r:embed="rId2"/>
                <a:stretch>
                  <a:fillRect l="-891" t="-3704" b="-13889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47FFCD70-44E5-0A6B-F96E-04F2EEA565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3" t="14346" r="44657" b="37378"/>
          <a:stretch/>
        </p:blipFill>
        <p:spPr>
          <a:xfrm>
            <a:off x="123428" y="1590262"/>
            <a:ext cx="6801354" cy="377541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8FAB263-0683-22F8-F930-713A70E273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06" t="67715" r="56502" b="18412"/>
          <a:stretch/>
        </p:blipFill>
        <p:spPr>
          <a:xfrm>
            <a:off x="7293071" y="2507835"/>
            <a:ext cx="4775501" cy="1004640"/>
          </a:xfrm>
          <a:prstGeom prst="rect">
            <a:avLst/>
          </a:prstGeom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90450B9-36FC-C3D0-9AAB-3DF5066FB560}"/>
              </a:ext>
            </a:extLst>
          </p:cNvPr>
          <p:cNvCxnSpPr>
            <a:cxnSpLocks/>
          </p:cNvCxnSpPr>
          <p:nvPr/>
        </p:nvCxnSpPr>
        <p:spPr>
          <a:xfrm>
            <a:off x="7101222" y="1079638"/>
            <a:ext cx="0" cy="5124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48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1:</a:t>
            </a:r>
            <a:r>
              <a:rPr lang="pt-BR" sz="2800" dirty="0">
                <a:latin typeface="Book Antiqua" panose="02040602050305030304" pitchFamily="18" charset="0"/>
              </a:rPr>
              <a:t> Maximum Amount of Gold</a:t>
            </a:r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6000A77-DB25-9086-17DF-4C2B087F0EE8}"/>
              </a:ext>
            </a:extLst>
          </p:cNvPr>
          <p:cNvSpPr txBox="1"/>
          <p:nvPr/>
        </p:nvSpPr>
        <p:spPr>
          <a:xfrm>
            <a:off x="123428" y="1079637"/>
            <a:ext cx="59260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</a:t>
            </a:r>
            <a:endParaRPr lang="pt-BR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5D2FEE9-A334-B577-4D65-28EA87ED3D11}"/>
                  </a:ext>
                </a:extLst>
              </p:cNvPr>
              <p:cNvSpPr txBox="1"/>
              <p:nvPr/>
            </p:nvSpPr>
            <p:spPr>
              <a:xfrm>
                <a:off x="6732772" y="4623536"/>
                <a:ext cx="5335795" cy="64633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latin typeface="Book Antiqua" panose="02040602050305030304" pitchFamily="18" charset="0"/>
                  </a:rPr>
                  <a:t>Complexidade de tempo</a:t>
                </a:r>
                <a:r>
                  <a:rPr lang="pt-BR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latin typeface="Book Antiqua" panose="02040602050305030304" pitchFamily="18" charset="0"/>
                </a:endParaRPr>
              </a:p>
              <a:p>
                <a:r>
                  <a:rPr lang="pt-BR" b="1" dirty="0">
                    <a:latin typeface="Book Antiqua" panose="02040602050305030304" pitchFamily="18" charset="0"/>
                  </a:rPr>
                  <a:t>Complexidade de espaço</a:t>
                </a:r>
                <a:r>
                  <a:rPr lang="pt-BR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5D2FEE9-A334-B577-4D65-28EA87ED3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772" y="4623536"/>
                <a:ext cx="5335795" cy="646331"/>
              </a:xfrm>
              <a:prstGeom prst="rect">
                <a:avLst/>
              </a:prstGeom>
              <a:blipFill>
                <a:blip r:embed="rId2"/>
                <a:stretch>
                  <a:fillRect l="-797" t="-3704" b="-13889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m 13">
            <a:extLst>
              <a:ext uri="{FF2B5EF4-FFF2-40B4-BE49-F238E27FC236}">
                <a16:creationId xmlns:a16="http://schemas.microsoft.com/office/drawing/2014/main" id="{38FAB263-0683-22F8-F930-713A70E273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6" t="67715" r="56502" b="18412"/>
          <a:stretch/>
        </p:blipFill>
        <p:spPr>
          <a:xfrm>
            <a:off x="6671055" y="2229448"/>
            <a:ext cx="5459227" cy="1148478"/>
          </a:xfrm>
          <a:prstGeom prst="rect">
            <a:avLst/>
          </a:prstGeom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90450B9-36FC-C3D0-9AAB-3DF5066FB560}"/>
              </a:ext>
            </a:extLst>
          </p:cNvPr>
          <p:cNvCxnSpPr>
            <a:cxnSpLocks/>
          </p:cNvCxnSpPr>
          <p:nvPr/>
        </p:nvCxnSpPr>
        <p:spPr>
          <a:xfrm>
            <a:off x="6443676" y="1079637"/>
            <a:ext cx="0" cy="5124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1394DFC-3219-E6D8-6156-194FC84405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23" t="23820" r="56770" b="34532"/>
          <a:stretch/>
        </p:blipFill>
        <p:spPr>
          <a:xfrm>
            <a:off x="123428" y="1642707"/>
            <a:ext cx="5926020" cy="37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6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2:</a:t>
            </a:r>
            <a:r>
              <a:rPr lang="pt-BR" sz="2800" dirty="0">
                <a:latin typeface="Book Antiqua" panose="02040602050305030304" pitchFamily="18" charset="0"/>
              </a:rPr>
              <a:t> Splitting the Pirate Loot</a:t>
            </a:r>
            <a:endParaRPr lang="pt-BR" sz="280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2095C9A-18EF-33C8-241D-7B14B9D94331}"/>
              </a:ext>
            </a:extLst>
          </p:cNvPr>
          <p:cNvCxnSpPr>
            <a:cxnSpLocks/>
          </p:cNvCxnSpPr>
          <p:nvPr/>
        </p:nvCxnSpPr>
        <p:spPr>
          <a:xfrm>
            <a:off x="6134586" y="1084686"/>
            <a:ext cx="0" cy="5124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675FDAEB-4DA1-8F6D-08BC-16435C59C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28" t="20225" r="31826" b="6517"/>
          <a:stretch/>
        </p:blipFill>
        <p:spPr>
          <a:xfrm>
            <a:off x="308225" y="1084686"/>
            <a:ext cx="5365197" cy="512418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31AD18B-E2CB-BACB-DC72-7573C02F1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76" t="41348" r="32247" b="38876"/>
          <a:stretch/>
        </p:blipFill>
        <p:spPr>
          <a:xfrm>
            <a:off x="6318607" y="1228524"/>
            <a:ext cx="5710564" cy="153522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F21342B-BE1D-2735-5282-26E0BA8631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21" t="27566" r="26938" b="30637"/>
          <a:stretch/>
        </p:blipFill>
        <p:spPr>
          <a:xfrm>
            <a:off x="6246686" y="2824845"/>
            <a:ext cx="5710563" cy="314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9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D6E942DA-3B9B-997B-4EB6-4D7872048F2C}"/>
              </a:ext>
            </a:extLst>
          </p:cNvPr>
          <p:cNvSpPr txBox="1"/>
          <p:nvPr/>
        </p:nvSpPr>
        <p:spPr>
          <a:xfrm>
            <a:off x="102604" y="1091549"/>
            <a:ext cx="65036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</a:t>
            </a:r>
            <a:endParaRPr lang="pt-BR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9E2A182-5277-8FD0-7278-6B554D98F7F3}"/>
                  </a:ext>
                </a:extLst>
              </p:cNvPr>
              <p:cNvSpPr txBox="1"/>
              <p:nvPr/>
            </p:nvSpPr>
            <p:spPr>
              <a:xfrm>
                <a:off x="6941016" y="4165255"/>
                <a:ext cx="5108649" cy="66999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latin typeface="Book Antiqua" panose="02040602050305030304" pitchFamily="18" charset="0"/>
                  </a:rPr>
                  <a:t>Complexidade de tempo</a:t>
                </a:r>
                <a:r>
                  <a:rPr lang="pt-BR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𝑡𝑎𝑟𝑔𝑒𝑡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latin typeface="Book Antiqua" panose="02040602050305030304" pitchFamily="18" charset="0"/>
                </a:endParaRPr>
              </a:p>
              <a:p>
                <a:r>
                  <a:rPr lang="pt-BR" b="1" dirty="0">
                    <a:latin typeface="Book Antiqua" panose="02040602050305030304" pitchFamily="18" charset="0"/>
                  </a:rPr>
                  <a:t>Complexidade de espaço</a:t>
                </a:r>
                <a:r>
                  <a:rPr lang="pt-BR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𝑡𝑎𝑟𝑔𝑒𝑡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9E2A182-5277-8FD0-7278-6B554D98F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016" y="4165255"/>
                <a:ext cx="5108649" cy="669992"/>
              </a:xfrm>
              <a:prstGeom prst="rect">
                <a:avLst/>
              </a:prstGeom>
              <a:blipFill>
                <a:blip r:embed="rId2"/>
                <a:stretch>
                  <a:fillRect l="-952" t="-3571" b="-982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735D32C-E1C9-BB86-711C-E6195283BA89}"/>
              </a:ext>
            </a:extLst>
          </p:cNvPr>
          <p:cNvCxnSpPr>
            <a:cxnSpLocks/>
          </p:cNvCxnSpPr>
          <p:nvPr/>
        </p:nvCxnSpPr>
        <p:spPr>
          <a:xfrm>
            <a:off x="6773639" y="899127"/>
            <a:ext cx="0" cy="5413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D6A9740D-EA63-923F-4F5F-38AA9E833BC0}"/>
              </a:ext>
            </a:extLst>
          </p:cNvPr>
          <p:cNvSpPr txBox="1">
            <a:spLocks/>
          </p:cNvSpPr>
          <p:nvPr/>
        </p:nvSpPr>
        <p:spPr>
          <a:xfrm>
            <a:off x="391551" y="236940"/>
            <a:ext cx="11408898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Book Antiqua" panose="02040602050305030304" pitchFamily="18" charset="0"/>
              </a:rPr>
              <a:t>Problema 2:</a:t>
            </a:r>
            <a:r>
              <a:rPr lang="pt-BR" sz="2800" dirty="0">
                <a:latin typeface="Book Antiqua" panose="02040602050305030304" pitchFamily="18" charset="0"/>
              </a:rPr>
              <a:t> Splitting the Pirate Loot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60D683-16A1-8649-2E21-9377DD3FF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3" t="14131" r="48090" b="27940"/>
          <a:stretch/>
        </p:blipFill>
        <p:spPr>
          <a:xfrm>
            <a:off x="142334" y="1583336"/>
            <a:ext cx="6463950" cy="46305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2B4478-9002-F1BE-1CF8-C7EA0A23AA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23" t="68464" r="56685" b="18802"/>
          <a:stretch/>
        </p:blipFill>
        <p:spPr>
          <a:xfrm>
            <a:off x="6854057" y="2101343"/>
            <a:ext cx="5285352" cy="102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9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83052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3:</a:t>
            </a:r>
            <a:r>
              <a:rPr lang="pt-BR" sz="2800" dirty="0">
                <a:latin typeface="Book Antiqua" panose="02040602050305030304" pitchFamily="18" charset="0"/>
              </a:rPr>
              <a:t> Maximum Value of an Arithmetic Sequence</a:t>
            </a:r>
            <a:endParaRPr lang="pt-BR" sz="280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2095C9A-18EF-33C8-241D-7B14B9D94331}"/>
              </a:ext>
            </a:extLst>
          </p:cNvPr>
          <p:cNvCxnSpPr>
            <a:cxnSpLocks/>
          </p:cNvCxnSpPr>
          <p:nvPr/>
        </p:nvCxnSpPr>
        <p:spPr>
          <a:xfrm>
            <a:off x="6174766" y="1015207"/>
            <a:ext cx="0" cy="5124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3E5D63E0-516B-31FF-21E0-C4D998322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28" t="20375" r="31488" b="31686"/>
          <a:stretch/>
        </p:blipFill>
        <p:spPr>
          <a:xfrm>
            <a:off x="345791" y="1697804"/>
            <a:ext cx="5583104" cy="346239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25FFFCE-0162-65BC-D0D8-A13948B4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33" t="37453" r="31911" b="17153"/>
          <a:stretch/>
        </p:blipFill>
        <p:spPr>
          <a:xfrm>
            <a:off x="6420638" y="1837787"/>
            <a:ext cx="5537344" cy="332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D6E942DA-3B9B-997B-4EB6-4D7872048F2C}"/>
              </a:ext>
            </a:extLst>
          </p:cNvPr>
          <p:cNvSpPr txBox="1"/>
          <p:nvPr/>
        </p:nvSpPr>
        <p:spPr>
          <a:xfrm>
            <a:off x="2393876" y="1096669"/>
            <a:ext cx="6328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</a:t>
            </a:r>
            <a:endParaRPr lang="pt-BR" dirty="0">
              <a:latin typeface="Book Antiqua" panose="020406020503050303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6D8EFB4-2825-989E-717D-ACC8883CF69C}"/>
              </a:ext>
            </a:extLst>
          </p:cNvPr>
          <p:cNvSpPr txBox="1">
            <a:spLocks/>
          </p:cNvSpPr>
          <p:nvPr/>
        </p:nvSpPr>
        <p:spPr>
          <a:xfrm>
            <a:off x="391551" y="283052"/>
            <a:ext cx="11408898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Book Antiqua" panose="02040602050305030304" pitchFamily="18" charset="0"/>
              </a:rPr>
              <a:t>Problema 3:</a:t>
            </a:r>
            <a:r>
              <a:rPr lang="pt-BR" sz="2800" dirty="0">
                <a:latin typeface="Book Antiqua" panose="02040602050305030304" pitchFamily="18" charset="0"/>
              </a:rPr>
              <a:t> Maximum Value of an Arithmetic Sequence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D1324B-9128-9996-B71D-B6EEDABC1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55" t="12285" r="35449" b="24345"/>
          <a:stretch/>
        </p:blipFill>
        <p:spPr>
          <a:xfrm>
            <a:off x="2393877" y="1466001"/>
            <a:ext cx="6328881" cy="489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7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6D8EFB4-2825-989E-717D-ACC8883CF69C}"/>
              </a:ext>
            </a:extLst>
          </p:cNvPr>
          <p:cNvSpPr txBox="1">
            <a:spLocks/>
          </p:cNvSpPr>
          <p:nvPr/>
        </p:nvSpPr>
        <p:spPr>
          <a:xfrm>
            <a:off x="391551" y="283052"/>
            <a:ext cx="11408898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Book Antiqua" panose="02040602050305030304" pitchFamily="18" charset="0"/>
              </a:rPr>
              <a:t>Problema 3:</a:t>
            </a:r>
            <a:r>
              <a:rPr lang="pt-BR" sz="2800" dirty="0">
                <a:latin typeface="Book Antiqua" panose="02040602050305030304" pitchFamily="18" charset="0"/>
              </a:rPr>
              <a:t> Maximum Value of an Arithmetic Sequence</a:t>
            </a:r>
            <a:endParaRPr lang="pt-B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086132E-FCB3-ADDD-6899-89ADB5D7DEB0}"/>
                  </a:ext>
                </a:extLst>
              </p:cNvPr>
              <p:cNvSpPr txBox="1"/>
              <p:nvPr/>
            </p:nvSpPr>
            <p:spPr>
              <a:xfrm>
                <a:off x="7306326" y="3321243"/>
                <a:ext cx="4494122" cy="64633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latin typeface="Book Antiqua" panose="02040602050305030304" pitchFamily="18" charset="0"/>
                  </a:rPr>
                  <a:t>Complexidade de tempo</a:t>
                </a:r>
                <a:r>
                  <a:rPr lang="pt-BR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latin typeface="Book Antiqua" panose="02040602050305030304" pitchFamily="18" charset="0"/>
                </a:endParaRPr>
              </a:p>
              <a:p>
                <a:r>
                  <a:rPr lang="pt-BR" b="1" dirty="0">
                    <a:latin typeface="Book Antiqua" panose="02040602050305030304" pitchFamily="18" charset="0"/>
                  </a:rPr>
                  <a:t>Complexidade de espaço</a:t>
                </a:r>
                <a:r>
                  <a:rPr lang="pt-BR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086132E-FCB3-ADDD-6899-89ADB5D7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26" y="3321243"/>
                <a:ext cx="4494122" cy="646331"/>
              </a:xfrm>
              <a:prstGeom prst="rect">
                <a:avLst/>
              </a:prstGeom>
              <a:blipFill>
                <a:blip r:embed="rId2"/>
                <a:stretch>
                  <a:fillRect l="-1083" t="-4630" b="-13889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14A5C43B-0ABB-76D4-C581-0912E5DC9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66" t="25468" r="50000" b="31742"/>
          <a:stretch/>
        </p:blipFill>
        <p:spPr>
          <a:xfrm>
            <a:off x="554803" y="1366462"/>
            <a:ext cx="6145167" cy="4602823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1B3FD26-5C7F-88AB-B979-E600E1B262CC}"/>
              </a:ext>
            </a:extLst>
          </p:cNvPr>
          <p:cNvCxnSpPr>
            <a:cxnSpLocks/>
          </p:cNvCxnSpPr>
          <p:nvPr/>
        </p:nvCxnSpPr>
        <p:spPr>
          <a:xfrm>
            <a:off x="7017247" y="1130912"/>
            <a:ext cx="0" cy="5124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31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2d50200-b722-4948-868e-d23662ce2148">
      <UserInfo>
        <DisplayName>Especialista em Algoritmos e Otimização Members</DisplayName>
        <AccountId>7</AccountId>
        <AccountType/>
      </UserInfo>
    </SharedWithUsers>
    <TaxCatchAll xmlns="82d50200-b722-4948-868e-d23662ce2148" xsi:nil="true"/>
    <lcf76f155ced4ddcb4097134ff3c332f xmlns="1ed125a3-6a06-474e-bba3-c0159e3e78b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87091CD0DCBC240B64C83789D47FCA0" ma:contentTypeVersion="12" ma:contentTypeDescription="Crie um novo documento." ma:contentTypeScope="" ma:versionID="bbcaf180cec0513ae3c5276dfd9d1c8c">
  <xsd:schema xmlns:xsd="http://www.w3.org/2001/XMLSchema" xmlns:xs="http://www.w3.org/2001/XMLSchema" xmlns:p="http://schemas.microsoft.com/office/2006/metadata/properties" xmlns:ns2="1ed125a3-6a06-474e-bba3-c0159e3e78ba" xmlns:ns3="82d50200-b722-4948-868e-d23662ce2148" targetNamespace="http://schemas.microsoft.com/office/2006/metadata/properties" ma:root="true" ma:fieldsID="b07cfe5ab969f2bc87f480dc1700fa80" ns2:_="" ns3:_="">
    <xsd:import namespace="1ed125a3-6a06-474e-bba3-c0159e3e78ba"/>
    <xsd:import namespace="82d50200-b722-4948-868e-d23662ce21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125a3-6a06-474e-bba3-c0159e3e78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d566a8fd-94ed-4d49-8999-3a54f140f0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50200-b722-4948-868e-d23662ce214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3b1cb82-2f33-4cb8-8f6d-0731aa914f4a}" ma:internalName="TaxCatchAll" ma:showField="CatchAllData" ma:web="82d50200-b722-4948-868e-d23662ce21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B9B613-504A-4D51-8AF4-0EE4F31DCF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36551C-98FD-40C5-AE6C-7CE2CBC8121A}">
  <ds:schemaRefs>
    <ds:schemaRef ds:uri="http://schemas.microsoft.com/office/2006/metadata/properties"/>
    <ds:schemaRef ds:uri="http://schemas.microsoft.com/office/infopath/2007/PartnerControls"/>
    <ds:schemaRef ds:uri="82d50200-b722-4948-868e-d23662ce2148"/>
    <ds:schemaRef ds:uri="1ed125a3-6a06-474e-bba3-c0159e3e78ba"/>
  </ds:schemaRefs>
</ds:datastoreItem>
</file>

<file path=customXml/itemProps3.xml><?xml version="1.0" encoding="utf-8"?>
<ds:datastoreItem xmlns:ds="http://schemas.openxmlformats.org/officeDocument/2006/customXml" ds:itemID="{69009BB0-E39D-4B56-AD2C-6137711DC777}"/>
</file>

<file path=docProps/app.xml><?xml version="1.0" encoding="utf-8"?>
<Properties xmlns="http://schemas.openxmlformats.org/officeDocument/2006/extended-properties" xmlns:vt="http://schemas.openxmlformats.org/officeDocument/2006/docPropsVTypes">
  <TotalTime>3537</TotalTime>
  <Words>169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Book Antiqua</vt:lpstr>
      <vt:lpstr>Calibri</vt:lpstr>
      <vt:lpstr>Calibri Light</vt:lpstr>
      <vt:lpstr>Cambria Math</vt:lpstr>
      <vt:lpstr>Tema do Office</vt:lpstr>
      <vt:lpstr>  Programa de Formação de Especialistas em Algoritmos e Otimização</vt:lpstr>
      <vt:lpstr>Problema 1: Maximum Amount of Gold</vt:lpstr>
      <vt:lpstr>Problema 1: Maximum Amount of Gold</vt:lpstr>
      <vt:lpstr>Problema 1: Maximum Amount of Gold</vt:lpstr>
      <vt:lpstr>Problema 2: Splitting the Pirate Loot</vt:lpstr>
      <vt:lpstr>Apresentação do PowerPoint</vt:lpstr>
      <vt:lpstr>Problema 3: Maximum Value of an Arithmetic Sequence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de Formação de Especialistas em Algoritmos e Otimização</dc:title>
  <dc:creator>David Sotelo Pinheiro da Silva</dc:creator>
  <cp:lastModifiedBy>David Sotelo Pinheiro da Silva</cp:lastModifiedBy>
  <cp:revision>4</cp:revision>
  <dcterms:created xsi:type="dcterms:W3CDTF">2023-02-23T20:11:02Z</dcterms:created>
  <dcterms:modified xsi:type="dcterms:W3CDTF">2023-03-29T17:38:16Z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0x010100687091CD0DCBC240B64C83789D47FCA0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_activity">
    <vt:lpwstr>{"FileActivityType":"9","FileActivityTimeStamp":"2023-02-24T19:20:18.567Z","FileActivityUsersOnPage":[{"DisplayName":"David Sotelo Pinheiro da Silva","Id":"david@petrobras.com.br"},{"DisplayName":"Especialista em Algoritmos e Otimização Members","Id":"fa1a0e77-5eb5-466d-80c1-89dae621703d"}],"FileActivityNavigationId":null}</vt:lpwstr>
  </property>
  <property fmtid="{D5CDD505-2E9C-101B-9397-08002B2CF9AE}" pid="8" name="MSIP_Label_4bab8652-cb8e-45ed-9aff-00ed76a575bf_Enabled">
    <vt:lpwstr>true</vt:lpwstr>
  </property>
  <property fmtid="{D5CDD505-2E9C-101B-9397-08002B2CF9AE}" pid="9" name="MSIP_Label_4bab8652-cb8e-45ed-9aff-00ed76a575bf_SetDate">
    <vt:lpwstr>2023-03-09T10:23:51Z</vt:lpwstr>
  </property>
  <property fmtid="{D5CDD505-2E9C-101B-9397-08002B2CF9AE}" pid="10" name="MSIP_Label_4bab8652-cb8e-45ed-9aff-00ed76a575bf_Method">
    <vt:lpwstr>Privileged</vt:lpwstr>
  </property>
  <property fmtid="{D5CDD505-2E9C-101B-9397-08002B2CF9AE}" pid="11" name="MSIP_Label_4bab8652-cb8e-45ed-9aff-00ed76a575bf_Name">
    <vt:lpwstr>INTERNA_SUBLABEL-2</vt:lpwstr>
  </property>
  <property fmtid="{D5CDD505-2E9C-101B-9397-08002B2CF9AE}" pid="12" name="MSIP_Label_4bab8652-cb8e-45ed-9aff-00ed76a575bf_SiteId">
    <vt:lpwstr>5b6f6241-9a57-4be4-8e50-1dfa72e79a57</vt:lpwstr>
  </property>
  <property fmtid="{D5CDD505-2E9C-101B-9397-08002B2CF9AE}" pid="13" name="MSIP_Label_4bab8652-cb8e-45ed-9aff-00ed76a575bf_ActionId">
    <vt:lpwstr>ccbf4703-2187-4c7b-8c7a-7b88d94b0c42</vt:lpwstr>
  </property>
  <property fmtid="{D5CDD505-2E9C-101B-9397-08002B2CF9AE}" pid="14" name="MSIP_Label_4bab8652-cb8e-45ed-9aff-00ed76a575bf_ContentBits">
    <vt:lpwstr>2</vt:lpwstr>
  </property>
</Properties>
</file>