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305" r:id="rId6"/>
    <p:sldId id="321" r:id="rId7"/>
    <p:sldId id="330" r:id="rId8"/>
    <p:sldId id="331" r:id="rId9"/>
    <p:sldId id="333" r:id="rId10"/>
    <p:sldId id="332" r:id="rId11"/>
    <p:sldId id="306" r:id="rId12"/>
    <p:sldId id="334" r:id="rId13"/>
    <p:sldId id="337" r:id="rId14"/>
    <p:sldId id="335" r:id="rId15"/>
    <p:sldId id="336" r:id="rId16"/>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B6CCD9-9992-4015-9837-2AC090D5F5E4}" v="400" dt="2023-05-02T17:51:49.4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2" d="100"/>
          <a:sy n="62" d="100"/>
        </p:scale>
        <p:origin x="82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Sotelo Pinheiro da Silva" userId="735f63d5-6b70-4892-b79d-159b0fe18b46" providerId="ADAL" clId="{B566F6A4-D5D9-494D-BFBB-99929520EF12}"/>
    <pc:docChg chg="delSld modSld">
      <pc:chgData name="David Sotelo Pinheiro da Silva" userId="735f63d5-6b70-4892-b79d-159b0fe18b46" providerId="ADAL" clId="{B566F6A4-D5D9-494D-BFBB-99929520EF12}" dt="2023-04-20T17:04:44.063" v="7" actId="47"/>
      <pc:docMkLst>
        <pc:docMk/>
      </pc:docMkLst>
      <pc:sldChg chg="modSp mod">
        <pc:chgData name="David Sotelo Pinheiro da Silva" userId="735f63d5-6b70-4892-b79d-159b0fe18b46" providerId="ADAL" clId="{B566F6A4-D5D9-494D-BFBB-99929520EF12}" dt="2023-04-20T17:04:26.209" v="1" actId="20577"/>
        <pc:sldMkLst>
          <pc:docMk/>
          <pc:sldMk cId="2118169588" sldId="256"/>
        </pc:sldMkLst>
        <pc:spChg chg="mod">
          <ac:chgData name="David Sotelo Pinheiro da Silva" userId="735f63d5-6b70-4892-b79d-159b0fe18b46" providerId="ADAL" clId="{B566F6A4-D5D9-494D-BFBB-99929520EF12}" dt="2023-04-20T17:04:26.209" v="1" actId="20577"/>
          <ac:spMkLst>
            <pc:docMk/>
            <pc:sldMk cId="2118169588" sldId="256"/>
            <ac:spMk id="9" creationId="{9147E5B5-CB5C-61E5-F1C0-0473C4ED5C7F}"/>
          </ac:spMkLst>
        </pc:spChg>
      </pc:sldChg>
      <pc:sldChg chg="del">
        <pc:chgData name="David Sotelo Pinheiro da Silva" userId="735f63d5-6b70-4892-b79d-159b0fe18b46" providerId="ADAL" clId="{B566F6A4-D5D9-494D-BFBB-99929520EF12}" dt="2023-04-20T17:04:37.025" v="2" actId="47"/>
        <pc:sldMkLst>
          <pc:docMk/>
          <pc:sldMk cId="1472024684" sldId="257"/>
        </pc:sldMkLst>
      </pc:sldChg>
      <pc:sldChg chg="del">
        <pc:chgData name="David Sotelo Pinheiro da Silva" userId="735f63d5-6b70-4892-b79d-159b0fe18b46" providerId="ADAL" clId="{B566F6A4-D5D9-494D-BFBB-99929520EF12}" dt="2023-04-20T17:04:37.025" v="2" actId="47"/>
        <pc:sldMkLst>
          <pc:docMk/>
          <pc:sldMk cId="1645803494" sldId="313"/>
        </pc:sldMkLst>
      </pc:sldChg>
      <pc:sldChg chg="del">
        <pc:chgData name="David Sotelo Pinheiro da Silva" userId="735f63d5-6b70-4892-b79d-159b0fe18b46" providerId="ADAL" clId="{B566F6A4-D5D9-494D-BFBB-99929520EF12}" dt="2023-04-20T17:04:37.025" v="2" actId="47"/>
        <pc:sldMkLst>
          <pc:docMk/>
          <pc:sldMk cId="2537825393" sldId="314"/>
        </pc:sldMkLst>
      </pc:sldChg>
      <pc:sldChg chg="del">
        <pc:chgData name="David Sotelo Pinheiro da Silva" userId="735f63d5-6b70-4892-b79d-159b0fe18b46" providerId="ADAL" clId="{B566F6A4-D5D9-494D-BFBB-99929520EF12}" dt="2023-04-20T17:04:37.025" v="2" actId="47"/>
        <pc:sldMkLst>
          <pc:docMk/>
          <pc:sldMk cId="4068665886" sldId="315"/>
        </pc:sldMkLst>
      </pc:sldChg>
      <pc:sldChg chg="del">
        <pc:chgData name="David Sotelo Pinheiro da Silva" userId="735f63d5-6b70-4892-b79d-159b0fe18b46" providerId="ADAL" clId="{B566F6A4-D5D9-494D-BFBB-99929520EF12}" dt="2023-04-20T17:04:38.907" v="3" actId="47"/>
        <pc:sldMkLst>
          <pc:docMk/>
          <pc:sldMk cId="3295340001" sldId="316"/>
        </pc:sldMkLst>
      </pc:sldChg>
      <pc:sldChg chg="del">
        <pc:chgData name="David Sotelo Pinheiro da Silva" userId="735f63d5-6b70-4892-b79d-159b0fe18b46" providerId="ADAL" clId="{B566F6A4-D5D9-494D-BFBB-99929520EF12}" dt="2023-04-20T17:04:39.969" v="4" actId="47"/>
        <pc:sldMkLst>
          <pc:docMk/>
          <pc:sldMk cId="2086420843" sldId="317"/>
        </pc:sldMkLst>
      </pc:sldChg>
      <pc:sldChg chg="del">
        <pc:chgData name="David Sotelo Pinheiro da Silva" userId="735f63d5-6b70-4892-b79d-159b0fe18b46" providerId="ADAL" clId="{B566F6A4-D5D9-494D-BFBB-99929520EF12}" dt="2023-04-20T17:04:40.972" v="5" actId="47"/>
        <pc:sldMkLst>
          <pc:docMk/>
          <pc:sldMk cId="4256455363" sldId="318"/>
        </pc:sldMkLst>
      </pc:sldChg>
      <pc:sldChg chg="del">
        <pc:chgData name="David Sotelo Pinheiro da Silva" userId="735f63d5-6b70-4892-b79d-159b0fe18b46" providerId="ADAL" clId="{B566F6A4-D5D9-494D-BFBB-99929520EF12}" dt="2023-04-20T17:04:42.002" v="6" actId="47"/>
        <pc:sldMkLst>
          <pc:docMk/>
          <pc:sldMk cId="3160198581" sldId="319"/>
        </pc:sldMkLst>
      </pc:sldChg>
      <pc:sldChg chg="del">
        <pc:chgData name="David Sotelo Pinheiro da Silva" userId="735f63d5-6b70-4892-b79d-159b0fe18b46" providerId="ADAL" clId="{B566F6A4-D5D9-494D-BFBB-99929520EF12}" dt="2023-04-20T17:04:44.063" v="7" actId="47"/>
        <pc:sldMkLst>
          <pc:docMk/>
          <pc:sldMk cId="2879187892" sldId="320"/>
        </pc:sldMkLst>
      </pc:sldChg>
    </pc:docChg>
  </pc:docChgLst>
  <pc:docChgLst>
    <pc:chgData name="David Sotelo Pinheiro da Silva" userId="735f63d5-6b70-4892-b79d-159b0fe18b46" providerId="ADAL" clId="{D8B6CCD9-9992-4015-9837-2AC090D5F5E4}"/>
    <pc:docChg chg="undo custSel addSld delSld modSld sldOrd">
      <pc:chgData name="David Sotelo Pinheiro da Silva" userId="735f63d5-6b70-4892-b79d-159b0fe18b46" providerId="ADAL" clId="{D8B6CCD9-9992-4015-9837-2AC090D5F5E4}" dt="2023-05-02T17:51:49.424" v="1366" actId="20577"/>
      <pc:docMkLst>
        <pc:docMk/>
      </pc:docMkLst>
      <pc:sldChg chg="modSp mod">
        <pc:chgData name="David Sotelo Pinheiro da Silva" userId="735f63d5-6b70-4892-b79d-159b0fe18b46" providerId="ADAL" clId="{D8B6CCD9-9992-4015-9837-2AC090D5F5E4}" dt="2023-05-02T03:16:30.907" v="1" actId="20577"/>
        <pc:sldMkLst>
          <pc:docMk/>
          <pc:sldMk cId="2118169588" sldId="256"/>
        </pc:sldMkLst>
        <pc:spChg chg="mod">
          <ac:chgData name="David Sotelo Pinheiro da Silva" userId="735f63d5-6b70-4892-b79d-159b0fe18b46" providerId="ADAL" clId="{D8B6CCD9-9992-4015-9837-2AC090D5F5E4}" dt="2023-05-02T03:16:30.907" v="1" actId="20577"/>
          <ac:spMkLst>
            <pc:docMk/>
            <pc:sldMk cId="2118169588" sldId="256"/>
            <ac:spMk id="9" creationId="{9147E5B5-CB5C-61E5-F1C0-0473C4ED5C7F}"/>
          </ac:spMkLst>
        </pc:spChg>
      </pc:sldChg>
      <pc:sldChg chg="modSp mod">
        <pc:chgData name="David Sotelo Pinheiro da Silva" userId="735f63d5-6b70-4892-b79d-159b0fe18b46" providerId="ADAL" clId="{D8B6CCD9-9992-4015-9837-2AC090D5F5E4}" dt="2023-05-02T04:05:18.344" v="453" actId="20577"/>
        <pc:sldMkLst>
          <pc:docMk/>
          <pc:sldMk cId="3762989834" sldId="305"/>
        </pc:sldMkLst>
        <pc:spChg chg="mod">
          <ac:chgData name="David Sotelo Pinheiro da Silva" userId="735f63d5-6b70-4892-b79d-159b0fe18b46" providerId="ADAL" clId="{D8B6CCD9-9992-4015-9837-2AC090D5F5E4}" dt="2023-05-02T03:17:20.186" v="34" actId="20577"/>
          <ac:spMkLst>
            <pc:docMk/>
            <pc:sldMk cId="3762989834" sldId="305"/>
            <ac:spMk id="2" creationId="{B6F94C01-1B01-91E4-E8CB-1CC5DC064D91}"/>
          </ac:spMkLst>
        </pc:spChg>
        <pc:spChg chg="mod">
          <ac:chgData name="David Sotelo Pinheiro da Silva" userId="735f63d5-6b70-4892-b79d-159b0fe18b46" providerId="ADAL" clId="{D8B6CCD9-9992-4015-9837-2AC090D5F5E4}" dt="2023-05-02T03:47:52.326" v="213" actId="20577"/>
          <ac:spMkLst>
            <pc:docMk/>
            <pc:sldMk cId="3762989834" sldId="305"/>
            <ac:spMk id="9" creationId="{4188C117-11EA-B63F-A59D-209E2CE84C62}"/>
          </ac:spMkLst>
        </pc:spChg>
        <pc:spChg chg="mod">
          <ac:chgData name="David Sotelo Pinheiro da Silva" userId="735f63d5-6b70-4892-b79d-159b0fe18b46" providerId="ADAL" clId="{D8B6CCD9-9992-4015-9837-2AC090D5F5E4}" dt="2023-05-02T04:05:18.344" v="453" actId="20577"/>
          <ac:spMkLst>
            <pc:docMk/>
            <pc:sldMk cId="3762989834" sldId="305"/>
            <ac:spMk id="16" creationId="{F16AD72D-ECB1-92FC-AF68-DB77A2E70CD9}"/>
          </ac:spMkLst>
        </pc:spChg>
      </pc:sldChg>
      <pc:sldChg chg="delSp modSp mod">
        <pc:chgData name="David Sotelo Pinheiro da Silva" userId="735f63d5-6b70-4892-b79d-159b0fe18b46" providerId="ADAL" clId="{D8B6CCD9-9992-4015-9837-2AC090D5F5E4}" dt="2023-05-02T17:42:23.404" v="1279"/>
        <pc:sldMkLst>
          <pc:docMk/>
          <pc:sldMk cId="412283463" sldId="306"/>
        </pc:sldMkLst>
        <pc:spChg chg="mod">
          <ac:chgData name="David Sotelo Pinheiro da Silva" userId="735f63d5-6b70-4892-b79d-159b0fe18b46" providerId="ADAL" clId="{D8B6CCD9-9992-4015-9837-2AC090D5F5E4}" dt="2023-05-02T04:39:19.850" v="862" actId="20577"/>
          <ac:spMkLst>
            <pc:docMk/>
            <pc:sldMk cId="412283463" sldId="306"/>
            <ac:spMk id="2" creationId="{B6F94C01-1B01-91E4-E8CB-1CC5DC064D91}"/>
          </ac:spMkLst>
        </pc:spChg>
        <pc:spChg chg="mod">
          <ac:chgData name="David Sotelo Pinheiro da Silva" userId="735f63d5-6b70-4892-b79d-159b0fe18b46" providerId="ADAL" clId="{D8B6CCD9-9992-4015-9837-2AC090D5F5E4}" dt="2023-05-02T17:42:23.404" v="1279"/>
          <ac:spMkLst>
            <pc:docMk/>
            <pc:sldMk cId="412283463" sldId="306"/>
            <ac:spMk id="3" creationId="{B6CA419E-0B8B-F1AD-AF72-2B0120F65CD9}"/>
          </ac:spMkLst>
        </pc:spChg>
        <pc:spChg chg="del">
          <ac:chgData name="David Sotelo Pinheiro da Silva" userId="735f63d5-6b70-4892-b79d-159b0fe18b46" providerId="ADAL" clId="{D8B6CCD9-9992-4015-9837-2AC090D5F5E4}" dt="2023-05-02T04:40:02.199" v="863" actId="478"/>
          <ac:spMkLst>
            <pc:docMk/>
            <pc:sldMk cId="412283463" sldId="306"/>
            <ac:spMk id="4" creationId="{BDEF19C9-CB06-E6A8-9571-3AADDEFD2A24}"/>
          </ac:spMkLst>
        </pc:spChg>
        <pc:cxnChg chg="del">
          <ac:chgData name="David Sotelo Pinheiro da Silva" userId="735f63d5-6b70-4892-b79d-159b0fe18b46" providerId="ADAL" clId="{D8B6CCD9-9992-4015-9837-2AC090D5F5E4}" dt="2023-05-02T04:40:03.586" v="864" actId="478"/>
          <ac:cxnSpMkLst>
            <pc:docMk/>
            <pc:sldMk cId="412283463" sldId="306"/>
            <ac:cxnSpMk id="17" creationId="{C2095C9A-18EF-33C8-241D-7B14B9D94331}"/>
          </ac:cxnSpMkLst>
        </pc:cxnChg>
      </pc:sldChg>
      <pc:sldChg chg="addSp delSp modSp mod">
        <pc:chgData name="David Sotelo Pinheiro da Silva" userId="735f63d5-6b70-4892-b79d-159b0fe18b46" providerId="ADAL" clId="{D8B6CCD9-9992-4015-9837-2AC090D5F5E4}" dt="2023-05-02T03:54:45.796" v="283" actId="14100"/>
        <pc:sldMkLst>
          <pc:docMk/>
          <pc:sldMk cId="2880426186" sldId="321"/>
        </pc:sldMkLst>
        <pc:spChg chg="mod">
          <ac:chgData name="David Sotelo Pinheiro da Silva" userId="735f63d5-6b70-4892-b79d-159b0fe18b46" providerId="ADAL" clId="{D8B6CCD9-9992-4015-9837-2AC090D5F5E4}" dt="2023-05-02T03:52:50.521" v="250"/>
          <ac:spMkLst>
            <pc:docMk/>
            <pc:sldMk cId="2880426186" sldId="321"/>
            <ac:spMk id="2" creationId="{B6F94C01-1B01-91E4-E8CB-1CC5DC064D91}"/>
          </ac:spMkLst>
        </pc:spChg>
        <pc:picChg chg="add del mod modCrop">
          <ac:chgData name="David Sotelo Pinheiro da Silva" userId="735f63d5-6b70-4892-b79d-159b0fe18b46" providerId="ADAL" clId="{D8B6CCD9-9992-4015-9837-2AC090D5F5E4}" dt="2023-05-02T03:53:36.890" v="260" actId="21"/>
          <ac:picMkLst>
            <pc:docMk/>
            <pc:sldMk cId="2880426186" sldId="321"/>
            <ac:picMk id="4" creationId="{DCA7A6E7-E331-EBB2-52AD-332D2FA303C1}"/>
          </ac:picMkLst>
        </pc:picChg>
        <pc:picChg chg="del">
          <ac:chgData name="David Sotelo Pinheiro da Silva" userId="735f63d5-6b70-4892-b79d-159b0fe18b46" providerId="ADAL" clId="{D8B6CCD9-9992-4015-9837-2AC090D5F5E4}" dt="2023-05-02T03:53:17.310" v="251" actId="478"/>
          <ac:picMkLst>
            <pc:docMk/>
            <pc:sldMk cId="2880426186" sldId="321"/>
            <ac:picMk id="5" creationId="{03AE85CF-95FF-6983-E9F8-DE9559E4396C}"/>
          </ac:picMkLst>
        </pc:picChg>
        <pc:picChg chg="add mod">
          <ac:chgData name="David Sotelo Pinheiro da Silva" userId="735f63d5-6b70-4892-b79d-159b0fe18b46" providerId="ADAL" clId="{D8B6CCD9-9992-4015-9837-2AC090D5F5E4}" dt="2023-05-02T03:54:45.796" v="283" actId="14100"/>
          <ac:picMkLst>
            <pc:docMk/>
            <pc:sldMk cId="2880426186" sldId="321"/>
            <ac:picMk id="6" creationId="{D83CAB27-8482-A7FD-556D-C6C74FE37057}"/>
          </ac:picMkLst>
        </pc:picChg>
        <pc:picChg chg="del">
          <ac:chgData name="David Sotelo Pinheiro da Silva" userId="735f63d5-6b70-4892-b79d-159b0fe18b46" providerId="ADAL" clId="{D8B6CCD9-9992-4015-9837-2AC090D5F5E4}" dt="2023-05-02T03:53:17.936" v="252" actId="478"/>
          <ac:picMkLst>
            <pc:docMk/>
            <pc:sldMk cId="2880426186" sldId="321"/>
            <ac:picMk id="8" creationId="{D22FCA62-69AA-E753-85E8-4525A850DCEA}"/>
          </ac:picMkLst>
        </pc:picChg>
        <pc:picChg chg="add del mod modCrop">
          <ac:chgData name="David Sotelo Pinheiro da Silva" userId="735f63d5-6b70-4892-b79d-159b0fe18b46" providerId="ADAL" clId="{D8B6CCD9-9992-4015-9837-2AC090D5F5E4}" dt="2023-05-02T03:54:15.944" v="272" actId="21"/>
          <ac:picMkLst>
            <pc:docMk/>
            <pc:sldMk cId="2880426186" sldId="321"/>
            <ac:picMk id="9" creationId="{29ECA53A-507A-E4FC-0616-ED728A416CD0}"/>
          </ac:picMkLst>
        </pc:picChg>
        <pc:picChg chg="add mod">
          <ac:chgData name="David Sotelo Pinheiro da Silva" userId="735f63d5-6b70-4892-b79d-159b0fe18b46" providerId="ADAL" clId="{D8B6CCD9-9992-4015-9837-2AC090D5F5E4}" dt="2023-05-02T03:54:24.076" v="276" actId="1076"/>
          <ac:picMkLst>
            <pc:docMk/>
            <pc:sldMk cId="2880426186" sldId="321"/>
            <ac:picMk id="10" creationId="{E605D54B-2286-3CF5-8E97-E3386A4B801F}"/>
          </ac:picMkLst>
        </pc:picChg>
        <pc:picChg chg="del">
          <ac:chgData name="David Sotelo Pinheiro da Silva" userId="735f63d5-6b70-4892-b79d-159b0fe18b46" providerId="ADAL" clId="{D8B6CCD9-9992-4015-9837-2AC090D5F5E4}" dt="2023-05-02T03:53:18.451" v="253" actId="478"/>
          <ac:picMkLst>
            <pc:docMk/>
            <pc:sldMk cId="2880426186" sldId="321"/>
            <ac:picMk id="12" creationId="{6BD6347C-E17F-F9D7-1BA6-A475E284ABEC}"/>
          </ac:picMkLst>
        </pc:picChg>
        <pc:picChg chg="del">
          <ac:chgData name="David Sotelo Pinheiro da Silva" userId="735f63d5-6b70-4892-b79d-159b0fe18b46" providerId="ADAL" clId="{D8B6CCD9-9992-4015-9837-2AC090D5F5E4}" dt="2023-05-02T03:53:18.925" v="254" actId="478"/>
          <ac:picMkLst>
            <pc:docMk/>
            <pc:sldMk cId="2880426186" sldId="321"/>
            <ac:picMk id="15" creationId="{D9131DC9-5999-3770-A38F-17865AF9D8D2}"/>
          </ac:picMkLst>
        </pc:picChg>
      </pc:sldChg>
      <pc:sldChg chg="del">
        <pc:chgData name="David Sotelo Pinheiro da Silva" userId="735f63d5-6b70-4892-b79d-159b0fe18b46" providerId="ADAL" clId="{D8B6CCD9-9992-4015-9837-2AC090D5F5E4}" dt="2023-05-02T04:00:27.147" v="360" actId="47"/>
        <pc:sldMkLst>
          <pc:docMk/>
          <pc:sldMk cId="3183551207" sldId="322"/>
        </pc:sldMkLst>
      </pc:sldChg>
      <pc:sldChg chg="addSp delSp modSp del mod">
        <pc:chgData name="David Sotelo Pinheiro da Silva" userId="735f63d5-6b70-4892-b79d-159b0fe18b46" providerId="ADAL" clId="{D8B6CCD9-9992-4015-9837-2AC090D5F5E4}" dt="2023-05-02T04:31:09.951" v="772" actId="47"/>
        <pc:sldMkLst>
          <pc:docMk/>
          <pc:sldMk cId="1236151965" sldId="323"/>
        </pc:sldMkLst>
        <pc:spChg chg="mod">
          <ac:chgData name="David Sotelo Pinheiro da Silva" userId="735f63d5-6b70-4892-b79d-159b0fe18b46" providerId="ADAL" clId="{D8B6CCD9-9992-4015-9837-2AC090D5F5E4}" dt="2023-05-02T04:13:35.154" v="536"/>
          <ac:spMkLst>
            <pc:docMk/>
            <pc:sldMk cId="1236151965" sldId="323"/>
            <ac:spMk id="2" creationId="{B6F94C01-1B01-91E4-E8CB-1CC5DC064D91}"/>
          </ac:spMkLst>
        </pc:spChg>
        <pc:spChg chg="add del mod">
          <ac:chgData name="David Sotelo Pinheiro da Silva" userId="735f63d5-6b70-4892-b79d-159b0fe18b46" providerId="ADAL" clId="{D8B6CCD9-9992-4015-9837-2AC090D5F5E4}" dt="2023-05-02T04:26:02.721" v="634" actId="478"/>
          <ac:spMkLst>
            <pc:docMk/>
            <pc:sldMk cId="1236151965" sldId="323"/>
            <ac:spMk id="11" creationId="{254A0C52-F24D-DFE2-6A1A-57ED1B9FCBCD}"/>
          </ac:spMkLst>
        </pc:spChg>
        <pc:spChg chg="add mod">
          <ac:chgData name="David Sotelo Pinheiro da Silva" userId="735f63d5-6b70-4892-b79d-159b0fe18b46" providerId="ADAL" clId="{D8B6CCD9-9992-4015-9837-2AC090D5F5E4}" dt="2023-05-02T04:26:07.759" v="636" actId="1076"/>
          <ac:spMkLst>
            <pc:docMk/>
            <pc:sldMk cId="1236151965" sldId="323"/>
            <ac:spMk id="22" creationId="{54D77763-6709-91BE-97DB-222638A5D7C3}"/>
          </ac:spMkLst>
        </pc:spChg>
        <pc:spChg chg="mod">
          <ac:chgData name="David Sotelo Pinheiro da Silva" userId="735f63d5-6b70-4892-b79d-159b0fe18b46" providerId="ADAL" clId="{D8B6CCD9-9992-4015-9837-2AC090D5F5E4}" dt="2023-05-02T04:25:16.575" v="630" actId="14100"/>
          <ac:spMkLst>
            <pc:docMk/>
            <pc:sldMk cId="1236151965" sldId="323"/>
            <ac:spMk id="29" creationId="{82F12037-AF94-1D8A-6D26-A9AC27F88706}"/>
          </ac:spMkLst>
        </pc:spChg>
        <pc:spChg chg="del">
          <ac:chgData name="David Sotelo Pinheiro da Silva" userId="735f63d5-6b70-4892-b79d-159b0fe18b46" providerId="ADAL" clId="{D8B6CCD9-9992-4015-9837-2AC090D5F5E4}" dt="2023-05-02T04:11:48.217" v="503" actId="478"/>
          <ac:spMkLst>
            <pc:docMk/>
            <pc:sldMk cId="1236151965" sldId="323"/>
            <ac:spMk id="30" creationId="{57D0A900-4BB0-477A-5598-42401CD0CD4C}"/>
          </ac:spMkLst>
        </pc:spChg>
        <pc:spChg chg="del">
          <ac:chgData name="David Sotelo Pinheiro da Silva" userId="735f63d5-6b70-4892-b79d-159b0fe18b46" providerId="ADAL" clId="{D8B6CCD9-9992-4015-9837-2AC090D5F5E4}" dt="2023-05-02T04:11:50.343" v="504" actId="478"/>
          <ac:spMkLst>
            <pc:docMk/>
            <pc:sldMk cId="1236151965" sldId="323"/>
            <ac:spMk id="31" creationId="{B1FA980F-234A-6E70-A24E-7386C3C3F892}"/>
          </ac:spMkLst>
        </pc:spChg>
        <pc:picChg chg="add del mod modCrop">
          <ac:chgData name="David Sotelo Pinheiro da Silva" userId="735f63d5-6b70-4892-b79d-159b0fe18b46" providerId="ADAL" clId="{D8B6CCD9-9992-4015-9837-2AC090D5F5E4}" dt="2023-05-02T04:12:14.543" v="513" actId="21"/>
          <ac:picMkLst>
            <pc:docMk/>
            <pc:sldMk cId="1236151965" sldId="323"/>
            <ac:picMk id="4" creationId="{B8FE6786-65E4-BDF9-76EA-8C9B987A7FFF}"/>
          </ac:picMkLst>
        </pc:picChg>
        <pc:picChg chg="add del mod">
          <ac:chgData name="David Sotelo Pinheiro da Silva" userId="735f63d5-6b70-4892-b79d-159b0fe18b46" providerId="ADAL" clId="{D8B6CCD9-9992-4015-9837-2AC090D5F5E4}" dt="2023-05-02T04:24:56.397" v="622" actId="478"/>
          <ac:picMkLst>
            <pc:docMk/>
            <pc:sldMk cId="1236151965" sldId="323"/>
            <ac:picMk id="5" creationId="{E7E1542E-AD4B-886B-B2F5-B8547635643A}"/>
          </ac:picMkLst>
        </pc:picChg>
        <pc:picChg chg="add del mod modCrop">
          <ac:chgData name="David Sotelo Pinheiro da Silva" userId="735f63d5-6b70-4892-b79d-159b0fe18b46" providerId="ADAL" clId="{D8B6CCD9-9992-4015-9837-2AC090D5F5E4}" dt="2023-05-02T04:14:21.529" v="542" actId="21"/>
          <ac:picMkLst>
            <pc:docMk/>
            <pc:sldMk cId="1236151965" sldId="323"/>
            <ac:picMk id="8" creationId="{384FDC73-5778-B713-FDB0-4E4A1A1DF838}"/>
          </ac:picMkLst>
        </pc:picChg>
        <pc:picChg chg="del">
          <ac:chgData name="David Sotelo Pinheiro da Silva" userId="735f63d5-6b70-4892-b79d-159b0fe18b46" providerId="ADAL" clId="{D8B6CCD9-9992-4015-9837-2AC090D5F5E4}" dt="2023-05-02T04:11:46.335" v="502" actId="478"/>
          <ac:picMkLst>
            <pc:docMk/>
            <pc:sldMk cId="1236151965" sldId="323"/>
            <ac:picMk id="9" creationId="{D952CBE5-819B-034B-1B92-A739B6C029DA}"/>
          </ac:picMkLst>
        </pc:picChg>
        <pc:picChg chg="add del mod">
          <ac:chgData name="David Sotelo Pinheiro da Silva" userId="735f63d5-6b70-4892-b79d-159b0fe18b46" providerId="ADAL" clId="{D8B6CCD9-9992-4015-9837-2AC090D5F5E4}" dt="2023-05-02T04:24:55.025" v="621" actId="478"/>
          <ac:picMkLst>
            <pc:docMk/>
            <pc:sldMk cId="1236151965" sldId="323"/>
            <ac:picMk id="10" creationId="{11A17064-9AA1-F0F5-4F8E-98F2F4CF4D4F}"/>
          </ac:picMkLst>
        </pc:picChg>
        <pc:picChg chg="add del mod modCrop">
          <ac:chgData name="David Sotelo Pinheiro da Silva" userId="735f63d5-6b70-4892-b79d-159b0fe18b46" providerId="ADAL" clId="{D8B6CCD9-9992-4015-9837-2AC090D5F5E4}" dt="2023-05-02T04:16:09.701" v="580" actId="21"/>
          <ac:picMkLst>
            <pc:docMk/>
            <pc:sldMk cId="1236151965" sldId="323"/>
            <ac:picMk id="13" creationId="{1A084CC5-8C0F-13EF-46F4-611A0F4524D2}"/>
          </ac:picMkLst>
        </pc:picChg>
        <pc:picChg chg="add del mod">
          <ac:chgData name="David Sotelo Pinheiro da Silva" userId="735f63d5-6b70-4892-b79d-159b0fe18b46" providerId="ADAL" clId="{D8B6CCD9-9992-4015-9837-2AC090D5F5E4}" dt="2023-05-02T04:23:19.054" v="591" actId="478"/>
          <ac:picMkLst>
            <pc:docMk/>
            <pc:sldMk cId="1236151965" sldId="323"/>
            <ac:picMk id="14" creationId="{DD979F7C-B2C9-3F02-5E7E-F16C55C6A6DB}"/>
          </ac:picMkLst>
        </pc:picChg>
        <pc:picChg chg="add del mod modCrop">
          <ac:chgData name="David Sotelo Pinheiro da Silva" userId="735f63d5-6b70-4892-b79d-159b0fe18b46" providerId="ADAL" clId="{D8B6CCD9-9992-4015-9837-2AC090D5F5E4}" dt="2023-05-02T04:23:35.118" v="601" actId="22"/>
          <ac:picMkLst>
            <pc:docMk/>
            <pc:sldMk cId="1236151965" sldId="323"/>
            <ac:picMk id="16" creationId="{E817BF7F-8B4A-765E-D7E4-22351FC9547F}"/>
          </ac:picMkLst>
        </pc:picChg>
        <pc:picChg chg="add del mod modCrop">
          <ac:chgData name="David Sotelo Pinheiro da Silva" userId="735f63d5-6b70-4892-b79d-159b0fe18b46" providerId="ADAL" clId="{D8B6CCD9-9992-4015-9837-2AC090D5F5E4}" dt="2023-05-02T04:24:00.828" v="607" actId="21"/>
          <ac:picMkLst>
            <pc:docMk/>
            <pc:sldMk cId="1236151965" sldId="323"/>
            <ac:picMk id="19" creationId="{2190E720-CE6D-3255-B76B-E0A933970106}"/>
          </ac:picMkLst>
        </pc:picChg>
        <pc:picChg chg="del">
          <ac:chgData name="David Sotelo Pinheiro da Silva" userId="735f63d5-6b70-4892-b79d-159b0fe18b46" providerId="ADAL" clId="{D8B6CCD9-9992-4015-9837-2AC090D5F5E4}" dt="2023-05-02T04:11:51.726" v="506" actId="478"/>
          <ac:picMkLst>
            <pc:docMk/>
            <pc:sldMk cId="1236151965" sldId="323"/>
            <ac:picMk id="20" creationId="{D96C4A6E-87AF-152E-FD9E-02DE50F608FD}"/>
          </ac:picMkLst>
        </pc:picChg>
        <pc:picChg chg="add del mod">
          <ac:chgData name="David Sotelo Pinheiro da Silva" userId="735f63d5-6b70-4892-b79d-159b0fe18b46" providerId="ADAL" clId="{D8B6CCD9-9992-4015-9837-2AC090D5F5E4}" dt="2023-05-02T04:28:26.447" v="709" actId="21"/>
          <ac:picMkLst>
            <pc:docMk/>
            <pc:sldMk cId="1236151965" sldId="323"/>
            <ac:picMk id="21" creationId="{7CC19DA6-7F09-F7E5-8D60-ED5F44B7D800}"/>
          </ac:picMkLst>
        </pc:picChg>
        <pc:picChg chg="add del mod">
          <ac:chgData name="David Sotelo Pinheiro da Silva" userId="735f63d5-6b70-4892-b79d-159b0fe18b46" providerId="ADAL" clId="{D8B6CCD9-9992-4015-9837-2AC090D5F5E4}" dt="2023-05-02T04:26:47.441" v="657"/>
          <ac:picMkLst>
            <pc:docMk/>
            <pc:sldMk cId="1236151965" sldId="323"/>
            <ac:picMk id="23" creationId="{97D258DA-1BFF-CD2E-9367-9FF28A9337E8}"/>
          </ac:picMkLst>
        </pc:picChg>
        <pc:picChg chg="del">
          <ac:chgData name="David Sotelo Pinheiro da Silva" userId="735f63d5-6b70-4892-b79d-159b0fe18b46" providerId="ADAL" clId="{D8B6CCD9-9992-4015-9837-2AC090D5F5E4}" dt="2023-05-02T04:11:50.928" v="505" actId="478"/>
          <ac:picMkLst>
            <pc:docMk/>
            <pc:sldMk cId="1236151965" sldId="323"/>
            <ac:picMk id="28" creationId="{7366B05A-CBC2-4BE5-663D-874862F1A086}"/>
          </ac:picMkLst>
        </pc:picChg>
        <pc:cxnChg chg="del mod">
          <ac:chgData name="David Sotelo Pinheiro da Silva" userId="735f63d5-6b70-4892-b79d-159b0fe18b46" providerId="ADAL" clId="{D8B6CCD9-9992-4015-9837-2AC090D5F5E4}" dt="2023-05-02T04:26:09.446" v="637" actId="478"/>
          <ac:cxnSpMkLst>
            <pc:docMk/>
            <pc:sldMk cId="1236151965" sldId="323"/>
            <ac:cxnSpMk id="18" creationId="{D66E597F-D9AB-EA7C-E70D-594DC913D65A}"/>
          </ac:cxnSpMkLst>
        </pc:cxnChg>
      </pc:sldChg>
      <pc:sldChg chg="del">
        <pc:chgData name="David Sotelo Pinheiro da Silva" userId="735f63d5-6b70-4892-b79d-159b0fe18b46" providerId="ADAL" clId="{D8B6CCD9-9992-4015-9837-2AC090D5F5E4}" dt="2023-05-02T04:31:19.463" v="773" actId="47"/>
        <pc:sldMkLst>
          <pc:docMk/>
          <pc:sldMk cId="3903359568" sldId="324"/>
        </pc:sldMkLst>
      </pc:sldChg>
      <pc:sldChg chg="del">
        <pc:chgData name="David Sotelo Pinheiro da Silva" userId="735f63d5-6b70-4892-b79d-159b0fe18b46" providerId="ADAL" clId="{D8B6CCD9-9992-4015-9837-2AC090D5F5E4}" dt="2023-05-02T05:30:08.209" v="1254" actId="47"/>
        <pc:sldMkLst>
          <pc:docMk/>
          <pc:sldMk cId="361803259" sldId="325"/>
        </pc:sldMkLst>
      </pc:sldChg>
      <pc:sldChg chg="del">
        <pc:chgData name="David Sotelo Pinheiro da Silva" userId="735f63d5-6b70-4892-b79d-159b0fe18b46" providerId="ADAL" clId="{D8B6CCD9-9992-4015-9837-2AC090D5F5E4}" dt="2023-05-02T05:30:07.560" v="1253" actId="47"/>
        <pc:sldMkLst>
          <pc:docMk/>
          <pc:sldMk cId="1329042248" sldId="326"/>
        </pc:sldMkLst>
      </pc:sldChg>
      <pc:sldChg chg="del">
        <pc:chgData name="David Sotelo Pinheiro da Silva" userId="735f63d5-6b70-4892-b79d-159b0fe18b46" providerId="ADAL" clId="{D8B6CCD9-9992-4015-9837-2AC090D5F5E4}" dt="2023-05-02T05:30:06.851" v="1252" actId="47"/>
        <pc:sldMkLst>
          <pc:docMk/>
          <pc:sldMk cId="1552703869" sldId="327"/>
        </pc:sldMkLst>
      </pc:sldChg>
      <pc:sldChg chg="del">
        <pc:chgData name="David Sotelo Pinheiro da Silva" userId="735f63d5-6b70-4892-b79d-159b0fe18b46" providerId="ADAL" clId="{D8B6CCD9-9992-4015-9837-2AC090D5F5E4}" dt="2023-05-02T05:30:06.002" v="1251" actId="47"/>
        <pc:sldMkLst>
          <pc:docMk/>
          <pc:sldMk cId="876098804" sldId="328"/>
        </pc:sldMkLst>
      </pc:sldChg>
      <pc:sldChg chg="del">
        <pc:chgData name="David Sotelo Pinheiro da Silva" userId="735f63d5-6b70-4892-b79d-159b0fe18b46" providerId="ADAL" clId="{D8B6CCD9-9992-4015-9837-2AC090D5F5E4}" dt="2023-05-02T05:30:04.942" v="1250" actId="47"/>
        <pc:sldMkLst>
          <pc:docMk/>
          <pc:sldMk cId="3350530583" sldId="329"/>
        </pc:sldMkLst>
      </pc:sldChg>
      <pc:sldChg chg="addSp delSp modSp add mod">
        <pc:chgData name="David Sotelo Pinheiro da Silva" userId="735f63d5-6b70-4892-b79d-159b0fe18b46" providerId="ADAL" clId="{D8B6CCD9-9992-4015-9837-2AC090D5F5E4}" dt="2023-05-02T17:37:44.207" v="1269" actId="1076"/>
        <pc:sldMkLst>
          <pc:docMk/>
          <pc:sldMk cId="2549380460" sldId="330"/>
        </pc:sldMkLst>
        <pc:spChg chg="add mod">
          <ac:chgData name="David Sotelo Pinheiro da Silva" userId="735f63d5-6b70-4892-b79d-159b0fe18b46" providerId="ADAL" clId="{D8B6CCD9-9992-4015-9837-2AC090D5F5E4}" dt="2023-05-02T17:37:40.832" v="1268" actId="1076"/>
          <ac:spMkLst>
            <pc:docMk/>
            <pc:sldMk cId="2549380460" sldId="330"/>
            <ac:spMk id="11" creationId="{ADDDADBF-0601-27FB-E6FD-451028ABE46B}"/>
          </ac:spMkLst>
        </pc:spChg>
        <pc:spChg chg="add mod">
          <ac:chgData name="David Sotelo Pinheiro da Silva" userId="735f63d5-6b70-4892-b79d-159b0fe18b46" providerId="ADAL" clId="{D8B6CCD9-9992-4015-9837-2AC090D5F5E4}" dt="2023-05-02T17:37:36.096" v="1266" actId="1076"/>
          <ac:spMkLst>
            <pc:docMk/>
            <pc:sldMk cId="2549380460" sldId="330"/>
            <ac:spMk id="12" creationId="{DAFF1F9E-BCD4-09A7-E8AE-A1BFFF716FB9}"/>
          </ac:spMkLst>
        </pc:spChg>
        <pc:spChg chg="add mod">
          <ac:chgData name="David Sotelo Pinheiro da Silva" userId="735f63d5-6b70-4892-b79d-159b0fe18b46" providerId="ADAL" clId="{D8B6CCD9-9992-4015-9837-2AC090D5F5E4}" dt="2023-05-02T03:59:42.370" v="359" actId="1076"/>
          <ac:spMkLst>
            <pc:docMk/>
            <pc:sldMk cId="2549380460" sldId="330"/>
            <ac:spMk id="13" creationId="{E41E2CCC-C698-0DBA-0857-64FB71DC0FD2}"/>
          </ac:spMkLst>
        </pc:spChg>
        <pc:picChg chg="add del mod modCrop">
          <ac:chgData name="David Sotelo Pinheiro da Silva" userId="735f63d5-6b70-4892-b79d-159b0fe18b46" providerId="ADAL" clId="{D8B6CCD9-9992-4015-9837-2AC090D5F5E4}" dt="2023-05-02T17:37:27.707" v="1262" actId="21"/>
          <ac:picMkLst>
            <pc:docMk/>
            <pc:sldMk cId="2549380460" sldId="330"/>
            <ac:picMk id="4" creationId="{7BE86907-B621-1E9D-5157-7D877028F577}"/>
          </ac:picMkLst>
        </pc:picChg>
        <pc:picChg chg="add del mod modCrop">
          <ac:chgData name="David Sotelo Pinheiro da Silva" userId="735f63d5-6b70-4892-b79d-159b0fe18b46" providerId="ADAL" clId="{D8B6CCD9-9992-4015-9837-2AC090D5F5E4}" dt="2023-05-02T03:56:09.470" v="292" actId="21"/>
          <ac:picMkLst>
            <pc:docMk/>
            <pc:sldMk cId="2549380460" sldId="330"/>
            <ac:picMk id="4" creationId="{BD8E2261-E043-0AA5-19EF-309FF2460EFB}"/>
          </ac:picMkLst>
        </pc:picChg>
        <pc:picChg chg="add del mod">
          <ac:chgData name="David Sotelo Pinheiro da Silva" userId="735f63d5-6b70-4892-b79d-159b0fe18b46" providerId="ADAL" clId="{D8B6CCD9-9992-4015-9837-2AC090D5F5E4}" dt="2023-05-02T17:37:02.036" v="1255" actId="478"/>
          <ac:picMkLst>
            <pc:docMk/>
            <pc:sldMk cId="2549380460" sldId="330"/>
            <ac:picMk id="5" creationId="{298A70E3-4A92-AC10-B557-396B65A44E08}"/>
          </ac:picMkLst>
        </pc:picChg>
        <pc:picChg chg="add mod">
          <ac:chgData name="David Sotelo Pinheiro da Silva" userId="735f63d5-6b70-4892-b79d-159b0fe18b46" providerId="ADAL" clId="{D8B6CCD9-9992-4015-9837-2AC090D5F5E4}" dt="2023-05-02T17:37:33.411" v="1265" actId="14100"/>
          <ac:picMkLst>
            <pc:docMk/>
            <pc:sldMk cId="2549380460" sldId="330"/>
            <ac:picMk id="6" creationId="{31EF49AE-FB34-89A6-EF29-4AA15F4DACFD}"/>
          </ac:picMkLst>
        </pc:picChg>
        <pc:picChg chg="del">
          <ac:chgData name="David Sotelo Pinheiro da Silva" userId="735f63d5-6b70-4892-b79d-159b0fe18b46" providerId="ADAL" clId="{D8B6CCD9-9992-4015-9837-2AC090D5F5E4}" dt="2023-05-02T03:55:26.666" v="285" actId="478"/>
          <ac:picMkLst>
            <pc:docMk/>
            <pc:sldMk cId="2549380460" sldId="330"/>
            <ac:picMk id="6" creationId="{D83CAB27-8482-A7FD-556D-C6C74FE37057}"/>
          </ac:picMkLst>
        </pc:picChg>
        <pc:picChg chg="add del mod modCrop">
          <ac:chgData name="David Sotelo Pinheiro da Silva" userId="735f63d5-6b70-4892-b79d-159b0fe18b46" providerId="ADAL" clId="{D8B6CCD9-9992-4015-9837-2AC090D5F5E4}" dt="2023-05-02T03:57:02.721" v="308" actId="21"/>
          <ac:picMkLst>
            <pc:docMk/>
            <pc:sldMk cId="2549380460" sldId="330"/>
            <ac:picMk id="8" creationId="{677F5B1C-C2B3-3E59-3B8E-2C02323C9567}"/>
          </ac:picMkLst>
        </pc:picChg>
        <pc:picChg chg="add mod">
          <ac:chgData name="David Sotelo Pinheiro da Silva" userId="735f63d5-6b70-4892-b79d-159b0fe18b46" providerId="ADAL" clId="{D8B6CCD9-9992-4015-9837-2AC090D5F5E4}" dt="2023-05-02T17:37:44.207" v="1269" actId="1076"/>
          <ac:picMkLst>
            <pc:docMk/>
            <pc:sldMk cId="2549380460" sldId="330"/>
            <ac:picMk id="9" creationId="{BDF3B35A-DD70-4255-236C-37931E4DA71F}"/>
          </ac:picMkLst>
        </pc:picChg>
        <pc:picChg chg="del">
          <ac:chgData name="David Sotelo Pinheiro da Silva" userId="735f63d5-6b70-4892-b79d-159b0fe18b46" providerId="ADAL" clId="{D8B6CCD9-9992-4015-9837-2AC090D5F5E4}" dt="2023-05-02T03:55:27.173" v="286" actId="478"/>
          <ac:picMkLst>
            <pc:docMk/>
            <pc:sldMk cId="2549380460" sldId="330"/>
            <ac:picMk id="10" creationId="{E605D54B-2286-3CF5-8E97-E3386A4B801F}"/>
          </ac:picMkLst>
        </pc:picChg>
        <pc:cxnChg chg="mod">
          <ac:chgData name="David Sotelo Pinheiro da Silva" userId="735f63d5-6b70-4892-b79d-159b0fe18b46" providerId="ADAL" clId="{D8B6CCD9-9992-4015-9837-2AC090D5F5E4}" dt="2023-05-02T03:58:02.126" v="332" actId="1076"/>
          <ac:cxnSpMkLst>
            <pc:docMk/>
            <pc:sldMk cId="2549380460" sldId="330"/>
            <ac:cxnSpMk id="18" creationId="{D66E597F-D9AB-EA7C-E70D-594DC913D65A}"/>
          </ac:cxnSpMkLst>
        </pc:cxnChg>
      </pc:sldChg>
      <pc:sldChg chg="modSp add mod ord">
        <pc:chgData name="David Sotelo Pinheiro da Silva" userId="735f63d5-6b70-4892-b79d-159b0fe18b46" providerId="ADAL" clId="{D8B6CCD9-9992-4015-9837-2AC090D5F5E4}" dt="2023-05-02T05:03:37.408" v="969" actId="1076"/>
        <pc:sldMkLst>
          <pc:docMk/>
          <pc:sldMk cId="2418796744" sldId="331"/>
        </pc:sldMkLst>
        <pc:spChg chg="mod">
          <ac:chgData name="David Sotelo Pinheiro da Silva" userId="735f63d5-6b70-4892-b79d-159b0fe18b46" providerId="ADAL" clId="{D8B6CCD9-9992-4015-9837-2AC090D5F5E4}" dt="2023-05-02T04:01:27.932" v="387" actId="20577"/>
          <ac:spMkLst>
            <pc:docMk/>
            <pc:sldMk cId="2418796744" sldId="331"/>
            <ac:spMk id="2" creationId="{B6F94C01-1B01-91E4-E8CB-1CC5DC064D91}"/>
          </ac:spMkLst>
        </pc:spChg>
        <pc:spChg chg="mod">
          <ac:chgData name="David Sotelo Pinheiro da Silva" userId="735f63d5-6b70-4892-b79d-159b0fe18b46" providerId="ADAL" clId="{D8B6CCD9-9992-4015-9837-2AC090D5F5E4}" dt="2023-05-02T04:07:13.783" v="467" actId="20577"/>
          <ac:spMkLst>
            <pc:docMk/>
            <pc:sldMk cId="2418796744" sldId="331"/>
            <ac:spMk id="3" creationId="{B6CA419E-0B8B-F1AD-AF72-2B0120F65CD9}"/>
          </ac:spMkLst>
        </pc:spChg>
        <pc:spChg chg="mod">
          <ac:chgData name="David Sotelo Pinheiro da Silva" userId="735f63d5-6b70-4892-b79d-159b0fe18b46" providerId="ADAL" clId="{D8B6CCD9-9992-4015-9837-2AC090D5F5E4}" dt="2023-05-02T05:03:28.748" v="968" actId="14100"/>
          <ac:spMkLst>
            <pc:docMk/>
            <pc:sldMk cId="2418796744" sldId="331"/>
            <ac:spMk id="4" creationId="{BDEF19C9-CB06-E6A8-9571-3AADDEFD2A24}"/>
          </ac:spMkLst>
        </pc:spChg>
        <pc:cxnChg chg="mod">
          <ac:chgData name="David Sotelo Pinheiro da Silva" userId="735f63d5-6b70-4892-b79d-159b0fe18b46" providerId="ADAL" clId="{D8B6CCD9-9992-4015-9837-2AC090D5F5E4}" dt="2023-05-02T05:03:37.408" v="969" actId="1076"/>
          <ac:cxnSpMkLst>
            <pc:docMk/>
            <pc:sldMk cId="2418796744" sldId="331"/>
            <ac:cxnSpMk id="17" creationId="{C2095C9A-18EF-33C8-241D-7B14B9D94331}"/>
          </ac:cxnSpMkLst>
        </pc:cxnChg>
      </pc:sldChg>
      <pc:sldChg chg="addSp delSp modSp add mod ord">
        <pc:chgData name="David Sotelo Pinheiro da Silva" userId="735f63d5-6b70-4892-b79d-159b0fe18b46" providerId="ADAL" clId="{D8B6CCD9-9992-4015-9837-2AC090D5F5E4}" dt="2023-05-02T17:51:49.424" v="1366" actId="20577"/>
        <pc:sldMkLst>
          <pc:docMk/>
          <pc:sldMk cId="1953615752" sldId="332"/>
        </pc:sldMkLst>
        <pc:spChg chg="add mod">
          <ac:chgData name="David Sotelo Pinheiro da Silva" userId="735f63d5-6b70-4892-b79d-159b0fe18b46" providerId="ADAL" clId="{D8B6CCD9-9992-4015-9837-2AC090D5F5E4}" dt="2023-05-02T04:30:45.977" v="771" actId="1076"/>
          <ac:spMkLst>
            <pc:docMk/>
            <pc:sldMk cId="1953615752" sldId="332"/>
            <ac:spMk id="4" creationId="{65FE58C4-42BD-6780-0CC4-AFDB7691C45F}"/>
          </ac:spMkLst>
        </pc:spChg>
        <pc:spChg chg="add mod">
          <ac:chgData name="David Sotelo Pinheiro da Silva" userId="735f63d5-6b70-4892-b79d-159b0fe18b46" providerId="ADAL" clId="{D8B6CCD9-9992-4015-9837-2AC090D5F5E4}" dt="2023-05-02T17:51:49.424" v="1366" actId="20577"/>
          <ac:spMkLst>
            <pc:docMk/>
            <pc:sldMk cId="1953615752" sldId="332"/>
            <ac:spMk id="6" creationId="{F3031BF5-B687-1B5C-A453-414144054DD3}"/>
          </ac:spMkLst>
        </pc:spChg>
        <pc:spChg chg="add del mod">
          <ac:chgData name="David Sotelo Pinheiro da Silva" userId="735f63d5-6b70-4892-b79d-159b0fe18b46" providerId="ADAL" clId="{D8B6CCD9-9992-4015-9837-2AC090D5F5E4}" dt="2023-05-02T04:29:36.039" v="732" actId="14100"/>
          <ac:spMkLst>
            <pc:docMk/>
            <pc:sldMk cId="1953615752" sldId="332"/>
            <ac:spMk id="11" creationId="{254A0C52-F24D-DFE2-6A1A-57ED1B9FCBCD}"/>
          </ac:spMkLst>
        </pc:spChg>
        <pc:spChg chg="mod">
          <ac:chgData name="David Sotelo Pinheiro da Silva" userId="735f63d5-6b70-4892-b79d-159b0fe18b46" providerId="ADAL" clId="{D8B6CCD9-9992-4015-9837-2AC090D5F5E4}" dt="2023-05-02T04:29:41.503" v="733" actId="1076"/>
          <ac:spMkLst>
            <pc:docMk/>
            <pc:sldMk cId="1953615752" sldId="332"/>
            <ac:spMk id="29" creationId="{82F12037-AF94-1D8A-6D26-A9AC27F88706}"/>
          </ac:spMkLst>
        </pc:spChg>
        <pc:picChg chg="add mod">
          <ac:chgData name="David Sotelo Pinheiro da Silva" userId="735f63d5-6b70-4892-b79d-159b0fe18b46" providerId="ADAL" clId="{D8B6CCD9-9992-4015-9837-2AC090D5F5E4}" dt="2023-05-02T04:30:44.086" v="770" actId="1076"/>
          <ac:picMkLst>
            <pc:docMk/>
            <pc:sldMk cId="1953615752" sldId="332"/>
            <ac:picMk id="3" creationId="{11CD7C0C-A1AF-87D7-D07B-68852EBC804C}"/>
          </ac:picMkLst>
        </pc:picChg>
        <pc:picChg chg="del mod">
          <ac:chgData name="David Sotelo Pinheiro da Silva" userId="735f63d5-6b70-4892-b79d-159b0fe18b46" providerId="ADAL" clId="{D8B6CCD9-9992-4015-9837-2AC090D5F5E4}" dt="2023-05-02T17:49:31.509" v="1319" actId="478"/>
          <ac:picMkLst>
            <pc:docMk/>
            <pc:sldMk cId="1953615752" sldId="332"/>
            <ac:picMk id="5" creationId="{E7E1542E-AD4B-886B-B2F5-B8547635643A}"/>
          </ac:picMkLst>
        </pc:picChg>
        <pc:picChg chg="add del mod modCrop">
          <ac:chgData name="David Sotelo Pinheiro da Silva" userId="735f63d5-6b70-4892-b79d-159b0fe18b46" providerId="ADAL" clId="{D8B6CCD9-9992-4015-9837-2AC090D5F5E4}" dt="2023-05-02T17:50:37.590" v="1339" actId="21"/>
          <ac:picMkLst>
            <pc:docMk/>
            <pc:sldMk cId="1953615752" sldId="332"/>
            <ac:picMk id="8" creationId="{338CD8D2-D856-1824-AF63-F418B77B54AE}"/>
          </ac:picMkLst>
        </pc:picChg>
        <pc:picChg chg="add del mod">
          <ac:chgData name="David Sotelo Pinheiro da Silva" userId="735f63d5-6b70-4892-b79d-159b0fe18b46" providerId="ADAL" clId="{D8B6CCD9-9992-4015-9837-2AC090D5F5E4}" dt="2023-05-02T17:50:22.746" v="1336"/>
          <ac:picMkLst>
            <pc:docMk/>
            <pc:sldMk cId="1953615752" sldId="332"/>
            <ac:picMk id="9" creationId="{1CD126EA-F171-A736-85AB-1813FF15BBC0}"/>
          </ac:picMkLst>
        </pc:picChg>
        <pc:picChg chg="add del mod">
          <ac:chgData name="David Sotelo Pinheiro da Silva" userId="735f63d5-6b70-4892-b79d-159b0fe18b46" providerId="ADAL" clId="{D8B6CCD9-9992-4015-9837-2AC090D5F5E4}" dt="2023-05-02T04:29:32.148" v="731" actId="14100"/>
          <ac:picMkLst>
            <pc:docMk/>
            <pc:sldMk cId="1953615752" sldId="332"/>
            <ac:picMk id="10" creationId="{11A17064-9AA1-F0F5-4F8E-98F2F4CF4D4F}"/>
          </ac:picMkLst>
        </pc:picChg>
        <pc:picChg chg="add mod">
          <ac:chgData name="David Sotelo Pinheiro da Silva" userId="735f63d5-6b70-4892-b79d-159b0fe18b46" providerId="ADAL" clId="{D8B6CCD9-9992-4015-9837-2AC090D5F5E4}" dt="2023-05-02T17:50:44.269" v="1342" actId="14100"/>
          <ac:picMkLst>
            <pc:docMk/>
            <pc:sldMk cId="1953615752" sldId="332"/>
            <ac:picMk id="12" creationId="{36704F41-F5E2-F3F3-BDDD-6B7C9CECD0B8}"/>
          </ac:picMkLst>
        </pc:picChg>
        <pc:picChg chg="del">
          <ac:chgData name="David Sotelo Pinheiro da Silva" userId="735f63d5-6b70-4892-b79d-159b0fe18b46" providerId="ADAL" clId="{D8B6CCD9-9992-4015-9837-2AC090D5F5E4}" dt="2023-05-02T04:24:27.219" v="613" actId="478"/>
          <ac:picMkLst>
            <pc:docMk/>
            <pc:sldMk cId="1953615752" sldId="332"/>
            <ac:picMk id="21" creationId="{7CC19DA6-7F09-F7E5-8D60-ED5F44B7D800}"/>
          </ac:picMkLst>
        </pc:picChg>
        <pc:cxnChg chg="add del mod">
          <ac:chgData name="David Sotelo Pinheiro da Silva" userId="735f63d5-6b70-4892-b79d-159b0fe18b46" providerId="ADAL" clId="{D8B6CCD9-9992-4015-9837-2AC090D5F5E4}" dt="2023-05-02T17:51:38.692" v="1356" actId="14100"/>
          <ac:cxnSpMkLst>
            <pc:docMk/>
            <pc:sldMk cId="1953615752" sldId="332"/>
            <ac:cxnSpMk id="18" creationId="{D66E597F-D9AB-EA7C-E70D-594DC913D65A}"/>
          </ac:cxnSpMkLst>
        </pc:cxnChg>
      </pc:sldChg>
      <pc:sldChg chg="addSp delSp modSp add mod">
        <pc:chgData name="David Sotelo Pinheiro da Silva" userId="735f63d5-6b70-4892-b79d-159b0fe18b46" providerId="ADAL" clId="{D8B6CCD9-9992-4015-9837-2AC090D5F5E4}" dt="2023-05-02T05:01:48.868" v="960" actId="1076"/>
        <pc:sldMkLst>
          <pc:docMk/>
          <pc:sldMk cId="1747568524" sldId="333"/>
        </pc:sldMkLst>
        <pc:spChg chg="del">
          <ac:chgData name="David Sotelo Pinheiro da Silva" userId="735f63d5-6b70-4892-b79d-159b0fe18b46" providerId="ADAL" clId="{D8B6CCD9-9992-4015-9837-2AC090D5F5E4}" dt="2023-05-02T04:32:41.905" v="777" actId="478"/>
          <ac:spMkLst>
            <pc:docMk/>
            <pc:sldMk cId="1747568524" sldId="333"/>
            <ac:spMk id="3" creationId="{B6CA419E-0B8B-F1AD-AF72-2B0120F65CD9}"/>
          </ac:spMkLst>
        </pc:spChg>
        <pc:spChg chg="del">
          <ac:chgData name="David Sotelo Pinheiro da Silva" userId="735f63d5-6b70-4892-b79d-159b0fe18b46" providerId="ADAL" clId="{D8B6CCD9-9992-4015-9837-2AC090D5F5E4}" dt="2023-05-02T04:32:43.135" v="778" actId="478"/>
          <ac:spMkLst>
            <pc:docMk/>
            <pc:sldMk cId="1747568524" sldId="333"/>
            <ac:spMk id="4" creationId="{BDEF19C9-CB06-E6A8-9571-3AADDEFD2A24}"/>
          </ac:spMkLst>
        </pc:spChg>
        <pc:picChg chg="add del mod modCrop">
          <ac:chgData name="David Sotelo Pinheiro da Silva" userId="735f63d5-6b70-4892-b79d-159b0fe18b46" providerId="ADAL" clId="{D8B6CCD9-9992-4015-9837-2AC090D5F5E4}" dt="2023-05-02T04:35:16.759" v="798" actId="21"/>
          <ac:picMkLst>
            <pc:docMk/>
            <pc:sldMk cId="1747568524" sldId="333"/>
            <ac:picMk id="6" creationId="{3B81A4D5-20B6-8A67-E05E-FB2B39673E28}"/>
          </ac:picMkLst>
        </pc:picChg>
        <pc:picChg chg="add del mod modCrop">
          <ac:chgData name="David Sotelo Pinheiro da Silva" userId="735f63d5-6b70-4892-b79d-159b0fe18b46" providerId="ADAL" clId="{D8B6CCD9-9992-4015-9837-2AC090D5F5E4}" dt="2023-05-02T04:35:53.868" v="804" actId="21"/>
          <ac:picMkLst>
            <pc:docMk/>
            <pc:sldMk cId="1747568524" sldId="333"/>
            <ac:picMk id="10" creationId="{246330A4-2D39-F3AA-01F4-8ABEBD022EE4}"/>
          </ac:picMkLst>
        </pc:picChg>
        <pc:picChg chg="add del mod">
          <ac:chgData name="David Sotelo Pinheiro da Silva" userId="735f63d5-6b70-4892-b79d-159b0fe18b46" providerId="ADAL" clId="{D8B6CCD9-9992-4015-9837-2AC090D5F5E4}" dt="2023-05-02T04:36:00.383" v="810"/>
          <ac:picMkLst>
            <pc:docMk/>
            <pc:sldMk cId="1747568524" sldId="333"/>
            <ac:picMk id="11" creationId="{68A1FCD3-9069-48D1-164E-6700705BBA24}"/>
          </ac:picMkLst>
        </pc:picChg>
        <pc:picChg chg="add del mod modCrop">
          <ac:chgData name="David Sotelo Pinheiro da Silva" userId="735f63d5-6b70-4892-b79d-159b0fe18b46" providerId="ADAL" clId="{D8B6CCD9-9992-4015-9837-2AC090D5F5E4}" dt="2023-05-02T04:36:50.851" v="813" actId="478"/>
          <ac:picMkLst>
            <pc:docMk/>
            <pc:sldMk cId="1747568524" sldId="333"/>
            <ac:picMk id="12" creationId="{F21EC22A-65B7-66FC-A428-A019D66442EB}"/>
          </ac:picMkLst>
        </pc:picChg>
        <pc:picChg chg="add mod">
          <ac:chgData name="David Sotelo Pinheiro da Silva" userId="735f63d5-6b70-4892-b79d-159b0fe18b46" providerId="ADAL" clId="{D8B6CCD9-9992-4015-9837-2AC090D5F5E4}" dt="2023-05-02T05:01:48.868" v="960" actId="1076"/>
          <ac:picMkLst>
            <pc:docMk/>
            <pc:sldMk cId="1747568524" sldId="333"/>
            <ac:picMk id="14" creationId="{147448E2-F397-64C3-8667-7808AC322E40}"/>
          </ac:picMkLst>
        </pc:picChg>
        <pc:picChg chg="add del mod modCrop">
          <ac:chgData name="David Sotelo Pinheiro da Silva" userId="735f63d5-6b70-4892-b79d-159b0fe18b46" providerId="ADAL" clId="{D8B6CCD9-9992-4015-9837-2AC090D5F5E4}" dt="2023-05-02T04:37:33.153" v="825" actId="21"/>
          <ac:picMkLst>
            <pc:docMk/>
            <pc:sldMk cId="1747568524" sldId="333"/>
            <ac:picMk id="16" creationId="{6117FD97-8D26-BFC1-0030-8F16E3683810}"/>
          </ac:picMkLst>
        </pc:picChg>
        <pc:picChg chg="add mod modCrop">
          <ac:chgData name="David Sotelo Pinheiro da Silva" userId="735f63d5-6b70-4892-b79d-159b0fe18b46" providerId="ADAL" clId="{D8B6CCD9-9992-4015-9837-2AC090D5F5E4}" dt="2023-05-02T05:01:40.077" v="956" actId="1076"/>
          <ac:picMkLst>
            <pc:docMk/>
            <pc:sldMk cId="1747568524" sldId="333"/>
            <ac:picMk id="18" creationId="{1B53C8F1-D265-29BC-9D40-D86845CA6982}"/>
          </ac:picMkLst>
        </pc:picChg>
        <pc:inkChg chg="add del">
          <ac:chgData name="David Sotelo Pinheiro da Silva" userId="735f63d5-6b70-4892-b79d-159b0fe18b46" providerId="ADAL" clId="{D8B6CCD9-9992-4015-9837-2AC090D5F5E4}" dt="2023-05-02T04:34:12.885" v="785" actId="9405"/>
          <ac:inkMkLst>
            <pc:docMk/>
            <pc:sldMk cId="1747568524" sldId="333"/>
            <ac:inkMk id="7" creationId="{B50F1F84-AEBF-BE0B-9061-550AB1258A3B}"/>
          </ac:inkMkLst>
        </pc:inkChg>
        <pc:inkChg chg="add del">
          <ac:chgData name="David Sotelo Pinheiro da Silva" userId="735f63d5-6b70-4892-b79d-159b0fe18b46" providerId="ADAL" clId="{D8B6CCD9-9992-4015-9837-2AC090D5F5E4}" dt="2023-05-02T04:34:48.986" v="789" actId="9405"/>
          <ac:inkMkLst>
            <pc:docMk/>
            <pc:sldMk cId="1747568524" sldId="333"/>
            <ac:inkMk id="8" creationId="{84B498E2-62C6-33D1-14B4-3DD9E0F51FE3}"/>
          </ac:inkMkLst>
        </pc:inkChg>
        <pc:cxnChg chg="mod">
          <ac:chgData name="David Sotelo Pinheiro da Silva" userId="735f63d5-6b70-4892-b79d-159b0fe18b46" providerId="ADAL" clId="{D8B6CCD9-9992-4015-9837-2AC090D5F5E4}" dt="2023-05-02T04:38:10.655" v="837" actId="14100"/>
          <ac:cxnSpMkLst>
            <pc:docMk/>
            <pc:sldMk cId="1747568524" sldId="333"/>
            <ac:cxnSpMk id="17" creationId="{C2095C9A-18EF-33C8-241D-7B14B9D94331}"/>
          </ac:cxnSpMkLst>
        </pc:cxnChg>
      </pc:sldChg>
      <pc:sldChg chg="addSp delSp modSp add mod">
        <pc:chgData name="David Sotelo Pinheiro da Silva" userId="735f63d5-6b70-4892-b79d-159b0fe18b46" providerId="ADAL" clId="{D8B6CCD9-9992-4015-9837-2AC090D5F5E4}" dt="2023-05-02T05:21:34.008" v="1149" actId="1076"/>
        <pc:sldMkLst>
          <pc:docMk/>
          <pc:sldMk cId="4115569652" sldId="334"/>
        </pc:sldMkLst>
        <pc:spChg chg="del mod">
          <ac:chgData name="David Sotelo Pinheiro da Silva" userId="735f63d5-6b70-4892-b79d-159b0fe18b46" providerId="ADAL" clId="{D8B6CCD9-9992-4015-9837-2AC090D5F5E4}" dt="2023-05-02T05:12:39.590" v="1050" actId="478"/>
          <ac:spMkLst>
            <pc:docMk/>
            <pc:sldMk cId="4115569652" sldId="334"/>
            <ac:spMk id="3" creationId="{B6CA419E-0B8B-F1AD-AF72-2B0120F65CD9}"/>
          </ac:spMkLst>
        </pc:spChg>
        <pc:spChg chg="add mod">
          <ac:chgData name="David Sotelo Pinheiro da Silva" userId="735f63d5-6b70-4892-b79d-159b0fe18b46" providerId="ADAL" clId="{D8B6CCD9-9992-4015-9837-2AC090D5F5E4}" dt="2023-05-02T05:21:31.950" v="1148" actId="1076"/>
          <ac:spMkLst>
            <pc:docMk/>
            <pc:sldMk cId="4115569652" sldId="334"/>
            <ac:spMk id="5" creationId="{246D5E4C-2724-C6AF-5EFF-61932229F3E4}"/>
          </ac:spMkLst>
        </pc:spChg>
        <pc:spChg chg="add mod">
          <ac:chgData name="David Sotelo Pinheiro da Silva" userId="735f63d5-6b70-4892-b79d-159b0fe18b46" providerId="ADAL" clId="{D8B6CCD9-9992-4015-9837-2AC090D5F5E4}" dt="2023-05-02T05:21:34.008" v="1149" actId="1076"/>
          <ac:spMkLst>
            <pc:docMk/>
            <pc:sldMk cId="4115569652" sldId="334"/>
            <ac:spMk id="6" creationId="{A44AB7C5-2AF6-1D11-1A04-73C394FD99FE}"/>
          </ac:spMkLst>
        </pc:spChg>
        <pc:cxnChg chg="add mod">
          <ac:chgData name="David Sotelo Pinheiro da Silva" userId="735f63d5-6b70-4892-b79d-159b0fe18b46" providerId="ADAL" clId="{D8B6CCD9-9992-4015-9837-2AC090D5F5E4}" dt="2023-05-02T05:12:48.793" v="1051"/>
          <ac:cxnSpMkLst>
            <pc:docMk/>
            <pc:sldMk cId="4115569652" sldId="334"/>
            <ac:cxnSpMk id="4" creationId="{0253B025-E34E-9FF0-FB0E-68B5E0DE41AF}"/>
          </ac:cxnSpMkLst>
        </pc:cxnChg>
      </pc:sldChg>
      <pc:sldChg chg="addSp delSp modSp add mod">
        <pc:chgData name="David Sotelo Pinheiro da Silva" userId="735f63d5-6b70-4892-b79d-159b0fe18b46" providerId="ADAL" clId="{D8B6CCD9-9992-4015-9837-2AC090D5F5E4}" dt="2023-05-02T05:29:28.749" v="1249" actId="1076"/>
        <pc:sldMkLst>
          <pc:docMk/>
          <pc:sldMk cId="2387051328" sldId="335"/>
        </pc:sldMkLst>
        <pc:spChg chg="del">
          <ac:chgData name="David Sotelo Pinheiro da Silva" userId="735f63d5-6b70-4892-b79d-159b0fe18b46" providerId="ADAL" clId="{D8B6CCD9-9992-4015-9837-2AC090D5F5E4}" dt="2023-05-02T05:21:47.068" v="1151" actId="478"/>
          <ac:spMkLst>
            <pc:docMk/>
            <pc:sldMk cId="2387051328" sldId="335"/>
            <ac:spMk id="5" creationId="{246D5E4C-2724-C6AF-5EFF-61932229F3E4}"/>
          </ac:spMkLst>
        </pc:spChg>
        <pc:spChg chg="del">
          <ac:chgData name="David Sotelo Pinheiro da Silva" userId="735f63d5-6b70-4892-b79d-159b0fe18b46" providerId="ADAL" clId="{D8B6CCD9-9992-4015-9837-2AC090D5F5E4}" dt="2023-05-02T05:21:48.565" v="1152" actId="478"/>
          <ac:spMkLst>
            <pc:docMk/>
            <pc:sldMk cId="2387051328" sldId="335"/>
            <ac:spMk id="6" creationId="{A44AB7C5-2AF6-1D11-1A04-73C394FD99FE}"/>
          </ac:spMkLst>
        </pc:spChg>
        <pc:spChg chg="add mod">
          <ac:chgData name="David Sotelo Pinheiro da Silva" userId="735f63d5-6b70-4892-b79d-159b0fe18b46" providerId="ADAL" clId="{D8B6CCD9-9992-4015-9837-2AC090D5F5E4}" dt="2023-05-02T05:29:28.749" v="1249" actId="1076"/>
          <ac:spMkLst>
            <pc:docMk/>
            <pc:sldMk cId="2387051328" sldId="335"/>
            <ac:spMk id="14" creationId="{987E70EA-DE9D-69D8-9486-EEBF00D6C5D9}"/>
          </ac:spMkLst>
        </pc:spChg>
        <pc:picChg chg="add del mod modCrop">
          <ac:chgData name="David Sotelo Pinheiro da Silva" userId="735f63d5-6b70-4892-b79d-159b0fe18b46" providerId="ADAL" clId="{D8B6CCD9-9992-4015-9837-2AC090D5F5E4}" dt="2023-05-02T05:22:41.351" v="1156" actId="478"/>
          <ac:picMkLst>
            <pc:docMk/>
            <pc:sldMk cId="2387051328" sldId="335"/>
            <ac:picMk id="7" creationId="{795ED7D7-EDE0-3861-73D4-D9F3ABA51853}"/>
          </ac:picMkLst>
        </pc:picChg>
        <pc:picChg chg="add del mod modCrop">
          <ac:chgData name="David Sotelo Pinheiro da Silva" userId="735f63d5-6b70-4892-b79d-159b0fe18b46" providerId="ADAL" clId="{D8B6CCD9-9992-4015-9837-2AC090D5F5E4}" dt="2023-05-02T05:23:06.072" v="1162" actId="21"/>
          <ac:picMkLst>
            <pc:docMk/>
            <pc:sldMk cId="2387051328" sldId="335"/>
            <ac:picMk id="9" creationId="{D8327007-CC4C-19F1-5879-D2854015E619}"/>
          </ac:picMkLst>
        </pc:picChg>
        <pc:picChg chg="add del mod">
          <ac:chgData name="David Sotelo Pinheiro da Silva" userId="735f63d5-6b70-4892-b79d-159b0fe18b46" providerId="ADAL" clId="{D8B6CCD9-9992-4015-9837-2AC090D5F5E4}" dt="2023-05-02T05:24:42.873" v="1170" actId="478"/>
          <ac:picMkLst>
            <pc:docMk/>
            <pc:sldMk cId="2387051328" sldId="335"/>
            <ac:picMk id="10" creationId="{9941AE8F-1401-602C-84F7-DA82AFC48207}"/>
          </ac:picMkLst>
        </pc:picChg>
        <pc:picChg chg="add del mod modCrop">
          <ac:chgData name="David Sotelo Pinheiro da Silva" userId="735f63d5-6b70-4892-b79d-159b0fe18b46" providerId="ADAL" clId="{D8B6CCD9-9992-4015-9837-2AC090D5F5E4}" dt="2023-05-02T05:25:01.951" v="1176" actId="21"/>
          <ac:picMkLst>
            <pc:docMk/>
            <pc:sldMk cId="2387051328" sldId="335"/>
            <ac:picMk id="12" creationId="{AA7A8A95-B995-9EDB-EBB7-26589DA5E3A5}"/>
          </ac:picMkLst>
        </pc:picChg>
        <pc:picChg chg="add mod">
          <ac:chgData name="David Sotelo Pinheiro da Silva" userId="735f63d5-6b70-4892-b79d-159b0fe18b46" providerId="ADAL" clId="{D8B6CCD9-9992-4015-9837-2AC090D5F5E4}" dt="2023-05-02T05:29:27.218" v="1248" actId="1076"/>
          <ac:picMkLst>
            <pc:docMk/>
            <pc:sldMk cId="2387051328" sldId="335"/>
            <ac:picMk id="13" creationId="{EDE37356-048C-3381-9069-E9285122CC3E}"/>
          </ac:picMkLst>
        </pc:picChg>
        <pc:cxnChg chg="del">
          <ac:chgData name="David Sotelo Pinheiro da Silva" userId="735f63d5-6b70-4892-b79d-159b0fe18b46" providerId="ADAL" clId="{D8B6CCD9-9992-4015-9837-2AC090D5F5E4}" dt="2023-05-02T05:23:19.051" v="1166" actId="478"/>
          <ac:cxnSpMkLst>
            <pc:docMk/>
            <pc:sldMk cId="2387051328" sldId="335"/>
            <ac:cxnSpMk id="4" creationId="{0253B025-E34E-9FF0-FB0E-68B5E0DE41AF}"/>
          </ac:cxnSpMkLst>
        </pc:cxnChg>
      </pc:sldChg>
      <pc:sldChg chg="addSp delSp modSp add mod">
        <pc:chgData name="David Sotelo Pinheiro da Silva" userId="735f63d5-6b70-4892-b79d-159b0fe18b46" providerId="ADAL" clId="{D8B6CCD9-9992-4015-9837-2AC090D5F5E4}" dt="2023-05-02T17:40:28.983" v="1278" actId="20577"/>
        <pc:sldMkLst>
          <pc:docMk/>
          <pc:sldMk cId="3220443085" sldId="336"/>
        </pc:sldMkLst>
        <pc:spChg chg="add mod">
          <ac:chgData name="David Sotelo Pinheiro da Silva" userId="735f63d5-6b70-4892-b79d-159b0fe18b46" providerId="ADAL" clId="{D8B6CCD9-9992-4015-9837-2AC090D5F5E4}" dt="2023-05-02T05:28:45.478" v="1239" actId="14100"/>
          <ac:spMkLst>
            <pc:docMk/>
            <pc:sldMk cId="3220443085" sldId="336"/>
            <ac:spMk id="3" creationId="{1983B565-C789-DF04-AEC6-082E4969DB08}"/>
          </ac:spMkLst>
        </pc:spChg>
        <pc:spChg chg="add mod">
          <ac:chgData name="David Sotelo Pinheiro da Silva" userId="735f63d5-6b70-4892-b79d-159b0fe18b46" providerId="ADAL" clId="{D8B6CCD9-9992-4015-9837-2AC090D5F5E4}" dt="2023-05-02T17:40:28.983" v="1278" actId="20577"/>
          <ac:spMkLst>
            <pc:docMk/>
            <pc:sldMk cId="3220443085" sldId="336"/>
            <ac:spMk id="4" creationId="{578FA521-ECAF-6F99-7B0D-DB6CD43ACA8D}"/>
          </ac:spMkLst>
        </pc:spChg>
        <pc:spChg chg="del">
          <ac:chgData name="David Sotelo Pinheiro da Silva" userId="735f63d5-6b70-4892-b79d-159b0fe18b46" providerId="ADAL" clId="{D8B6CCD9-9992-4015-9837-2AC090D5F5E4}" dt="2023-05-02T05:27:31.996" v="1205" actId="478"/>
          <ac:spMkLst>
            <pc:docMk/>
            <pc:sldMk cId="3220443085" sldId="336"/>
            <ac:spMk id="14" creationId="{987E70EA-DE9D-69D8-9486-EEBF00D6C5D9}"/>
          </ac:spMkLst>
        </pc:spChg>
        <pc:picChg chg="add del mod modCrop">
          <ac:chgData name="David Sotelo Pinheiro da Silva" userId="735f63d5-6b70-4892-b79d-159b0fe18b46" providerId="ADAL" clId="{D8B6CCD9-9992-4015-9837-2AC090D5F5E4}" dt="2023-05-02T05:28:34.434" v="1233" actId="21"/>
          <ac:picMkLst>
            <pc:docMk/>
            <pc:sldMk cId="3220443085" sldId="336"/>
            <ac:picMk id="6" creationId="{F3AA10A9-8B54-9578-7975-81BCFE45508A}"/>
          </ac:picMkLst>
        </pc:picChg>
        <pc:picChg chg="add mod">
          <ac:chgData name="David Sotelo Pinheiro da Silva" userId="735f63d5-6b70-4892-b79d-159b0fe18b46" providerId="ADAL" clId="{D8B6CCD9-9992-4015-9837-2AC090D5F5E4}" dt="2023-05-02T05:29:14.695" v="1245" actId="1076"/>
          <ac:picMkLst>
            <pc:docMk/>
            <pc:sldMk cId="3220443085" sldId="336"/>
            <ac:picMk id="7" creationId="{1DB0D36B-5C6B-8A59-E437-D49AEAA1946B}"/>
          </ac:picMkLst>
        </pc:picChg>
        <pc:picChg chg="del">
          <ac:chgData name="David Sotelo Pinheiro da Silva" userId="735f63d5-6b70-4892-b79d-159b0fe18b46" providerId="ADAL" clId="{D8B6CCD9-9992-4015-9837-2AC090D5F5E4}" dt="2023-05-02T05:27:07.240" v="1201" actId="478"/>
          <ac:picMkLst>
            <pc:docMk/>
            <pc:sldMk cId="3220443085" sldId="336"/>
            <ac:picMk id="13" creationId="{EDE37356-048C-3381-9069-E9285122CC3E}"/>
          </ac:picMkLst>
        </pc:picChg>
        <pc:cxnChg chg="add mod">
          <ac:chgData name="David Sotelo Pinheiro da Silva" userId="735f63d5-6b70-4892-b79d-159b0fe18b46" providerId="ADAL" clId="{D8B6CCD9-9992-4015-9837-2AC090D5F5E4}" dt="2023-05-02T05:29:00.644" v="1244" actId="1076"/>
          <ac:cxnSpMkLst>
            <pc:docMk/>
            <pc:sldMk cId="3220443085" sldId="336"/>
            <ac:cxnSpMk id="8" creationId="{5C29E174-15AB-F236-AD87-6387AEC94091}"/>
          </ac:cxnSpMkLst>
        </pc:cxnChg>
      </pc:sldChg>
      <pc:sldChg chg="addSp delSp modSp add mod">
        <pc:chgData name="David Sotelo Pinheiro da Silva" userId="735f63d5-6b70-4892-b79d-159b0fe18b46" providerId="ADAL" clId="{D8B6CCD9-9992-4015-9837-2AC090D5F5E4}" dt="2023-05-02T17:48:56.215" v="1318" actId="1076"/>
        <pc:sldMkLst>
          <pc:docMk/>
          <pc:sldMk cId="1626579606" sldId="337"/>
        </pc:sldMkLst>
        <pc:spChg chg="del">
          <ac:chgData name="David Sotelo Pinheiro da Silva" userId="735f63d5-6b70-4892-b79d-159b0fe18b46" providerId="ADAL" clId="{D8B6CCD9-9992-4015-9837-2AC090D5F5E4}" dt="2023-05-02T17:42:51.124" v="1281" actId="478"/>
          <ac:spMkLst>
            <pc:docMk/>
            <pc:sldMk cId="1626579606" sldId="337"/>
            <ac:spMk id="5" creationId="{246D5E4C-2724-C6AF-5EFF-61932229F3E4}"/>
          </ac:spMkLst>
        </pc:spChg>
        <pc:spChg chg="del">
          <ac:chgData name="David Sotelo Pinheiro da Silva" userId="735f63d5-6b70-4892-b79d-159b0fe18b46" providerId="ADAL" clId="{D8B6CCD9-9992-4015-9837-2AC090D5F5E4}" dt="2023-05-02T17:42:52.527" v="1282" actId="478"/>
          <ac:spMkLst>
            <pc:docMk/>
            <pc:sldMk cId="1626579606" sldId="337"/>
            <ac:spMk id="6" creationId="{A44AB7C5-2AF6-1D11-1A04-73C394FD99FE}"/>
          </ac:spMkLst>
        </pc:spChg>
        <pc:picChg chg="add del mod modCrop">
          <ac:chgData name="David Sotelo Pinheiro da Silva" userId="735f63d5-6b70-4892-b79d-159b0fe18b46" providerId="ADAL" clId="{D8B6CCD9-9992-4015-9837-2AC090D5F5E4}" dt="2023-05-02T17:47:29.186" v="1288" actId="21"/>
          <ac:picMkLst>
            <pc:docMk/>
            <pc:sldMk cId="1626579606" sldId="337"/>
            <ac:picMk id="7" creationId="{24D4A97F-A172-C6CC-5DD1-44FC08255BFE}"/>
          </ac:picMkLst>
        </pc:picChg>
        <pc:picChg chg="add mod">
          <ac:chgData name="David Sotelo Pinheiro da Silva" userId="735f63d5-6b70-4892-b79d-159b0fe18b46" providerId="ADAL" clId="{D8B6CCD9-9992-4015-9837-2AC090D5F5E4}" dt="2023-05-02T17:48:52.135" v="1317" actId="1076"/>
          <ac:picMkLst>
            <pc:docMk/>
            <pc:sldMk cId="1626579606" sldId="337"/>
            <ac:picMk id="8" creationId="{F94413A1-9DE6-8057-C2F9-845DF302FF2E}"/>
          </ac:picMkLst>
        </pc:picChg>
        <pc:picChg chg="add del mod modCrop">
          <ac:chgData name="David Sotelo Pinheiro da Silva" userId="735f63d5-6b70-4892-b79d-159b0fe18b46" providerId="ADAL" clId="{D8B6CCD9-9992-4015-9837-2AC090D5F5E4}" dt="2023-05-02T17:48:07.621" v="1300" actId="21"/>
          <ac:picMkLst>
            <pc:docMk/>
            <pc:sldMk cId="1626579606" sldId="337"/>
            <ac:picMk id="10" creationId="{3D2395BE-2F0C-E838-7C8F-0D9F56227EFD}"/>
          </ac:picMkLst>
        </pc:picChg>
        <pc:picChg chg="add mod">
          <ac:chgData name="David Sotelo Pinheiro da Silva" userId="735f63d5-6b70-4892-b79d-159b0fe18b46" providerId="ADAL" clId="{D8B6CCD9-9992-4015-9837-2AC090D5F5E4}" dt="2023-05-02T17:48:56.215" v="1318" actId="1076"/>
          <ac:picMkLst>
            <pc:docMk/>
            <pc:sldMk cId="1626579606" sldId="337"/>
            <ac:picMk id="11" creationId="{38DD1F9E-C0A9-8AD1-42CE-C92AC667EF41}"/>
          </ac:picMkLst>
        </pc:picChg>
      </pc:sldChg>
      <pc:sldChg chg="add del">
        <pc:chgData name="David Sotelo Pinheiro da Silva" userId="735f63d5-6b70-4892-b79d-159b0fe18b46" providerId="ADAL" clId="{D8B6CCD9-9992-4015-9837-2AC090D5F5E4}" dt="2023-05-02T05:27:09.510" v="1203"/>
        <pc:sldMkLst>
          <pc:docMk/>
          <pc:sldMk cId="3299804038" sldId="33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2FFE2D-0AC0-4548-C0C3-A2234B9854E9}"/>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A11ABBDE-59EF-6B1D-FB20-55EE117FF8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C3971384-9C79-D6EE-7B60-419D8AF6F1A5}"/>
              </a:ext>
            </a:extLst>
          </p:cNvPr>
          <p:cNvSpPr>
            <a:spLocks noGrp="1"/>
          </p:cNvSpPr>
          <p:nvPr>
            <p:ph type="dt" sz="half" idx="10"/>
          </p:nvPr>
        </p:nvSpPr>
        <p:spPr/>
        <p:txBody>
          <a:bodyPr/>
          <a:lstStyle/>
          <a:p>
            <a:fld id="{C71F1BA7-AE97-4FFC-88F8-173DE47A2DB4}" type="datetimeFigureOut">
              <a:rPr lang="pt-BR" smtClean="0"/>
              <a:t>02/05/2023</a:t>
            </a:fld>
            <a:endParaRPr lang="pt-BR"/>
          </a:p>
        </p:txBody>
      </p:sp>
      <p:sp>
        <p:nvSpPr>
          <p:cNvPr id="5" name="Espaço Reservado para Rodapé 4">
            <a:extLst>
              <a:ext uri="{FF2B5EF4-FFF2-40B4-BE49-F238E27FC236}">
                <a16:creationId xmlns:a16="http://schemas.microsoft.com/office/drawing/2014/main" id="{F813373B-D46D-E967-DED8-49483BC1F657}"/>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A823C57-6331-0487-2AF3-EE31111AB338}"/>
              </a:ext>
            </a:extLst>
          </p:cNvPr>
          <p:cNvSpPr>
            <a:spLocks noGrp="1"/>
          </p:cNvSpPr>
          <p:nvPr>
            <p:ph type="sldNum" sz="quarter" idx="12"/>
          </p:nvPr>
        </p:nvSpPr>
        <p:spPr/>
        <p:txBody>
          <a:bodyPr/>
          <a:lstStyle/>
          <a:p>
            <a:fld id="{5B0E4DC4-652E-4C26-9380-F2A2BA837446}" type="slidenum">
              <a:rPr lang="pt-BR" smtClean="0"/>
              <a:t>‹nº›</a:t>
            </a:fld>
            <a:endParaRPr lang="pt-BR"/>
          </a:p>
        </p:txBody>
      </p:sp>
    </p:spTree>
    <p:extLst>
      <p:ext uri="{BB962C8B-B14F-4D97-AF65-F5344CB8AC3E}">
        <p14:creationId xmlns:p14="http://schemas.microsoft.com/office/powerpoint/2010/main" val="4048825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202B7C-087A-E3DE-E58F-E59223E11F65}"/>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D5918691-C880-FE3E-F2F5-296C9EA5481F}"/>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6923386B-C0D2-86C0-32A6-90534D4D8784}"/>
              </a:ext>
            </a:extLst>
          </p:cNvPr>
          <p:cNvSpPr>
            <a:spLocks noGrp="1"/>
          </p:cNvSpPr>
          <p:nvPr>
            <p:ph type="dt" sz="half" idx="10"/>
          </p:nvPr>
        </p:nvSpPr>
        <p:spPr/>
        <p:txBody>
          <a:bodyPr/>
          <a:lstStyle/>
          <a:p>
            <a:fld id="{C71F1BA7-AE97-4FFC-88F8-173DE47A2DB4}" type="datetimeFigureOut">
              <a:rPr lang="pt-BR" smtClean="0"/>
              <a:t>02/05/2023</a:t>
            </a:fld>
            <a:endParaRPr lang="pt-BR"/>
          </a:p>
        </p:txBody>
      </p:sp>
      <p:sp>
        <p:nvSpPr>
          <p:cNvPr id="5" name="Espaço Reservado para Rodapé 4">
            <a:extLst>
              <a:ext uri="{FF2B5EF4-FFF2-40B4-BE49-F238E27FC236}">
                <a16:creationId xmlns:a16="http://schemas.microsoft.com/office/drawing/2014/main" id="{15C60190-D4BC-ACD4-63F9-0A9AD5280D35}"/>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7A2FD900-BCD9-9671-AB7C-4AC39D8C6003}"/>
              </a:ext>
            </a:extLst>
          </p:cNvPr>
          <p:cNvSpPr>
            <a:spLocks noGrp="1"/>
          </p:cNvSpPr>
          <p:nvPr>
            <p:ph type="sldNum" sz="quarter" idx="12"/>
          </p:nvPr>
        </p:nvSpPr>
        <p:spPr/>
        <p:txBody>
          <a:bodyPr/>
          <a:lstStyle/>
          <a:p>
            <a:fld id="{5B0E4DC4-652E-4C26-9380-F2A2BA837446}" type="slidenum">
              <a:rPr lang="pt-BR" smtClean="0"/>
              <a:t>‹nº›</a:t>
            </a:fld>
            <a:endParaRPr lang="pt-BR"/>
          </a:p>
        </p:txBody>
      </p:sp>
    </p:spTree>
    <p:extLst>
      <p:ext uri="{BB962C8B-B14F-4D97-AF65-F5344CB8AC3E}">
        <p14:creationId xmlns:p14="http://schemas.microsoft.com/office/powerpoint/2010/main" val="4062287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8DBB7D4-89EF-A38D-D69E-EBBC2D0181DB}"/>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58BE0F81-7879-1DC4-1BAA-C8CA55904532}"/>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8C23A01D-9548-2C8E-48FF-045910D14647}"/>
              </a:ext>
            </a:extLst>
          </p:cNvPr>
          <p:cNvSpPr>
            <a:spLocks noGrp="1"/>
          </p:cNvSpPr>
          <p:nvPr>
            <p:ph type="dt" sz="half" idx="10"/>
          </p:nvPr>
        </p:nvSpPr>
        <p:spPr/>
        <p:txBody>
          <a:bodyPr/>
          <a:lstStyle/>
          <a:p>
            <a:fld id="{C71F1BA7-AE97-4FFC-88F8-173DE47A2DB4}" type="datetimeFigureOut">
              <a:rPr lang="pt-BR" smtClean="0"/>
              <a:t>02/05/2023</a:t>
            </a:fld>
            <a:endParaRPr lang="pt-BR"/>
          </a:p>
        </p:txBody>
      </p:sp>
      <p:sp>
        <p:nvSpPr>
          <p:cNvPr id="5" name="Espaço Reservado para Rodapé 4">
            <a:extLst>
              <a:ext uri="{FF2B5EF4-FFF2-40B4-BE49-F238E27FC236}">
                <a16:creationId xmlns:a16="http://schemas.microsoft.com/office/drawing/2014/main" id="{5017A739-6DC7-642E-D29B-9C148826487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12BFC31-7DF0-F98B-FDCF-43BF3A3B5468}"/>
              </a:ext>
            </a:extLst>
          </p:cNvPr>
          <p:cNvSpPr>
            <a:spLocks noGrp="1"/>
          </p:cNvSpPr>
          <p:nvPr>
            <p:ph type="sldNum" sz="quarter" idx="12"/>
          </p:nvPr>
        </p:nvSpPr>
        <p:spPr/>
        <p:txBody>
          <a:bodyPr/>
          <a:lstStyle/>
          <a:p>
            <a:fld id="{5B0E4DC4-652E-4C26-9380-F2A2BA837446}" type="slidenum">
              <a:rPr lang="pt-BR" smtClean="0"/>
              <a:t>‹nº›</a:t>
            </a:fld>
            <a:endParaRPr lang="pt-BR"/>
          </a:p>
        </p:txBody>
      </p:sp>
    </p:spTree>
    <p:extLst>
      <p:ext uri="{BB962C8B-B14F-4D97-AF65-F5344CB8AC3E}">
        <p14:creationId xmlns:p14="http://schemas.microsoft.com/office/powerpoint/2010/main" val="3187893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CAD715-2A17-885D-43AB-2EF262679318}"/>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CD83FE97-32A4-0BA6-BB08-43817685F30A}"/>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6225568-D35A-B5DB-0283-CD8B867B49B3}"/>
              </a:ext>
            </a:extLst>
          </p:cNvPr>
          <p:cNvSpPr>
            <a:spLocks noGrp="1"/>
          </p:cNvSpPr>
          <p:nvPr>
            <p:ph type="dt" sz="half" idx="10"/>
          </p:nvPr>
        </p:nvSpPr>
        <p:spPr/>
        <p:txBody>
          <a:bodyPr/>
          <a:lstStyle/>
          <a:p>
            <a:fld id="{C71F1BA7-AE97-4FFC-88F8-173DE47A2DB4}" type="datetimeFigureOut">
              <a:rPr lang="pt-BR" smtClean="0"/>
              <a:t>02/05/2023</a:t>
            </a:fld>
            <a:endParaRPr lang="pt-BR"/>
          </a:p>
        </p:txBody>
      </p:sp>
      <p:sp>
        <p:nvSpPr>
          <p:cNvPr id="5" name="Espaço Reservado para Rodapé 4">
            <a:extLst>
              <a:ext uri="{FF2B5EF4-FFF2-40B4-BE49-F238E27FC236}">
                <a16:creationId xmlns:a16="http://schemas.microsoft.com/office/drawing/2014/main" id="{FE5F115D-9AE1-7A11-8D56-B7CD2F09123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4405EDA9-734A-39B8-221D-BD6A13010297}"/>
              </a:ext>
            </a:extLst>
          </p:cNvPr>
          <p:cNvSpPr>
            <a:spLocks noGrp="1"/>
          </p:cNvSpPr>
          <p:nvPr>
            <p:ph type="sldNum" sz="quarter" idx="12"/>
          </p:nvPr>
        </p:nvSpPr>
        <p:spPr/>
        <p:txBody>
          <a:bodyPr/>
          <a:lstStyle/>
          <a:p>
            <a:fld id="{5B0E4DC4-652E-4C26-9380-F2A2BA837446}" type="slidenum">
              <a:rPr lang="pt-BR" smtClean="0"/>
              <a:t>‹nº›</a:t>
            </a:fld>
            <a:endParaRPr lang="pt-BR"/>
          </a:p>
        </p:txBody>
      </p:sp>
    </p:spTree>
    <p:extLst>
      <p:ext uri="{BB962C8B-B14F-4D97-AF65-F5344CB8AC3E}">
        <p14:creationId xmlns:p14="http://schemas.microsoft.com/office/powerpoint/2010/main" val="2790947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6A6769-69F9-8E7F-E487-9DC082D07A09}"/>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34D1EEF7-2CD1-A9D0-9E57-AA5E5653CD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9D0338E5-A7A1-7373-0707-A85B9E7390F6}"/>
              </a:ext>
            </a:extLst>
          </p:cNvPr>
          <p:cNvSpPr>
            <a:spLocks noGrp="1"/>
          </p:cNvSpPr>
          <p:nvPr>
            <p:ph type="dt" sz="half" idx="10"/>
          </p:nvPr>
        </p:nvSpPr>
        <p:spPr/>
        <p:txBody>
          <a:bodyPr/>
          <a:lstStyle/>
          <a:p>
            <a:fld id="{C71F1BA7-AE97-4FFC-88F8-173DE47A2DB4}" type="datetimeFigureOut">
              <a:rPr lang="pt-BR" smtClean="0"/>
              <a:t>02/05/2023</a:t>
            </a:fld>
            <a:endParaRPr lang="pt-BR"/>
          </a:p>
        </p:txBody>
      </p:sp>
      <p:sp>
        <p:nvSpPr>
          <p:cNvPr id="5" name="Espaço Reservado para Rodapé 4">
            <a:extLst>
              <a:ext uri="{FF2B5EF4-FFF2-40B4-BE49-F238E27FC236}">
                <a16:creationId xmlns:a16="http://schemas.microsoft.com/office/drawing/2014/main" id="{A22404CD-C69D-6454-7FA2-B91D987EB32C}"/>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F1FEA42-2EB6-F275-3638-811B76502113}"/>
              </a:ext>
            </a:extLst>
          </p:cNvPr>
          <p:cNvSpPr>
            <a:spLocks noGrp="1"/>
          </p:cNvSpPr>
          <p:nvPr>
            <p:ph type="sldNum" sz="quarter" idx="12"/>
          </p:nvPr>
        </p:nvSpPr>
        <p:spPr/>
        <p:txBody>
          <a:bodyPr/>
          <a:lstStyle/>
          <a:p>
            <a:fld id="{5B0E4DC4-652E-4C26-9380-F2A2BA837446}" type="slidenum">
              <a:rPr lang="pt-BR" smtClean="0"/>
              <a:t>‹nº›</a:t>
            </a:fld>
            <a:endParaRPr lang="pt-BR"/>
          </a:p>
        </p:txBody>
      </p:sp>
    </p:spTree>
    <p:extLst>
      <p:ext uri="{BB962C8B-B14F-4D97-AF65-F5344CB8AC3E}">
        <p14:creationId xmlns:p14="http://schemas.microsoft.com/office/powerpoint/2010/main" val="3345869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749EB4-64FF-76CA-21DA-0C0444FFFFC0}"/>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D361776D-05A6-1F19-4932-E7A8A55F4E42}"/>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57CE5446-1C27-D781-9F5E-17E814F55113}"/>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D1270E1E-B756-4D00-A19C-44BF1C64E5E8}"/>
              </a:ext>
            </a:extLst>
          </p:cNvPr>
          <p:cNvSpPr>
            <a:spLocks noGrp="1"/>
          </p:cNvSpPr>
          <p:nvPr>
            <p:ph type="dt" sz="half" idx="10"/>
          </p:nvPr>
        </p:nvSpPr>
        <p:spPr/>
        <p:txBody>
          <a:bodyPr/>
          <a:lstStyle/>
          <a:p>
            <a:fld id="{C71F1BA7-AE97-4FFC-88F8-173DE47A2DB4}" type="datetimeFigureOut">
              <a:rPr lang="pt-BR" smtClean="0"/>
              <a:t>02/05/2023</a:t>
            </a:fld>
            <a:endParaRPr lang="pt-BR"/>
          </a:p>
        </p:txBody>
      </p:sp>
      <p:sp>
        <p:nvSpPr>
          <p:cNvPr id="6" name="Espaço Reservado para Rodapé 5">
            <a:extLst>
              <a:ext uri="{FF2B5EF4-FFF2-40B4-BE49-F238E27FC236}">
                <a16:creationId xmlns:a16="http://schemas.microsoft.com/office/drawing/2014/main" id="{2429FD88-42B3-2488-B454-6F4C71FDEF60}"/>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96FA770A-6CD4-6F6D-C2A4-D35E1AA81361}"/>
              </a:ext>
            </a:extLst>
          </p:cNvPr>
          <p:cNvSpPr>
            <a:spLocks noGrp="1"/>
          </p:cNvSpPr>
          <p:nvPr>
            <p:ph type="sldNum" sz="quarter" idx="12"/>
          </p:nvPr>
        </p:nvSpPr>
        <p:spPr/>
        <p:txBody>
          <a:bodyPr/>
          <a:lstStyle/>
          <a:p>
            <a:fld id="{5B0E4DC4-652E-4C26-9380-F2A2BA837446}" type="slidenum">
              <a:rPr lang="pt-BR" smtClean="0"/>
              <a:t>‹nº›</a:t>
            </a:fld>
            <a:endParaRPr lang="pt-BR"/>
          </a:p>
        </p:txBody>
      </p:sp>
    </p:spTree>
    <p:extLst>
      <p:ext uri="{BB962C8B-B14F-4D97-AF65-F5344CB8AC3E}">
        <p14:creationId xmlns:p14="http://schemas.microsoft.com/office/powerpoint/2010/main" val="57060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C1B68B-BA62-7335-C653-A08817B1FA7E}"/>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2424976B-9E10-19D4-2521-A50F58F38C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57045A22-E93C-4E3C-A54F-0BF4C158D4F9}"/>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C8F1929A-77D7-3A4E-E92F-8869DC45DA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812C0ECC-A661-D5A9-FD1B-ED65F26FFBE8}"/>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A9E42603-3DE3-54F0-F597-5AA9A46B3549}"/>
              </a:ext>
            </a:extLst>
          </p:cNvPr>
          <p:cNvSpPr>
            <a:spLocks noGrp="1"/>
          </p:cNvSpPr>
          <p:nvPr>
            <p:ph type="dt" sz="half" idx="10"/>
          </p:nvPr>
        </p:nvSpPr>
        <p:spPr/>
        <p:txBody>
          <a:bodyPr/>
          <a:lstStyle/>
          <a:p>
            <a:fld id="{C71F1BA7-AE97-4FFC-88F8-173DE47A2DB4}" type="datetimeFigureOut">
              <a:rPr lang="pt-BR" smtClean="0"/>
              <a:t>02/05/2023</a:t>
            </a:fld>
            <a:endParaRPr lang="pt-BR"/>
          </a:p>
        </p:txBody>
      </p:sp>
      <p:sp>
        <p:nvSpPr>
          <p:cNvPr id="8" name="Espaço Reservado para Rodapé 7">
            <a:extLst>
              <a:ext uri="{FF2B5EF4-FFF2-40B4-BE49-F238E27FC236}">
                <a16:creationId xmlns:a16="http://schemas.microsoft.com/office/drawing/2014/main" id="{9E6B5CFC-D126-77FF-9A2C-1C875E4E7C67}"/>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DA358AFA-DFF2-43B2-AF88-CF9337806D4D}"/>
              </a:ext>
            </a:extLst>
          </p:cNvPr>
          <p:cNvSpPr>
            <a:spLocks noGrp="1"/>
          </p:cNvSpPr>
          <p:nvPr>
            <p:ph type="sldNum" sz="quarter" idx="12"/>
          </p:nvPr>
        </p:nvSpPr>
        <p:spPr/>
        <p:txBody>
          <a:bodyPr/>
          <a:lstStyle/>
          <a:p>
            <a:fld id="{5B0E4DC4-652E-4C26-9380-F2A2BA837446}" type="slidenum">
              <a:rPr lang="pt-BR" smtClean="0"/>
              <a:t>‹nº›</a:t>
            </a:fld>
            <a:endParaRPr lang="pt-BR"/>
          </a:p>
        </p:txBody>
      </p:sp>
    </p:spTree>
    <p:extLst>
      <p:ext uri="{BB962C8B-B14F-4D97-AF65-F5344CB8AC3E}">
        <p14:creationId xmlns:p14="http://schemas.microsoft.com/office/powerpoint/2010/main" val="1033623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15A5BF-E63F-B767-3B27-00B5163E4220}"/>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C5D31CAE-1F5A-FF36-37EE-CCC6FEA28027}"/>
              </a:ext>
            </a:extLst>
          </p:cNvPr>
          <p:cNvSpPr>
            <a:spLocks noGrp="1"/>
          </p:cNvSpPr>
          <p:nvPr>
            <p:ph type="dt" sz="half" idx="10"/>
          </p:nvPr>
        </p:nvSpPr>
        <p:spPr/>
        <p:txBody>
          <a:bodyPr/>
          <a:lstStyle/>
          <a:p>
            <a:fld id="{C71F1BA7-AE97-4FFC-88F8-173DE47A2DB4}" type="datetimeFigureOut">
              <a:rPr lang="pt-BR" smtClean="0"/>
              <a:t>02/05/2023</a:t>
            </a:fld>
            <a:endParaRPr lang="pt-BR"/>
          </a:p>
        </p:txBody>
      </p:sp>
      <p:sp>
        <p:nvSpPr>
          <p:cNvPr id="4" name="Espaço Reservado para Rodapé 3">
            <a:extLst>
              <a:ext uri="{FF2B5EF4-FFF2-40B4-BE49-F238E27FC236}">
                <a16:creationId xmlns:a16="http://schemas.microsoft.com/office/drawing/2014/main" id="{CD4CAEF0-E5A4-FAD8-63CD-D0E31C19F9B7}"/>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F65BF9AD-CDDA-6863-9CEA-DC286DA5B355}"/>
              </a:ext>
            </a:extLst>
          </p:cNvPr>
          <p:cNvSpPr>
            <a:spLocks noGrp="1"/>
          </p:cNvSpPr>
          <p:nvPr>
            <p:ph type="sldNum" sz="quarter" idx="12"/>
          </p:nvPr>
        </p:nvSpPr>
        <p:spPr/>
        <p:txBody>
          <a:bodyPr/>
          <a:lstStyle/>
          <a:p>
            <a:fld id="{5B0E4DC4-652E-4C26-9380-F2A2BA837446}" type="slidenum">
              <a:rPr lang="pt-BR" smtClean="0"/>
              <a:t>‹nº›</a:t>
            </a:fld>
            <a:endParaRPr lang="pt-BR"/>
          </a:p>
        </p:txBody>
      </p:sp>
    </p:spTree>
    <p:extLst>
      <p:ext uri="{BB962C8B-B14F-4D97-AF65-F5344CB8AC3E}">
        <p14:creationId xmlns:p14="http://schemas.microsoft.com/office/powerpoint/2010/main" val="1709754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FC3B62D1-A07D-A4B6-0EAE-774F782780FC}"/>
              </a:ext>
            </a:extLst>
          </p:cNvPr>
          <p:cNvSpPr>
            <a:spLocks noGrp="1"/>
          </p:cNvSpPr>
          <p:nvPr>
            <p:ph type="dt" sz="half" idx="10"/>
          </p:nvPr>
        </p:nvSpPr>
        <p:spPr/>
        <p:txBody>
          <a:bodyPr/>
          <a:lstStyle/>
          <a:p>
            <a:fld id="{C71F1BA7-AE97-4FFC-88F8-173DE47A2DB4}" type="datetimeFigureOut">
              <a:rPr lang="pt-BR" smtClean="0"/>
              <a:t>02/05/2023</a:t>
            </a:fld>
            <a:endParaRPr lang="pt-BR"/>
          </a:p>
        </p:txBody>
      </p:sp>
      <p:sp>
        <p:nvSpPr>
          <p:cNvPr id="3" name="Espaço Reservado para Rodapé 2">
            <a:extLst>
              <a:ext uri="{FF2B5EF4-FFF2-40B4-BE49-F238E27FC236}">
                <a16:creationId xmlns:a16="http://schemas.microsoft.com/office/drawing/2014/main" id="{8BED9361-B742-1E19-C79C-7DA507D11CB0}"/>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C45D89B9-5EEA-5340-7E97-DE7DCD10DE8E}"/>
              </a:ext>
            </a:extLst>
          </p:cNvPr>
          <p:cNvSpPr>
            <a:spLocks noGrp="1"/>
          </p:cNvSpPr>
          <p:nvPr>
            <p:ph type="sldNum" sz="quarter" idx="12"/>
          </p:nvPr>
        </p:nvSpPr>
        <p:spPr/>
        <p:txBody>
          <a:bodyPr/>
          <a:lstStyle/>
          <a:p>
            <a:fld id="{5B0E4DC4-652E-4C26-9380-F2A2BA837446}" type="slidenum">
              <a:rPr lang="pt-BR" smtClean="0"/>
              <a:t>‹nº›</a:t>
            </a:fld>
            <a:endParaRPr lang="pt-BR"/>
          </a:p>
        </p:txBody>
      </p:sp>
    </p:spTree>
    <p:extLst>
      <p:ext uri="{BB962C8B-B14F-4D97-AF65-F5344CB8AC3E}">
        <p14:creationId xmlns:p14="http://schemas.microsoft.com/office/powerpoint/2010/main" val="996303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5BB2C7-843A-E460-4C21-78128EEDD59B}"/>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E673EE7F-1A9C-0EE1-B497-8FD9E013B2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F9FD00B2-0A19-798A-C10C-FBAD24A47D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F41ADA66-AE22-15E2-8A5B-A4D0E6887343}"/>
              </a:ext>
            </a:extLst>
          </p:cNvPr>
          <p:cNvSpPr>
            <a:spLocks noGrp="1"/>
          </p:cNvSpPr>
          <p:nvPr>
            <p:ph type="dt" sz="half" idx="10"/>
          </p:nvPr>
        </p:nvSpPr>
        <p:spPr/>
        <p:txBody>
          <a:bodyPr/>
          <a:lstStyle/>
          <a:p>
            <a:fld id="{C71F1BA7-AE97-4FFC-88F8-173DE47A2DB4}" type="datetimeFigureOut">
              <a:rPr lang="pt-BR" smtClean="0"/>
              <a:t>02/05/2023</a:t>
            </a:fld>
            <a:endParaRPr lang="pt-BR"/>
          </a:p>
        </p:txBody>
      </p:sp>
      <p:sp>
        <p:nvSpPr>
          <p:cNvPr id="6" name="Espaço Reservado para Rodapé 5">
            <a:extLst>
              <a:ext uri="{FF2B5EF4-FFF2-40B4-BE49-F238E27FC236}">
                <a16:creationId xmlns:a16="http://schemas.microsoft.com/office/drawing/2014/main" id="{30CC1D66-6E4E-A9CD-8BFF-603719AAFC3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E4C5D3B6-83DB-635C-8847-0D626639485F}"/>
              </a:ext>
            </a:extLst>
          </p:cNvPr>
          <p:cNvSpPr>
            <a:spLocks noGrp="1"/>
          </p:cNvSpPr>
          <p:nvPr>
            <p:ph type="sldNum" sz="quarter" idx="12"/>
          </p:nvPr>
        </p:nvSpPr>
        <p:spPr/>
        <p:txBody>
          <a:bodyPr/>
          <a:lstStyle/>
          <a:p>
            <a:fld id="{5B0E4DC4-652E-4C26-9380-F2A2BA837446}" type="slidenum">
              <a:rPr lang="pt-BR" smtClean="0"/>
              <a:t>‹nº›</a:t>
            </a:fld>
            <a:endParaRPr lang="pt-BR"/>
          </a:p>
        </p:txBody>
      </p:sp>
    </p:spTree>
    <p:extLst>
      <p:ext uri="{BB962C8B-B14F-4D97-AF65-F5344CB8AC3E}">
        <p14:creationId xmlns:p14="http://schemas.microsoft.com/office/powerpoint/2010/main" val="524948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5621BE-8260-704E-1467-38E050E019B4}"/>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6530381A-D46D-F508-0E86-D541957213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4C47ABCF-80E9-EC98-1E7B-E7A970F44F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6085CC0F-0AEC-3C8A-3CFE-FB517BC5F81D}"/>
              </a:ext>
            </a:extLst>
          </p:cNvPr>
          <p:cNvSpPr>
            <a:spLocks noGrp="1"/>
          </p:cNvSpPr>
          <p:nvPr>
            <p:ph type="dt" sz="half" idx="10"/>
          </p:nvPr>
        </p:nvSpPr>
        <p:spPr/>
        <p:txBody>
          <a:bodyPr/>
          <a:lstStyle/>
          <a:p>
            <a:fld id="{C71F1BA7-AE97-4FFC-88F8-173DE47A2DB4}" type="datetimeFigureOut">
              <a:rPr lang="pt-BR" smtClean="0"/>
              <a:t>02/05/2023</a:t>
            </a:fld>
            <a:endParaRPr lang="pt-BR"/>
          </a:p>
        </p:txBody>
      </p:sp>
      <p:sp>
        <p:nvSpPr>
          <p:cNvPr id="6" name="Espaço Reservado para Rodapé 5">
            <a:extLst>
              <a:ext uri="{FF2B5EF4-FFF2-40B4-BE49-F238E27FC236}">
                <a16:creationId xmlns:a16="http://schemas.microsoft.com/office/drawing/2014/main" id="{277BDFA3-FBDF-E7D8-14AD-2B359379139F}"/>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023B5739-C534-AD4B-1F40-9EB86DFF0952}"/>
              </a:ext>
            </a:extLst>
          </p:cNvPr>
          <p:cNvSpPr>
            <a:spLocks noGrp="1"/>
          </p:cNvSpPr>
          <p:nvPr>
            <p:ph type="sldNum" sz="quarter" idx="12"/>
          </p:nvPr>
        </p:nvSpPr>
        <p:spPr/>
        <p:txBody>
          <a:bodyPr/>
          <a:lstStyle/>
          <a:p>
            <a:fld id="{5B0E4DC4-652E-4C26-9380-F2A2BA837446}" type="slidenum">
              <a:rPr lang="pt-BR" smtClean="0"/>
              <a:t>‹nº›</a:t>
            </a:fld>
            <a:endParaRPr lang="pt-BR"/>
          </a:p>
        </p:txBody>
      </p:sp>
    </p:spTree>
    <p:extLst>
      <p:ext uri="{BB962C8B-B14F-4D97-AF65-F5344CB8AC3E}">
        <p14:creationId xmlns:p14="http://schemas.microsoft.com/office/powerpoint/2010/main" val="3916268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84408B92-6C18-1583-F7B4-4F65009CC1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122D89BE-D1FB-47C7-08F2-6DF9DADF28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7DEBCD6-513E-2712-E519-D7A8F90345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1F1BA7-AE97-4FFC-88F8-173DE47A2DB4}" type="datetimeFigureOut">
              <a:rPr lang="pt-BR" smtClean="0"/>
              <a:t>02/05/2023</a:t>
            </a:fld>
            <a:endParaRPr lang="pt-BR"/>
          </a:p>
        </p:txBody>
      </p:sp>
      <p:sp>
        <p:nvSpPr>
          <p:cNvPr id="5" name="Espaço Reservado para Rodapé 4">
            <a:extLst>
              <a:ext uri="{FF2B5EF4-FFF2-40B4-BE49-F238E27FC236}">
                <a16:creationId xmlns:a16="http://schemas.microsoft.com/office/drawing/2014/main" id="{1CF8A998-153C-CCC5-00EE-8E8B81EF33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787E6277-7910-A696-25D3-4E5E350E88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E4DC4-652E-4C26-9380-F2A2BA837446}" type="slidenum">
              <a:rPr lang="pt-BR" smtClean="0"/>
              <a:t>‹nº›</a:t>
            </a:fld>
            <a:endParaRPr lang="pt-BR"/>
          </a:p>
        </p:txBody>
      </p:sp>
      <p:sp>
        <p:nvSpPr>
          <p:cNvPr id="7" name="MSIPCMContentMarking" descr="{&quot;HashCode&quot;:1488334424,&quot;Placement&quot;:&quot;Footer&quot;,&quot;Top&quot;:515.9133,&quot;Left&quot;:381.2681,&quot;SlideWidth&quot;:960,&quot;SlideHeight&quot;:540}">
            <a:extLst>
              <a:ext uri="{FF2B5EF4-FFF2-40B4-BE49-F238E27FC236}">
                <a16:creationId xmlns:a16="http://schemas.microsoft.com/office/drawing/2014/main" id="{8CBAE992-3A1D-4851-258B-1934197477EA}"/>
              </a:ext>
            </a:extLst>
          </p:cNvPr>
          <p:cNvSpPr txBox="1"/>
          <p:nvPr userDrawn="1"/>
        </p:nvSpPr>
        <p:spPr>
          <a:xfrm>
            <a:off x="4842105" y="6552099"/>
            <a:ext cx="2507791" cy="305901"/>
          </a:xfrm>
          <a:prstGeom prst="rect">
            <a:avLst/>
          </a:prstGeom>
          <a:noFill/>
        </p:spPr>
        <p:txBody>
          <a:bodyPr vert="horz" wrap="square" lIns="0" tIns="0" rIns="0" bIns="0" rtlCol="0" anchor="ctr" anchorCtr="1">
            <a:spAutoFit/>
          </a:bodyPr>
          <a:lstStyle/>
          <a:p>
            <a:pPr algn="ctr">
              <a:spcBef>
                <a:spcPts val="0"/>
              </a:spcBef>
              <a:spcAft>
                <a:spcPts val="0"/>
              </a:spcAft>
            </a:pPr>
            <a:r>
              <a:rPr lang="pt-BR" sz="1100">
                <a:solidFill>
                  <a:srgbClr val="008542"/>
                </a:solidFill>
                <a:latin typeface="Arial Black" panose="020B0A04020102020204" pitchFamily="34" charset="0"/>
              </a:rPr>
              <a:t>INTERNA \ Qualquer Usuário</a:t>
            </a:r>
          </a:p>
        </p:txBody>
      </p:sp>
    </p:spTree>
    <p:extLst>
      <p:ext uri="{BB962C8B-B14F-4D97-AF65-F5344CB8AC3E}">
        <p14:creationId xmlns:p14="http://schemas.microsoft.com/office/powerpoint/2010/main" val="9047724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515487B5-8837-20D0-DBC2-16704DE88717}"/>
              </a:ext>
            </a:extLst>
          </p:cNvPr>
          <p:cNvSpPr/>
          <p:nvPr/>
        </p:nvSpPr>
        <p:spPr>
          <a:xfrm>
            <a:off x="872197" y="301195"/>
            <a:ext cx="10584396" cy="74847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a:extLst>
              <a:ext uri="{FF2B5EF4-FFF2-40B4-BE49-F238E27FC236}">
                <a16:creationId xmlns:a16="http://schemas.microsoft.com/office/drawing/2014/main" id="{EF199DB3-212C-A512-A19F-223861B10E4C}"/>
              </a:ext>
            </a:extLst>
          </p:cNvPr>
          <p:cNvSpPr>
            <a:spLocks noGrp="1"/>
          </p:cNvSpPr>
          <p:nvPr>
            <p:ph type="ctrTitle"/>
          </p:nvPr>
        </p:nvSpPr>
        <p:spPr>
          <a:xfrm>
            <a:off x="989943" y="481910"/>
            <a:ext cx="7766795" cy="387039"/>
          </a:xfrm>
        </p:spPr>
        <p:txBody>
          <a:bodyPr>
            <a:noAutofit/>
          </a:bodyPr>
          <a:lstStyle/>
          <a:p>
            <a:br>
              <a:rPr lang="pt-BR" sz="1900" b="1" dirty="0">
                <a:solidFill>
                  <a:schemeClr val="accent5">
                    <a:lumMod val="50000"/>
                  </a:schemeClr>
                </a:solidFill>
                <a:latin typeface="Book Antiqua" panose="02040602050305030304" pitchFamily="18" charset="0"/>
                <a:cs typeface="Arial" panose="020B0604020202020204" pitchFamily="34" charset="0"/>
              </a:rPr>
            </a:br>
            <a:br>
              <a:rPr lang="pt-BR" sz="1900" b="1" dirty="0">
                <a:solidFill>
                  <a:schemeClr val="accent5">
                    <a:lumMod val="50000"/>
                  </a:schemeClr>
                </a:solidFill>
                <a:latin typeface="Book Antiqua" panose="02040602050305030304" pitchFamily="18" charset="0"/>
                <a:cs typeface="Arial" panose="020B0604020202020204" pitchFamily="34" charset="0"/>
              </a:rPr>
            </a:br>
            <a:r>
              <a:rPr lang="pt-BR" sz="1900" b="1" dirty="0">
                <a:latin typeface="Book Antiqua" panose="02040602050305030304" pitchFamily="18" charset="0"/>
                <a:cs typeface="Arial" panose="020B0604020202020204" pitchFamily="34" charset="0"/>
              </a:rPr>
              <a:t>Programa de Formação de Especialistas em Algoritmos e Otimização</a:t>
            </a:r>
          </a:p>
        </p:txBody>
      </p:sp>
      <p:sp>
        <p:nvSpPr>
          <p:cNvPr id="3" name="Subtítulo 2">
            <a:extLst>
              <a:ext uri="{FF2B5EF4-FFF2-40B4-BE49-F238E27FC236}">
                <a16:creationId xmlns:a16="http://schemas.microsoft.com/office/drawing/2014/main" id="{90DC70C8-83E6-305D-3607-4965120CB517}"/>
              </a:ext>
            </a:extLst>
          </p:cNvPr>
          <p:cNvSpPr>
            <a:spLocks noGrp="1"/>
          </p:cNvSpPr>
          <p:nvPr>
            <p:ph type="subTitle" idx="1"/>
          </p:nvPr>
        </p:nvSpPr>
        <p:spPr>
          <a:xfrm>
            <a:off x="2948812" y="2875934"/>
            <a:ext cx="6521918" cy="880139"/>
          </a:xfrm>
        </p:spPr>
        <p:txBody>
          <a:bodyPr>
            <a:normAutofit lnSpcReduction="10000"/>
          </a:bodyPr>
          <a:lstStyle/>
          <a:p>
            <a:r>
              <a:rPr lang="pt-BR" sz="3800" b="1" dirty="0">
                <a:latin typeface="Book Antiqua" panose="02040602050305030304" pitchFamily="18" charset="0"/>
                <a:cs typeface="Arial" panose="020B0604020202020204" pitchFamily="34" charset="0"/>
              </a:rPr>
              <a:t>Data Structures</a:t>
            </a:r>
          </a:p>
          <a:p>
            <a:r>
              <a:rPr lang="pt-BR" sz="1300" b="1" dirty="0">
                <a:solidFill>
                  <a:srgbClr val="0070C0"/>
                </a:solidFill>
                <a:latin typeface="Arial" panose="020B0604020202020204" pitchFamily="34" charset="0"/>
                <a:cs typeface="Arial" panose="020B0604020202020204" pitchFamily="34" charset="0"/>
              </a:rPr>
              <a:t>https://www.coursera.org/learn/data-structures</a:t>
            </a:r>
          </a:p>
        </p:txBody>
      </p:sp>
      <p:pic>
        <p:nvPicPr>
          <p:cNvPr id="7" name="Imagem 6">
            <a:extLst>
              <a:ext uri="{FF2B5EF4-FFF2-40B4-BE49-F238E27FC236}">
                <a16:creationId xmlns:a16="http://schemas.microsoft.com/office/drawing/2014/main" id="{6FE22015-C4B5-5951-C91E-C570A368650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057990" y="347724"/>
            <a:ext cx="2261813" cy="655409"/>
          </a:xfrm>
          <a:prstGeom prst="rect">
            <a:avLst/>
          </a:prstGeom>
        </p:spPr>
      </p:pic>
      <p:sp>
        <p:nvSpPr>
          <p:cNvPr id="9" name="CaixaDeTexto 8">
            <a:extLst>
              <a:ext uri="{FF2B5EF4-FFF2-40B4-BE49-F238E27FC236}">
                <a16:creationId xmlns:a16="http://schemas.microsoft.com/office/drawing/2014/main" id="{9147E5B5-CB5C-61E5-F1C0-0473C4ED5C7F}"/>
              </a:ext>
            </a:extLst>
          </p:cNvPr>
          <p:cNvSpPr txBox="1"/>
          <p:nvPr/>
        </p:nvSpPr>
        <p:spPr>
          <a:xfrm>
            <a:off x="4624167" y="5259176"/>
            <a:ext cx="4132571" cy="646331"/>
          </a:xfrm>
          <a:prstGeom prst="rect">
            <a:avLst/>
          </a:prstGeom>
          <a:noFill/>
        </p:spPr>
        <p:txBody>
          <a:bodyPr wrap="square">
            <a:spAutoFit/>
          </a:bodyPr>
          <a:lstStyle/>
          <a:p>
            <a:r>
              <a:rPr lang="pt-BR" b="1" dirty="0">
                <a:solidFill>
                  <a:srgbClr val="002060"/>
                </a:solidFill>
                <a:latin typeface="Book Antiqua" panose="02040602050305030304" pitchFamily="18" charset="0"/>
                <a:cs typeface="Arial" panose="020B0604020202020204" pitchFamily="34" charset="0"/>
              </a:rPr>
              <a:t>Reunião de Tutoria: </a:t>
            </a:r>
            <a:r>
              <a:rPr lang="pt-BR" b="1" dirty="0">
                <a:latin typeface="Book Antiqua" panose="02040602050305030304" pitchFamily="18" charset="0"/>
                <a:cs typeface="Arial" panose="020B0604020202020204" pitchFamily="34" charset="0"/>
              </a:rPr>
              <a:t>Semana 3</a:t>
            </a:r>
            <a:br>
              <a:rPr lang="pt-BR" b="1" dirty="0">
                <a:latin typeface="Arial" panose="020B0604020202020204" pitchFamily="34" charset="0"/>
                <a:cs typeface="Arial" panose="020B0604020202020204" pitchFamily="34" charset="0"/>
              </a:rPr>
            </a:br>
            <a:endParaRPr lang="pt-BR" dirty="0"/>
          </a:p>
        </p:txBody>
      </p:sp>
      <p:cxnSp>
        <p:nvCxnSpPr>
          <p:cNvPr id="12" name="Conector reto 11">
            <a:extLst>
              <a:ext uri="{FF2B5EF4-FFF2-40B4-BE49-F238E27FC236}">
                <a16:creationId xmlns:a16="http://schemas.microsoft.com/office/drawing/2014/main" id="{C41A38CA-1721-4326-CD5B-043F2669ADEB}"/>
              </a:ext>
            </a:extLst>
          </p:cNvPr>
          <p:cNvCxnSpPr>
            <a:cxnSpLocks/>
          </p:cNvCxnSpPr>
          <p:nvPr/>
        </p:nvCxnSpPr>
        <p:spPr>
          <a:xfrm>
            <a:off x="8989256" y="301195"/>
            <a:ext cx="0" cy="74846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8169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F94C01-1B01-91E4-E8CB-1CC5DC064D91}"/>
              </a:ext>
            </a:extLst>
          </p:cNvPr>
          <p:cNvSpPr>
            <a:spLocks noGrp="1"/>
          </p:cNvSpPr>
          <p:nvPr>
            <p:ph type="title"/>
          </p:nvPr>
        </p:nvSpPr>
        <p:spPr>
          <a:xfrm>
            <a:off x="391551" y="251684"/>
            <a:ext cx="11408898" cy="732155"/>
          </a:xfrm>
        </p:spPr>
        <p:txBody>
          <a:bodyPr>
            <a:normAutofit/>
          </a:bodyPr>
          <a:lstStyle/>
          <a:p>
            <a:r>
              <a:rPr lang="pt-BR" sz="2800" b="1" dirty="0">
                <a:latin typeface="Book Antiqua" panose="02040602050305030304" pitchFamily="18" charset="0"/>
              </a:rPr>
              <a:t>Problem 3:  Merging Tables</a:t>
            </a:r>
            <a:endParaRPr lang="pt-BR" sz="2800" dirty="0"/>
          </a:p>
        </p:txBody>
      </p:sp>
      <p:cxnSp>
        <p:nvCxnSpPr>
          <p:cNvPr id="4" name="Conector reto 3">
            <a:extLst>
              <a:ext uri="{FF2B5EF4-FFF2-40B4-BE49-F238E27FC236}">
                <a16:creationId xmlns:a16="http://schemas.microsoft.com/office/drawing/2014/main" id="{0253B025-E34E-9FF0-FB0E-68B5E0DE41AF}"/>
              </a:ext>
            </a:extLst>
          </p:cNvPr>
          <p:cNvCxnSpPr>
            <a:cxnSpLocks/>
          </p:cNvCxnSpPr>
          <p:nvPr/>
        </p:nvCxnSpPr>
        <p:spPr>
          <a:xfrm>
            <a:off x="5788686" y="1159591"/>
            <a:ext cx="0" cy="5272033"/>
          </a:xfrm>
          <a:prstGeom prst="line">
            <a:avLst/>
          </a:prstGeom>
          <a:ln w="19050"/>
        </p:spPr>
        <p:style>
          <a:lnRef idx="1">
            <a:schemeClr val="dk1"/>
          </a:lnRef>
          <a:fillRef idx="0">
            <a:schemeClr val="dk1"/>
          </a:fillRef>
          <a:effectRef idx="0">
            <a:schemeClr val="dk1"/>
          </a:effectRef>
          <a:fontRef idx="minor">
            <a:schemeClr val="tx1"/>
          </a:fontRef>
        </p:style>
      </p:cxnSp>
      <p:pic>
        <p:nvPicPr>
          <p:cNvPr id="8" name="Imagem 7">
            <a:extLst>
              <a:ext uri="{FF2B5EF4-FFF2-40B4-BE49-F238E27FC236}">
                <a16:creationId xmlns:a16="http://schemas.microsoft.com/office/drawing/2014/main" id="{F94413A1-9DE6-8057-C2F9-845DF302FF2E}"/>
              </a:ext>
            </a:extLst>
          </p:cNvPr>
          <p:cNvPicPr>
            <a:picLocks noChangeAspect="1"/>
          </p:cNvPicPr>
          <p:nvPr/>
        </p:nvPicPr>
        <p:blipFill rotWithShape="1">
          <a:blip r:embed="rId2"/>
          <a:srcRect l="15844" t="37154" r="53904" b="18801"/>
          <a:stretch/>
        </p:blipFill>
        <p:spPr>
          <a:xfrm>
            <a:off x="152548" y="1472598"/>
            <a:ext cx="5407174" cy="4428161"/>
          </a:xfrm>
          <a:prstGeom prst="rect">
            <a:avLst/>
          </a:prstGeom>
        </p:spPr>
      </p:pic>
      <p:pic>
        <p:nvPicPr>
          <p:cNvPr id="11" name="Imagem 10">
            <a:extLst>
              <a:ext uri="{FF2B5EF4-FFF2-40B4-BE49-F238E27FC236}">
                <a16:creationId xmlns:a16="http://schemas.microsoft.com/office/drawing/2014/main" id="{38DD1F9E-C0A9-8AD1-42CE-C92AC667EF41}"/>
              </a:ext>
            </a:extLst>
          </p:cNvPr>
          <p:cNvPicPr>
            <a:picLocks noChangeAspect="1"/>
          </p:cNvPicPr>
          <p:nvPr/>
        </p:nvPicPr>
        <p:blipFill rotWithShape="1">
          <a:blip r:embed="rId3"/>
          <a:srcRect l="11208" t="26967" r="53146" b="26442"/>
          <a:stretch/>
        </p:blipFill>
        <p:spPr>
          <a:xfrm>
            <a:off x="6096000" y="1376738"/>
            <a:ext cx="5277491" cy="3880142"/>
          </a:xfrm>
          <a:prstGeom prst="rect">
            <a:avLst/>
          </a:prstGeom>
        </p:spPr>
      </p:pic>
    </p:spTree>
    <p:extLst>
      <p:ext uri="{BB962C8B-B14F-4D97-AF65-F5344CB8AC3E}">
        <p14:creationId xmlns:p14="http://schemas.microsoft.com/office/powerpoint/2010/main" val="1626579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F94C01-1B01-91E4-E8CB-1CC5DC064D91}"/>
              </a:ext>
            </a:extLst>
          </p:cNvPr>
          <p:cNvSpPr>
            <a:spLocks noGrp="1"/>
          </p:cNvSpPr>
          <p:nvPr>
            <p:ph type="title"/>
          </p:nvPr>
        </p:nvSpPr>
        <p:spPr>
          <a:xfrm>
            <a:off x="391551" y="251684"/>
            <a:ext cx="11408898" cy="732155"/>
          </a:xfrm>
        </p:spPr>
        <p:txBody>
          <a:bodyPr>
            <a:normAutofit/>
          </a:bodyPr>
          <a:lstStyle/>
          <a:p>
            <a:r>
              <a:rPr lang="pt-BR" sz="2800" b="1" dirty="0">
                <a:latin typeface="Book Antiqua" panose="02040602050305030304" pitchFamily="18" charset="0"/>
              </a:rPr>
              <a:t>Problem 3:  Merging Tables</a:t>
            </a:r>
            <a:endParaRPr lang="pt-BR" sz="2800" dirty="0"/>
          </a:p>
        </p:txBody>
      </p:sp>
      <p:pic>
        <p:nvPicPr>
          <p:cNvPr id="13" name="Imagem 12">
            <a:extLst>
              <a:ext uri="{FF2B5EF4-FFF2-40B4-BE49-F238E27FC236}">
                <a16:creationId xmlns:a16="http://schemas.microsoft.com/office/drawing/2014/main" id="{EDE37356-048C-3381-9069-E9285122CC3E}"/>
              </a:ext>
            </a:extLst>
          </p:cNvPr>
          <p:cNvPicPr>
            <a:picLocks noChangeAspect="1"/>
          </p:cNvPicPr>
          <p:nvPr/>
        </p:nvPicPr>
        <p:blipFill rotWithShape="1">
          <a:blip r:embed="rId2"/>
          <a:srcRect l="14916" t="10487" r="33933" b="20899"/>
          <a:stretch/>
        </p:blipFill>
        <p:spPr>
          <a:xfrm>
            <a:off x="1837941" y="1285525"/>
            <a:ext cx="6901961" cy="5207742"/>
          </a:xfrm>
          <a:prstGeom prst="rect">
            <a:avLst/>
          </a:prstGeom>
        </p:spPr>
      </p:pic>
      <p:sp>
        <p:nvSpPr>
          <p:cNvPr id="14" name="CaixaDeTexto 13">
            <a:extLst>
              <a:ext uri="{FF2B5EF4-FFF2-40B4-BE49-F238E27FC236}">
                <a16:creationId xmlns:a16="http://schemas.microsoft.com/office/drawing/2014/main" id="{987E70EA-DE9D-69D8-9486-EEBF00D6C5D9}"/>
              </a:ext>
            </a:extLst>
          </p:cNvPr>
          <p:cNvSpPr txBox="1"/>
          <p:nvPr/>
        </p:nvSpPr>
        <p:spPr>
          <a:xfrm>
            <a:off x="1837941" y="916193"/>
            <a:ext cx="6901961" cy="369332"/>
          </a:xfrm>
          <a:prstGeom prst="rect">
            <a:avLst/>
          </a:prstGeom>
          <a:solidFill>
            <a:schemeClr val="bg1"/>
          </a:solidFill>
          <a:ln>
            <a:solidFill>
              <a:schemeClr val="dk1"/>
            </a:solidFill>
          </a:ln>
        </p:spPr>
        <p:txBody>
          <a:bodyPr wrap="square">
            <a:spAutoFit/>
          </a:bodyPr>
          <a:lstStyle/>
          <a:p>
            <a:r>
              <a:rPr lang="pt-BR" b="1" dirty="0">
                <a:latin typeface="Book Antiqua" panose="02040602050305030304" pitchFamily="18" charset="0"/>
              </a:rPr>
              <a:t>Algoritmo principal (classe </a:t>
            </a:r>
            <a:r>
              <a:rPr lang="pt-BR" b="1" dirty="0">
                <a:latin typeface="Courier New" panose="02070309020205020404" pitchFamily="49" charset="0"/>
                <a:cs typeface="Courier New" panose="02070309020205020404" pitchFamily="49" charset="0"/>
              </a:rPr>
              <a:t>Database</a:t>
            </a:r>
            <a:r>
              <a:rPr lang="pt-BR" b="1" dirty="0">
                <a:latin typeface="Book Antiqua" panose="02040602050305030304" pitchFamily="18" charset="0"/>
              </a:rPr>
              <a:t>)</a:t>
            </a:r>
            <a:endParaRPr lang="pt-BR" dirty="0">
              <a:latin typeface="Book Antiqua" panose="02040602050305030304" pitchFamily="18" charset="0"/>
            </a:endParaRPr>
          </a:p>
        </p:txBody>
      </p:sp>
    </p:spTree>
    <p:extLst>
      <p:ext uri="{BB962C8B-B14F-4D97-AF65-F5344CB8AC3E}">
        <p14:creationId xmlns:p14="http://schemas.microsoft.com/office/powerpoint/2010/main" val="2387051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F94C01-1B01-91E4-E8CB-1CC5DC064D91}"/>
              </a:ext>
            </a:extLst>
          </p:cNvPr>
          <p:cNvSpPr>
            <a:spLocks noGrp="1"/>
          </p:cNvSpPr>
          <p:nvPr>
            <p:ph type="title"/>
          </p:nvPr>
        </p:nvSpPr>
        <p:spPr>
          <a:xfrm>
            <a:off x="391551" y="251684"/>
            <a:ext cx="11408898" cy="732155"/>
          </a:xfrm>
        </p:spPr>
        <p:txBody>
          <a:bodyPr>
            <a:normAutofit/>
          </a:bodyPr>
          <a:lstStyle/>
          <a:p>
            <a:r>
              <a:rPr lang="pt-BR" sz="2800" b="1" dirty="0">
                <a:latin typeface="Book Antiqua" panose="02040602050305030304" pitchFamily="18" charset="0"/>
              </a:rPr>
              <a:t>Problem 3:  Merging Tables</a:t>
            </a:r>
            <a:endParaRPr lang="pt-BR" sz="2800" dirty="0"/>
          </a:p>
        </p:txBody>
      </p:sp>
      <p:sp>
        <p:nvSpPr>
          <p:cNvPr id="3" name="CaixaDeTexto 2">
            <a:extLst>
              <a:ext uri="{FF2B5EF4-FFF2-40B4-BE49-F238E27FC236}">
                <a16:creationId xmlns:a16="http://schemas.microsoft.com/office/drawing/2014/main" id="{1983B565-C789-DF04-AEC6-082E4969DB08}"/>
              </a:ext>
            </a:extLst>
          </p:cNvPr>
          <p:cNvSpPr txBox="1"/>
          <p:nvPr/>
        </p:nvSpPr>
        <p:spPr>
          <a:xfrm>
            <a:off x="686950" y="2054592"/>
            <a:ext cx="5750268" cy="369332"/>
          </a:xfrm>
          <a:prstGeom prst="rect">
            <a:avLst/>
          </a:prstGeom>
          <a:solidFill>
            <a:schemeClr val="bg1"/>
          </a:solidFill>
          <a:ln>
            <a:solidFill>
              <a:schemeClr val="dk1"/>
            </a:solidFill>
          </a:ln>
        </p:spPr>
        <p:txBody>
          <a:bodyPr wrap="square">
            <a:spAutoFit/>
          </a:bodyPr>
          <a:lstStyle/>
          <a:p>
            <a:r>
              <a:rPr lang="pt-BR" b="1" dirty="0">
                <a:latin typeface="Book Antiqua" panose="02040602050305030304" pitchFamily="18" charset="0"/>
              </a:rPr>
              <a:t>Programa principal</a:t>
            </a:r>
            <a:endParaRPr lang="pt-BR" dirty="0">
              <a:latin typeface="Book Antiqua" panose="02040602050305030304" pitchFamily="18" charset="0"/>
            </a:endParaRPr>
          </a:p>
        </p:txBody>
      </p:sp>
      <mc:AlternateContent xmlns:mc="http://schemas.openxmlformats.org/markup-compatibility/2006">
        <mc:Choice xmlns:a14="http://schemas.microsoft.com/office/drawing/2010/main" Requires="a14">
          <p:sp>
            <p:nvSpPr>
              <p:cNvPr id="4" name="CaixaDeTexto 3">
                <a:extLst>
                  <a:ext uri="{FF2B5EF4-FFF2-40B4-BE49-F238E27FC236}">
                    <a16:creationId xmlns:a16="http://schemas.microsoft.com/office/drawing/2014/main" id="{578FA521-ECAF-6F99-7B0D-DB6CD43ACA8D}"/>
                  </a:ext>
                </a:extLst>
              </p:cNvPr>
              <p:cNvSpPr txBox="1"/>
              <p:nvPr/>
            </p:nvSpPr>
            <p:spPr>
              <a:xfrm>
                <a:off x="7081900" y="2897880"/>
                <a:ext cx="5000509" cy="924612"/>
              </a:xfrm>
              <a:prstGeom prst="rect">
                <a:avLst/>
              </a:prstGeom>
              <a:noFill/>
              <a:ln>
                <a:solidFill>
                  <a:schemeClr val="dk1"/>
                </a:solidFill>
              </a:ln>
            </p:spPr>
            <p:txBody>
              <a:bodyPr wrap="square">
                <a:spAutoFit/>
              </a:bodyPr>
              <a:lstStyle/>
              <a:p>
                <a:pPr/>
                <a14:m>
                  <m:oMathPara xmlns:m="http://schemas.openxmlformats.org/officeDocument/2006/math">
                    <m:oMathParaPr>
                      <m:jc m:val="left"/>
                    </m:oMathParaPr>
                    <m:oMath xmlns:m="http://schemas.openxmlformats.org/officeDocument/2006/math">
                      <m:r>
                        <m:rPr>
                          <m:nor/>
                        </m:rPr>
                        <a:rPr lang="pt-BR" b="1" dirty="0" smtClean="0">
                          <a:latin typeface="Book Antiqua" panose="02040602050305030304" pitchFamily="18" charset="0"/>
                        </a:rPr>
                        <m:t>Complexidade</m:t>
                      </m:r>
                      <m:r>
                        <m:rPr>
                          <m:nor/>
                        </m:rPr>
                        <a:rPr lang="pt-BR" b="1" i="0" dirty="0" smtClean="0">
                          <a:latin typeface="Book Antiqua" panose="02040602050305030304" pitchFamily="18" charset="0"/>
                        </a:rPr>
                        <m:t>s</m:t>
                      </m:r>
                      <m:r>
                        <m:rPr>
                          <m:nor/>
                        </m:rPr>
                        <a:rPr lang="pt-BR" b="1" i="0" dirty="0" smtClean="0">
                          <a:latin typeface="Book Antiqua" panose="02040602050305030304" pitchFamily="18" charset="0"/>
                        </a:rPr>
                        <m:t>:</m:t>
                      </m:r>
                    </m:oMath>
                  </m:oMathPara>
                </a14:m>
                <a:endParaRPr lang="pt-BR" b="1" i="0" dirty="0">
                  <a:latin typeface="Book Antiqua" panose="02040602050305030304" pitchFamily="18" charset="0"/>
                </a:endParaRPr>
              </a:p>
              <a:p>
                <a:pPr marL="285750" indent="-285750">
                  <a:buFont typeface="Arial" panose="020B0604020202020204" pitchFamily="34" charset="0"/>
                  <a:buChar char="•"/>
                </a:pPr>
                <a14:m>
                  <m:oMath xmlns:m="http://schemas.openxmlformats.org/officeDocument/2006/math">
                    <m:r>
                      <m:rPr>
                        <m:nor/>
                      </m:rPr>
                      <a:rPr lang="pt-BR" b="1" i="0" dirty="0" smtClean="0">
                        <a:latin typeface="Book Antiqua" panose="02040602050305030304" pitchFamily="18" charset="0"/>
                      </a:rPr>
                      <m:t>Tempo</m:t>
                    </m:r>
                    <m:r>
                      <m:rPr>
                        <m:nor/>
                      </m:rPr>
                      <a:rPr lang="pt-BR" dirty="0" smtClean="0">
                        <a:latin typeface="Book Antiqua" panose="02040602050305030304" pitchFamily="18" charset="0"/>
                      </a:rPr>
                      <m:t>:</m:t>
                    </m:r>
                    <m:r>
                      <m:rPr>
                        <m:nor/>
                      </m:rPr>
                      <a:rPr lang="pt-BR" b="0" i="0" dirty="0" smtClean="0">
                        <a:latin typeface="Book Antiqua" panose="02040602050305030304" pitchFamily="18" charset="0"/>
                      </a:rPr>
                      <m:t> </m:t>
                    </m:r>
                    <m:r>
                      <m:rPr>
                        <m:nor/>
                      </m:rPr>
                      <a:rPr lang="pt-BR" b="0" i="0" dirty="0" smtClean="0">
                        <a:latin typeface="Book Antiqua" panose="02040602050305030304" pitchFamily="18" charset="0"/>
                      </a:rPr>
                      <m:t>amortizada</m:t>
                    </m:r>
                    <m:r>
                      <m:rPr>
                        <m:nor/>
                      </m:rPr>
                      <a:rPr lang="pt-BR" b="0" i="0" dirty="0" smtClean="0">
                        <a:latin typeface="Book Antiqua" panose="02040602050305030304" pitchFamily="18" charset="0"/>
                      </a:rPr>
                      <m:t> </m:t>
                    </m:r>
                    <m:r>
                      <a:rPr lang="pt-BR" b="0" i="1" smtClean="0">
                        <a:latin typeface="Cambria Math" panose="02040503050406030204" pitchFamily="18" charset="0"/>
                      </a:rPr>
                      <m:t>𝑂</m:t>
                    </m:r>
                    <m:r>
                      <a:rPr lang="pt-BR" b="0" i="1" smtClean="0">
                        <a:latin typeface="Cambria Math" panose="02040503050406030204" pitchFamily="18" charset="0"/>
                      </a:rPr>
                      <m:t>(</m:t>
                    </m:r>
                    <m:r>
                      <a:rPr lang="pt-BR" b="0" i="1" smtClean="0">
                        <a:latin typeface="Cambria Math" panose="02040503050406030204" pitchFamily="18" charset="0"/>
                      </a:rPr>
                      <m:t>𝑚</m:t>
                    </m:r>
                    <m:func>
                      <m:funcPr>
                        <m:ctrlPr>
                          <a:rPr lang="pt-BR" b="0" i="1" smtClean="0">
                            <a:latin typeface="Cambria Math" panose="02040503050406030204" pitchFamily="18" charset="0"/>
                          </a:rPr>
                        </m:ctrlPr>
                      </m:funcPr>
                      <m:fName>
                        <m:r>
                          <m:rPr>
                            <m:sty m:val="p"/>
                          </m:rPr>
                          <a:rPr lang="pt-BR" b="0" i="0" smtClean="0">
                            <a:latin typeface="Cambria Math" panose="02040503050406030204" pitchFamily="18" charset="0"/>
                          </a:rPr>
                          <m:t>log</m:t>
                        </m:r>
                      </m:fName>
                      <m:e>
                        <m:r>
                          <a:rPr lang="pt-BR" b="0" i="1" smtClean="0">
                            <a:latin typeface="Cambria Math" panose="02040503050406030204" pitchFamily="18" charset="0"/>
                          </a:rPr>
                          <m:t>𝑛</m:t>
                        </m:r>
                      </m:e>
                    </m:func>
                    <m:r>
                      <a:rPr lang="pt-BR" b="0" i="1" smtClean="0">
                        <a:latin typeface="Cambria Math" panose="02040503050406030204" pitchFamily="18" charset="0"/>
                      </a:rPr>
                      <m:t>)</m:t>
                    </m:r>
                  </m:oMath>
                </a14:m>
                <a:r>
                  <a:rPr lang="pt-BR" dirty="0">
                    <a:latin typeface="Book Antiqua" panose="02040602050305030304" pitchFamily="18" charset="0"/>
                  </a:rPr>
                  <a:t>.</a:t>
                </a:r>
              </a:p>
              <a:p>
                <a:pPr marL="285750" indent="-285750">
                  <a:buFont typeface="Arial" panose="020B0604020202020204" pitchFamily="34" charset="0"/>
                  <a:buChar char="•"/>
                </a:pPr>
                <a:r>
                  <a:rPr lang="pt-BR" b="1" dirty="0">
                    <a:latin typeface="Book Antiqua" panose="02040602050305030304" pitchFamily="18" charset="0"/>
                  </a:rPr>
                  <a:t>Espaço</a:t>
                </a:r>
                <a:r>
                  <a:rPr lang="pt-BR" dirty="0">
                    <a:latin typeface="Book Antiqua" panose="02040602050305030304" pitchFamily="18" charset="0"/>
                  </a:rPr>
                  <a:t>: </a:t>
                </a:r>
                <a14:m>
                  <m:oMath xmlns:m="http://schemas.openxmlformats.org/officeDocument/2006/math">
                    <m:r>
                      <a:rPr lang="pt-BR" b="0" i="1" smtClean="0">
                        <a:latin typeface="Cambria Math" panose="02040503050406030204" pitchFamily="18" charset="0"/>
                      </a:rPr>
                      <m:t>𝑂</m:t>
                    </m:r>
                    <m:r>
                      <a:rPr lang="pt-BR" b="0" i="1" smtClean="0">
                        <a:latin typeface="Cambria Math" panose="02040503050406030204" pitchFamily="18" charset="0"/>
                      </a:rPr>
                      <m:t>(</m:t>
                    </m:r>
                    <m:r>
                      <a:rPr lang="pt-BR" b="0" i="1" smtClean="0">
                        <a:latin typeface="Cambria Math" panose="02040503050406030204" pitchFamily="18" charset="0"/>
                      </a:rPr>
                      <m:t>𝑛</m:t>
                    </m:r>
                    <m:r>
                      <a:rPr lang="pt-BR" b="0" i="1" smtClean="0">
                        <a:latin typeface="Cambria Math" panose="02040503050406030204" pitchFamily="18" charset="0"/>
                      </a:rPr>
                      <m:t>)</m:t>
                    </m:r>
                  </m:oMath>
                </a14:m>
                <a:r>
                  <a:rPr lang="pt-BR" dirty="0">
                    <a:latin typeface="Book Antiqua" panose="02040602050305030304" pitchFamily="18" charset="0"/>
                  </a:rPr>
                  <a:t> para estrutura toda.</a:t>
                </a:r>
              </a:p>
            </p:txBody>
          </p:sp>
        </mc:Choice>
        <mc:Fallback>
          <p:sp>
            <p:nvSpPr>
              <p:cNvPr id="4" name="CaixaDeTexto 3">
                <a:extLst>
                  <a:ext uri="{FF2B5EF4-FFF2-40B4-BE49-F238E27FC236}">
                    <a16:creationId xmlns:a16="http://schemas.microsoft.com/office/drawing/2014/main" id="{578FA521-ECAF-6F99-7B0D-DB6CD43ACA8D}"/>
                  </a:ext>
                </a:extLst>
              </p:cNvPr>
              <p:cNvSpPr txBox="1">
                <a:spLocks noRot="1" noChangeAspect="1" noMove="1" noResize="1" noEditPoints="1" noAdjustHandles="1" noChangeArrowheads="1" noChangeShapeType="1" noTextEdit="1"/>
              </p:cNvSpPr>
              <p:nvPr/>
            </p:nvSpPr>
            <p:spPr>
              <a:xfrm>
                <a:off x="7081900" y="2897880"/>
                <a:ext cx="5000509" cy="924612"/>
              </a:xfrm>
              <a:prstGeom prst="rect">
                <a:avLst/>
              </a:prstGeom>
              <a:blipFill>
                <a:blip r:embed="rId2"/>
                <a:stretch>
                  <a:fillRect l="-730" b="-9091"/>
                </a:stretch>
              </a:blipFill>
              <a:ln>
                <a:solidFill>
                  <a:schemeClr val="dk1"/>
                </a:solidFill>
              </a:ln>
            </p:spPr>
            <p:txBody>
              <a:bodyPr/>
              <a:lstStyle/>
              <a:p>
                <a:r>
                  <a:rPr lang="pt-BR">
                    <a:noFill/>
                  </a:rPr>
                  <a:t> </a:t>
                </a:r>
              </a:p>
            </p:txBody>
          </p:sp>
        </mc:Fallback>
      </mc:AlternateContent>
      <p:pic>
        <p:nvPicPr>
          <p:cNvPr id="7" name="Imagem 6">
            <a:extLst>
              <a:ext uri="{FF2B5EF4-FFF2-40B4-BE49-F238E27FC236}">
                <a16:creationId xmlns:a16="http://schemas.microsoft.com/office/drawing/2014/main" id="{1DB0D36B-5C6B-8A59-E437-D49AEAA1946B}"/>
              </a:ext>
            </a:extLst>
          </p:cNvPr>
          <p:cNvPicPr>
            <a:picLocks noChangeAspect="1"/>
          </p:cNvPicPr>
          <p:nvPr/>
        </p:nvPicPr>
        <p:blipFill rotWithShape="1">
          <a:blip r:embed="rId3"/>
          <a:srcRect l="14916" t="56629" r="52219" b="24345"/>
          <a:stretch/>
        </p:blipFill>
        <p:spPr>
          <a:xfrm>
            <a:off x="686950" y="2423923"/>
            <a:ext cx="5750269" cy="1872525"/>
          </a:xfrm>
          <a:prstGeom prst="rect">
            <a:avLst/>
          </a:prstGeom>
        </p:spPr>
      </p:pic>
      <p:cxnSp>
        <p:nvCxnSpPr>
          <p:cNvPr id="8" name="Conector reto 7">
            <a:extLst>
              <a:ext uri="{FF2B5EF4-FFF2-40B4-BE49-F238E27FC236}">
                <a16:creationId xmlns:a16="http://schemas.microsoft.com/office/drawing/2014/main" id="{5C29E174-15AB-F236-AD87-6387AEC94091}"/>
              </a:ext>
            </a:extLst>
          </p:cNvPr>
          <p:cNvCxnSpPr>
            <a:cxnSpLocks/>
          </p:cNvCxnSpPr>
          <p:nvPr/>
        </p:nvCxnSpPr>
        <p:spPr>
          <a:xfrm>
            <a:off x="6805827" y="983839"/>
            <a:ext cx="0" cy="5272033"/>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20443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F94C01-1B01-91E4-E8CB-1CC5DC064D91}"/>
              </a:ext>
            </a:extLst>
          </p:cNvPr>
          <p:cNvSpPr>
            <a:spLocks noGrp="1"/>
          </p:cNvSpPr>
          <p:nvPr>
            <p:ph type="title"/>
          </p:nvPr>
        </p:nvSpPr>
        <p:spPr>
          <a:xfrm>
            <a:off x="391551" y="251684"/>
            <a:ext cx="11408898" cy="732155"/>
          </a:xfrm>
        </p:spPr>
        <p:txBody>
          <a:bodyPr>
            <a:normAutofit/>
          </a:bodyPr>
          <a:lstStyle/>
          <a:p>
            <a:r>
              <a:rPr lang="pt-BR" sz="2800" b="1" dirty="0">
                <a:latin typeface="Book Antiqua" panose="02040602050305030304" pitchFamily="18" charset="0"/>
              </a:rPr>
              <a:t>Problem 1:  Convert array into heap</a:t>
            </a:r>
            <a:endParaRPr lang="pt-BR" sz="2800" dirty="0"/>
          </a:p>
        </p:txBody>
      </p:sp>
      <mc:AlternateContent xmlns:mc="http://schemas.openxmlformats.org/markup-compatibility/2006" xmlns:a14="http://schemas.microsoft.com/office/drawing/2010/main">
        <mc:Choice Requires="a14">
          <p:sp>
            <p:nvSpPr>
              <p:cNvPr id="9" name="CaixaDeTexto 8">
                <a:extLst>
                  <a:ext uri="{FF2B5EF4-FFF2-40B4-BE49-F238E27FC236}">
                    <a16:creationId xmlns:a16="http://schemas.microsoft.com/office/drawing/2014/main" id="{4188C117-11EA-B63F-A59D-209E2CE84C62}"/>
                  </a:ext>
                </a:extLst>
              </p:cNvPr>
              <p:cNvSpPr txBox="1"/>
              <p:nvPr/>
            </p:nvSpPr>
            <p:spPr>
              <a:xfrm>
                <a:off x="391551" y="1087671"/>
                <a:ext cx="5269510" cy="4893647"/>
              </a:xfrm>
              <a:prstGeom prst="rect">
                <a:avLst/>
              </a:prstGeom>
              <a:noFill/>
            </p:spPr>
            <p:txBody>
              <a:bodyPr wrap="square" rtlCol="0">
                <a:spAutoFit/>
              </a:bodyPr>
              <a:lstStyle/>
              <a:p>
                <a:r>
                  <a:rPr lang="en-US" sz="2000" b="1" dirty="0">
                    <a:latin typeface="Book Antiqua" panose="02040602050305030304" pitchFamily="18" charset="0"/>
                  </a:rPr>
                  <a:t>Task</a:t>
                </a:r>
                <a:endParaRPr lang="en-US" sz="2000" b="1" dirty="0"/>
              </a:p>
              <a:p>
                <a:endParaRPr lang="en-US" dirty="0">
                  <a:latin typeface="Book Antiqua" panose="02040602050305030304" pitchFamily="18" charset="0"/>
                </a:endParaRPr>
              </a:p>
              <a:p>
                <a:pPr algn="just"/>
                <a:r>
                  <a:rPr lang="en-US" dirty="0">
                    <a:latin typeface="Book Antiqua" panose="02040602050305030304" pitchFamily="18" charset="0"/>
                  </a:rPr>
                  <a:t>Your task is to convert a given array of integers into a heap. You will do that by applying a certain number of swaps to the array. Swap is an operation which exchanges elements </a:t>
                </a:r>
                <a14:m>
                  <m:oMath xmlns:m="http://schemas.openxmlformats.org/officeDocument/2006/math">
                    <m:sSub>
                      <m:sSubPr>
                        <m:ctrlPr>
                          <a:rPr lang="en-US" i="1" smtClean="0">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𝑖</m:t>
                        </m:r>
                      </m:sub>
                    </m:sSub>
                  </m:oMath>
                </a14:m>
                <a:r>
                  <a:rPr lang="en-US" dirty="0">
                    <a:latin typeface="Book Antiqua" panose="02040602050305030304" pitchFamily="18" charset="0"/>
                  </a:rPr>
                  <a:t> and </a:t>
                </a:r>
                <a14:m>
                  <m:oMath xmlns:m="http://schemas.openxmlformats.org/officeDocument/2006/math">
                    <m:sSub>
                      <m:sSubPr>
                        <m:ctrlPr>
                          <a:rPr lang="en-US"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𝑗</m:t>
                        </m:r>
                      </m:sub>
                    </m:sSub>
                  </m:oMath>
                </a14:m>
                <a:r>
                  <a:rPr lang="en-US" dirty="0">
                    <a:latin typeface="Book Antiqua" panose="02040602050305030304" pitchFamily="18" charset="0"/>
                  </a:rPr>
                  <a:t> of the array </a:t>
                </a:r>
                <a14:m>
                  <m:oMath xmlns:m="http://schemas.openxmlformats.org/officeDocument/2006/math">
                    <m:r>
                      <a:rPr lang="pt-BR" b="0" i="1" smtClean="0">
                        <a:latin typeface="Cambria Math" panose="02040503050406030204" pitchFamily="18" charset="0"/>
                      </a:rPr>
                      <m:t>𝑎</m:t>
                    </m:r>
                  </m:oMath>
                </a14:m>
                <a:r>
                  <a:rPr lang="en-US" dirty="0">
                    <a:latin typeface="Book Antiqua" panose="02040602050305030304" pitchFamily="18" charset="0"/>
                  </a:rPr>
                  <a:t> for some </a:t>
                </a:r>
                <a14:m>
                  <m:oMath xmlns:m="http://schemas.openxmlformats.org/officeDocument/2006/math">
                    <m:r>
                      <a:rPr lang="pt-BR" b="0" i="1" smtClean="0">
                        <a:latin typeface="Cambria Math" panose="02040503050406030204" pitchFamily="18" charset="0"/>
                      </a:rPr>
                      <m:t>𝑖</m:t>
                    </m:r>
                  </m:oMath>
                </a14:m>
                <a:r>
                  <a:rPr lang="en-US" dirty="0">
                    <a:latin typeface="Book Antiqua" panose="02040602050305030304" pitchFamily="18" charset="0"/>
                  </a:rPr>
                  <a:t> and </a:t>
                </a:r>
                <a14:m>
                  <m:oMath xmlns:m="http://schemas.openxmlformats.org/officeDocument/2006/math">
                    <m:r>
                      <a:rPr lang="pt-BR" b="0" i="1" smtClean="0">
                        <a:latin typeface="Cambria Math" panose="02040503050406030204" pitchFamily="18" charset="0"/>
                      </a:rPr>
                      <m:t>𝑗</m:t>
                    </m:r>
                  </m:oMath>
                </a14:m>
                <a:r>
                  <a:rPr lang="en-US" dirty="0">
                    <a:latin typeface="Book Antiqua" panose="02040602050305030304" pitchFamily="18" charset="0"/>
                  </a:rPr>
                  <a:t>. You will need to convert the array into a heap using only</a:t>
                </a:r>
                <a14:m>
                  <m:oMath xmlns:m="http://schemas.openxmlformats.org/officeDocument/2006/math">
                    <m:r>
                      <a:rPr lang="pt-BR" b="0" i="0" smtClean="0">
                        <a:latin typeface="Cambria Math" panose="02040503050406030204" pitchFamily="18" charset="0"/>
                      </a:rPr>
                      <m:t> </m:t>
                    </m:r>
                    <m:r>
                      <a:rPr lang="pt-BR" b="0" i="1" smtClean="0">
                        <a:latin typeface="Cambria Math" panose="02040503050406030204" pitchFamily="18" charset="0"/>
                      </a:rPr>
                      <m:t>𝑂</m:t>
                    </m:r>
                    <m:r>
                      <a:rPr lang="pt-BR" b="0" i="0" smtClean="0">
                        <a:latin typeface="Cambria Math" panose="02040503050406030204" pitchFamily="18" charset="0"/>
                      </a:rPr>
                      <m:t>(</m:t>
                    </m:r>
                    <m:r>
                      <a:rPr lang="pt-BR" i="1">
                        <a:latin typeface="Cambria Math" panose="02040503050406030204" pitchFamily="18" charset="0"/>
                      </a:rPr>
                      <m:t>𝑛</m:t>
                    </m:r>
                    <m:r>
                      <a:rPr lang="pt-BR" b="0" i="1" smtClean="0">
                        <a:latin typeface="Cambria Math" panose="02040503050406030204" pitchFamily="18" charset="0"/>
                      </a:rPr>
                      <m:t>)</m:t>
                    </m:r>
                  </m:oMath>
                </a14:m>
                <a:r>
                  <a:rPr lang="en-US" dirty="0">
                    <a:latin typeface="Book Antiqua" panose="02040602050305030304" pitchFamily="18" charset="0"/>
                  </a:rPr>
                  <a:t> swaps, as was described in the lectures. Note that you will need to use a min-heap instead of a max-heap in this problem.</a:t>
                </a:r>
              </a:p>
              <a:p>
                <a:pPr algn="just"/>
                <a:endParaRPr lang="en-US" sz="2000" b="1" dirty="0">
                  <a:latin typeface="Book Antiqua" panose="02040602050305030304" pitchFamily="18" charset="0"/>
                </a:endParaRPr>
              </a:p>
              <a:p>
                <a:r>
                  <a:rPr lang="en-US" sz="2000" b="1" dirty="0">
                    <a:latin typeface="Book Antiqua" panose="02040602050305030304" pitchFamily="18" charset="0"/>
                  </a:rPr>
                  <a:t>Input Format</a:t>
                </a:r>
              </a:p>
              <a:p>
                <a:endParaRPr lang="en-US" dirty="0">
                  <a:latin typeface="Book Antiqua" panose="02040602050305030304" pitchFamily="18" charset="0"/>
                </a:endParaRPr>
              </a:p>
              <a:p>
                <a:r>
                  <a:rPr lang="en-US" dirty="0">
                    <a:latin typeface="Book Antiqua" panose="02040602050305030304" pitchFamily="18" charset="0"/>
                  </a:rPr>
                  <a:t>The first line of the input contains single integer </a:t>
                </a:r>
                <a14:m>
                  <m:oMath xmlns:m="http://schemas.openxmlformats.org/officeDocument/2006/math">
                    <m:r>
                      <a:rPr lang="pt-BR" i="1">
                        <a:latin typeface="Cambria Math" panose="02040503050406030204" pitchFamily="18" charset="0"/>
                      </a:rPr>
                      <m:t>𝑛</m:t>
                    </m:r>
                  </m:oMath>
                </a14:m>
                <a:r>
                  <a:rPr lang="en-US" dirty="0">
                    <a:latin typeface="Book Antiqua" panose="02040602050305030304" pitchFamily="18" charset="0"/>
                  </a:rPr>
                  <a:t>. The next line contains </a:t>
                </a:r>
                <a14:m>
                  <m:oMath xmlns:m="http://schemas.openxmlformats.org/officeDocument/2006/math">
                    <m:r>
                      <a:rPr lang="pt-BR" b="0" i="1" smtClean="0">
                        <a:latin typeface="Cambria Math" panose="02040503050406030204" pitchFamily="18" charset="0"/>
                      </a:rPr>
                      <m:t>𝑛</m:t>
                    </m:r>
                  </m:oMath>
                </a14:m>
                <a:r>
                  <a:rPr lang="en-US" dirty="0">
                    <a:latin typeface="Book Antiqua" panose="02040602050305030304" pitchFamily="18" charset="0"/>
                  </a:rPr>
                  <a:t> space-separated integers </a:t>
                </a:r>
                <a14:m>
                  <m:oMath xmlns:m="http://schemas.openxmlformats.org/officeDocument/2006/math">
                    <m:sSub>
                      <m:sSubPr>
                        <m:ctrlPr>
                          <a:rPr lang="en-US" i="1" smtClean="0">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𝑖</m:t>
                        </m:r>
                      </m:sub>
                    </m:sSub>
                  </m:oMath>
                </a14:m>
                <a:r>
                  <a:rPr lang="en-US" dirty="0">
                    <a:latin typeface="Book Antiqua" panose="02040602050305030304" pitchFamily="18" charset="0"/>
                  </a:rPr>
                  <a:t>.</a:t>
                </a:r>
              </a:p>
            </p:txBody>
          </p:sp>
        </mc:Choice>
        <mc:Fallback xmlns="">
          <p:sp>
            <p:nvSpPr>
              <p:cNvPr id="9" name="CaixaDeTexto 8">
                <a:extLst>
                  <a:ext uri="{FF2B5EF4-FFF2-40B4-BE49-F238E27FC236}">
                    <a16:creationId xmlns:a16="http://schemas.microsoft.com/office/drawing/2014/main" id="{4188C117-11EA-B63F-A59D-209E2CE84C62}"/>
                  </a:ext>
                </a:extLst>
              </p:cNvPr>
              <p:cNvSpPr txBox="1">
                <a:spLocks noRot="1" noChangeAspect="1" noMove="1" noResize="1" noEditPoints="1" noAdjustHandles="1" noChangeArrowheads="1" noChangeShapeType="1" noTextEdit="1"/>
              </p:cNvSpPr>
              <p:nvPr/>
            </p:nvSpPr>
            <p:spPr>
              <a:xfrm>
                <a:off x="391551" y="1087671"/>
                <a:ext cx="5269510" cy="4893647"/>
              </a:xfrm>
              <a:prstGeom prst="rect">
                <a:avLst/>
              </a:prstGeom>
              <a:blipFill>
                <a:blip r:embed="rId2"/>
                <a:stretch>
                  <a:fillRect l="-1156" t="-623" r="-925" b="-161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6" name="CaixaDeTexto 15">
                <a:extLst>
                  <a:ext uri="{FF2B5EF4-FFF2-40B4-BE49-F238E27FC236}">
                    <a16:creationId xmlns:a16="http://schemas.microsoft.com/office/drawing/2014/main" id="{F16AD72D-ECB1-92FC-AF68-DB77A2E70CD9}"/>
                  </a:ext>
                </a:extLst>
              </p:cNvPr>
              <p:cNvSpPr txBox="1"/>
              <p:nvPr/>
            </p:nvSpPr>
            <p:spPr>
              <a:xfrm>
                <a:off x="6096000" y="1087671"/>
                <a:ext cx="5878651" cy="5416868"/>
              </a:xfrm>
              <a:prstGeom prst="rect">
                <a:avLst/>
              </a:prstGeom>
              <a:noFill/>
            </p:spPr>
            <p:txBody>
              <a:bodyPr wrap="square" rtlCol="0">
                <a:spAutoFit/>
              </a:bodyPr>
              <a:lstStyle/>
              <a:p>
                <a:r>
                  <a:rPr lang="en-US" sz="2000" b="1" dirty="0">
                    <a:latin typeface="Book Antiqua" panose="02040602050305030304" pitchFamily="18" charset="0"/>
                  </a:rPr>
                  <a:t>Constraints</a:t>
                </a:r>
              </a:p>
              <a:p>
                <a:endParaRPr lang="en-US" dirty="0">
                  <a:latin typeface="Book Antiqua" panose="02040602050305030304" pitchFamily="18" charset="0"/>
                </a:endParaRPr>
              </a:p>
              <a:p>
                <a:r>
                  <a:rPr lang="pt-BR" dirty="0">
                    <a:latin typeface="Book Antiqua" panose="02040602050305030304" pitchFamily="18" charset="0"/>
                  </a:rPr>
                  <a:t>1 ≤ </a:t>
                </a:r>
                <a14:m>
                  <m:oMath xmlns:m="http://schemas.openxmlformats.org/officeDocument/2006/math">
                    <m:r>
                      <a:rPr lang="pt-BR" i="1" smtClean="0">
                        <a:latin typeface="Cambria Math" panose="02040503050406030204" pitchFamily="18" charset="0"/>
                      </a:rPr>
                      <m:t>𝑛</m:t>
                    </m:r>
                  </m:oMath>
                </a14:m>
                <a:r>
                  <a:rPr lang="pt-BR" dirty="0">
                    <a:latin typeface="Book Antiqua" panose="02040602050305030304" pitchFamily="18" charset="0"/>
                  </a:rPr>
                  <a:t> ≤ 100 000;</a:t>
                </a:r>
              </a:p>
              <a:p>
                <a:r>
                  <a:rPr lang="pt-BR" dirty="0">
                    <a:latin typeface="Book Antiqua" panose="02040602050305030304" pitchFamily="18" charset="0"/>
                  </a:rPr>
                  <a:t>0 ≤ </a:t>
                </a:r>
                <a14:m>
                  <m:oMath xmlns:m="http://schemas.openxmlformats.org/officeDocument/2006/math">
                    <m:r>
                      <a:rPr lang="pt-BR" b="0" i="1" smtClean="0">
                        <a:latin typeface="Cambria Math" panose="02040503050406030204" pitchFamily="18" charset="0"/>
                      </a:rPr>
                      <m:t>𝑖</m:t>
                    </m:r>
                  </m:oMath>
                </a14:m>
                <a:r>
                  <a:rPr lang="pt-BR" dirty="0">
                    <a:latin typeface="Book Antiqua" panose="02040602050305030304" pitchFamily="18" charset="0"/>
                  </a:rPr>
                  <a:t>, </a:t>
                </a:r>
                <a14:m>
                  <m:oMath xmlns:m="http://schemas.openxmlformats.org/officeDocument/2006/math">
                    <m:r>
                      <a:rPr lang="pt-BR" b="0" i="1" smtClean="0">
                        <a:latin typeface="Cambria Math" panose="02040503050406030204" pitchFamily="18" charset="0"/>
                      </a:rPr>
                      <m:t>𝑗</m:t>
                    </m:r>
                  </m:oMath>
                </a14:m>
                <a:r>
                  <a:rPr lang="pt-BR" dirty="0">
                    <a:latin typeface="Book Antiqua" panose="02040602050305030304" pitchFamily="18" charset="0"/>
                  </a:rPr>
                  <a:t> ≤ </a:t>
                </a:r>
                <a14:m>
                  <m:oMath xmlns:m="http://schemas.openxmlformats.org/officeDocument/2006/math">
                    <m:r>
                      <a:rPr lang="pt-BR" i="1" smtClean="0">
                        <a:latin typeface="Cambria Math" panose="02040503050406030204" pitchFamily="18" charset="0"/>
                      </a:rPr>
                      <m:t>𝑛</m:t>
                    </m:r>
                    <m:r>
                      <a:rPr lang="pt-BR" b="0" i="1" smtClean="0">
                        <a:latin typeface="Cambria Math" panose="02040503050406030204" pitchFamily="18" charset="0"/>
                      </a:rPr>
                      <m:t>−1</m:t>
                    </m:r>
                  </m:oMath>
                </a14:m>
                <a:r>
                  <a:rPr lang="pt-BR" dirty="0">
                    <a:latin typeface="Book Antiqua" panose="02040602050305030304" pitchFamily="18" charset="0"/>
                  </a:rPr>
                  <a:t>;</a:t>
                </a:r>
              </a:p>
              <a:p>
                <a:r>
                  <a:rPr lang="pt-BR" dirty="0">
                    <a:latin typeface="Book Antiqua" panose="02040602050305030304" pitchFamily="18" charset="0"/>
                  </a:rPr>
                  <a:t>0 ≤ </a:t>
                </a:r>
                <a14:m>
                  <m:oMath xmlns:m="http://schemas.openxmlformats.org/officeDocument/2006/math">
                    <m:sSub>
                      <m:sSubPr>
                        <m:ctrlPr>
                          <a:rPr lang="en-US" i="1" smtClean="0">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0</m:t>
                        </m:r>
                      </m:sub>
                    </m:sSub>
                    <m:r>
                      <a:rPr lang="pt-BR" b="0" i="1" smtClean="0">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1</m:t>
                        </m:r>
                      </m:sub>
                    </m:sSub>
                    <m:r>
                      <a:rPr lang="pt-BR" b="0" i="1" smtClean="0">
                        <a:latin typeface="Cambria Math" panose="02040503050406030204" pitchFamily="18" charset="0"/>
                      </a:rPr>
                      <m:t>,</m:t>
                    </m:r>
                    <m:r>
                      <a:rPr lang="pt-BR" b="0" i="1" smtClean="0">
                        <a:latin typeface="Cambria Math" panose="02040503050406030204" pitchFamily="18" charset="0"/>
                        <a:ea typeface="Cambria Math" panose="02040503050406030204" pitchFamily="18" charset="0"/>
                      </a:rPr>
                      <m:t>⋯</m:t>
                    </m:r>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𝑛</m:t>
                        </m:r>
                        <m:r>
                          <a:rPr lang="pt-BR" b="0" i="1" smtClean="0">
                            <a:latin typeface="Cambria Math" panose="02040503050406030204" pitchFamily="18" charset="0"/>
                          </a:rPr>
                          <m:t>−1</m:t>
                        </m:r>
                      </m:sub>
                    </m:sSub>
                  </m:oMath>
                </a14:m>
                <a:r>
                  <a:rPr lang="pt-BR" dirty="0">
                    <a:latin typeface="Book Antiqua" panose="02040602050305030304" pitchFamily="18" charset="0"/>
                  </a:rPr>
                  <a:t>≤ </a:t>
                </a:r>
                <a14:m>
                  <m:oMath xmlns:m="http://schemas.openxmlformats.org/officeDocument/2006/math">
                    <m:sSup>
                      <m:sSupPr>
                        <m:ctrlPr>
                          <a:rPr lang="pt-BR" i="1" smtClean="0">
                            <a:latin typeface="Cambria Math" panose="02040503050406030204" pitchFamily="18" charset="0"/>
                          </a:rPr>
                        </m:ctrlPr>
                      </m:sSupPr>
                      <m:e>
                        <m:r>
                          <a:rPr lang="pt-BR" b="0" i="1" smtClean="0">
                            <a:latin typeface="Cambria Math" panose="02040503050406030204" pitchFamily="18" charset="0"/>
                          </a:rPr>
                          <m:t>10</m:t>
                        </m:r>
                      </m:e>
                      <m:sup>
                        <m:r>
                          <a:rPr lang="pt-BR" b="0" i="1" smtClean="0">
                            <a:latin typeface="Cambria Math" panose="02040503050406030204" pitchFamily="18" charset="0"/>
                          </a:rPr>
                          <m:t>9</m:t>
                        </m:r>
                      </m:sup>
                    </m:sSup>
                  </m:oMath>
                </a14:m>
                <a:r>
                  <a:rPr lang="pt-BR" dirty="0">
                    <a:latin typeface="Book Antiqua" panose="02040602050305030304" pitchFamily="18" charset="0"/>
                  </a:rPr>
                  <a:t>. All </a:t>
                </a:r>
                <a14:m>
                  <m:oMath xmlns:m="http://schemas.openxmlformats.org/officeDocument/2006/math">
                    <m:sSub>
                      <m:sSubPr>
                        <m:ctrlPr>
                          <a:rPr lang="en-US"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𝑖</m:t>
                        </m:r>
                      </m:sub>
                    </m:sSub>
                  </m:oMath>
                </a14:m>
                <a:r>
                  <a:rPr lang="pt-BR" dirty="0">
                    <a:latin typeface="Book Antiqua" panose="02040602050305030304" pitchFamily="18" charset="0"/>
                  </a:rPr>
                  <a:t> are distinct.</a:t>
                </a:r>
              </a:p>
              <a:p>
                <a:endParaRPr lang="en-US" dirty="0"/>
              </a:p>
              <a:p>
                <a:r>
                  <a:rPr lang="en-US" sz="2000" b="1" dirty="0">
                    <a:latin typeface="Book Antiqua" panose="02040602050305030304" pitchFamily="18" charset="0"/>
                  </a:rPr>
                  <a:t>Output Format</a:t>
                </a:r>
              </a:p>
              <a:p>
                <a:endParaRPr lang="en-US" dirty="0">
                  <a:latin typeface="Book Antiqua" panose="02040602050305030304" pitchFamily="18" charset="0"/>
                </a:endParaRPr>
              </a:p>
              <a:p>
                <a:pPr algn="just"/>
                <a:r>
                  <a:rPr lang="en-US" dirty="0">
                    <a:latin typeface="Book Antiqua" panose="02040602050305030304" pitchFamily="18" charset="0"/>
                  </a:rPr>
                  <a:t>The first line of the output should contain single integer 𝑚 (the total number of swaps). The number 𝑚</a:t>
                </a:r>
                <a:r>
                  <a:rPr lang="en-US" b="1" dirty="0">
                    <a:latin typeface="Book Antiqua" panose="02040602050305030304" pitchFamily="18" charset="0"/>
                  </a:rPr>
                  <a:t> must satisfy conditions</a:t>
                </a:r>
                <a:r>
                  <a:rPr lang="en-US" dirty="0">
                    <a:latin typeface="Book Antiqua" panose="02040602050305030304" pitchFamily="18" charset="0"/>
                  </a:rPr>
                  <a:t> 0 ≤ 𝑚 ≤ 4𝑛.</a:t>
                </a:r>
              </a:p>
              <a:p>
                <a:pPr algn="just"/>
                <a:endParaRPr lang="en-US" dirty="0">
                  <a:latin typeface="Book Antiqua" panose="02040602050305030304" pitchFamily="18" charset="0"/>
                </a:endParaRPr>
              </a:p>
              <a:p>
                <a:pPr algn="just"/>
                <a:r>
                  <a:rPr lang="en-US" dirty="0">
                    <a:latin typeface="Book Antiqua" panose="02040602050305030304" pitchFamily="18" charset="0"/>
                  </a:rPr>
                  <a:t>The next 𝑚 lines should contain the swap operations used to convert the array 𝑎 into a heap Each swap is described by a pair of integers </a:t>
                </a:r>
                <a14:m>
                  <m:oMath xmlns:m="http://schemas.openxmlformats.org/officeDocument/2006/math">
                    <m:r>
                      <a:rPr lang="pt-BR" b="0" i="1" smtClean="0">
                        <a:latin typeface="Cambria Math" panose="02040503050406030204" pitchFamily="18" charset="0"/>
                      </a:rPr>
                      <m:t>𝑖</m:t>
                    </m:r>
                  </m:oMath>
                </a14:m>
                <a:r>
                  <a:rPr lang="pt-BR" dirty="0">
                    <a:latin typeface="Book Antiqua" panose="02040602050305030304" pitchFamily="18" charset="0"/>
                  </a:rPr>
                  <a:t>, </a:t>
                </a:r>
                <a14:m>
                  <m:oMath xmlns:m="http://schemas.openxmlformats.org/officeDocument/2006/math">
                    <m:r>
                      <a:rPr lang="pt-BR" b="0" i="1" smtClean="0">
                        <a:latin typeface="Cambria Math" panose="02040503050406030204" pitchFamily="18" charset="0"/>
                      </a:rPr>
                      <m:t>𝑗</m:t>
                    </m:r>
                  </m:oMath>
                </a14:m>
                <a:r>
                  <a:rPr lang="en-US" dirty="0">
                    <a:latin typeface="Book Antiqua" panose="02040602050305030304" pitchFamily="18" charset="0"/>
                  </a:rPr>
                  <a:t> — the 0-based indices of the elements to be swapped.</a:t>
                </a:r>
              </a:p>
              <a:p>
                <a:pPr algn="just"/>
                <a:endParaRPr lang="en-US" dirty="0">
                  <a:latin typeface="Book Antiqua" panose="02040602050305030304" pitchFamily="18" charset="0"/>
                </a:endParaRPr>
              </a:p>
              <a:p>
                <a:pPr algn="just"/>
                <a:r>
                  <a:rPr lang="en-US" dirty="0">
                    <a:latin typeface="Book Antiqua" panose="02040602050305030304" pitchFamily="18" charset="0"/>
                  </a:rPr>
                  <a:t>After applying all the swaps in the specified order, the array must become a min-heap. </a:t>
                </a:r>
                <a:endParaRPr lang="pt-BR" dirty="0"/>
              </a:p>
            </p:txBody>
          </p:sp>
        </mc:Choice>
        <mc:Fallback xmlns="">
          <p:sp>
            <p:nvSpPr>
              <p:cNvPr id="16" name="CaixaDeTexto 15">
                <a:extLst>
                  <a:ext uri="{FF2B5EF4-FFF2-40B4-BE49-F238E27FC236}">
                    <a16:creationId xmlns:a16="http://schemas.microsoft.com/office/drawing/2014/main" id="{F16AD72D-ECB1-92FC-AF68-DB77A2E70CD9}"/>
                  </a:ext>
                </a:extLst>
              </p:cNvPr>
              <p:cNvSpPr txBox="1">
                <a:spLocks noRot="1" noChangeAspect="1" noMove="1" noResize="1" noEditPoints="1" noAdjustHandles="1" noChangeArrowheads="1" noChangeShapeType="1" noTextEdit="1"/>
              </p:cNvSpPr>
              <p:nvPr/>
            </p:nvSpPr>
            <p:spPr>
              <a:xfrm>
                <a:off x="6096000" y="1087671"/>
                <a:ext cx="5878651" cy="5416868"/>
              </a:xfrm>
              <a:prstGeom prst="rect">
                <a:avLst/>
              </a:prstGeom>
              <a:blipFill>
                <a:blip r:embed="rId3"/>
                <a:stretch>
                  <a:fillRect l="-1037" t="-562" r="-830" b="-900"/>
                </a:stretch>
              </a:blipFill>
            </p:spPr>
            <p:txBody>
              <a:bodyPr/>
              <a:lstStyle/>
              <a:p>
                <a:r>
                  <a:rPr lang="pt-BR">
                    <a:noFill/>
                  </a:rPr>
                  <a:t> </a:t>
                </a:r>
              </a:p>
            </p:txBody>
          </p:sp>
        </mc:Fallback>
      </mc:AlternateContent>
      <p:cxnSp>
        <p:nvCxnSpPr>
          <p:cNvPr id="18" name="Conector reto 17">
            <a:extLst>
              <a:ext uri="{FF2B5EF4-FFF2-40B4-BE49-F238E27FC236}">
                <a16:creationId xmlns:a16="http://schemas.microsoft.com/office/drawing/2014/main" id="{D66E597F-D9AB-EA7C-E70D-594DC913D65A}"/>
              </a:ext>
            </a:extLst>
          </p:cNvPr>
          <p:cNvCxnSpPr>
            <a:cxnSpLocks/>
          </p:cNvCxnSpPr>
          <p:nvPr/>
        </p:nvCxnSpPr>
        <p:spPr>
          <a:xfrm>
            <a:off x="5840057" y="1169865"/>
            <a:ext cx="0" cy="5272033"/>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62989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F94C01-1B01-91E4-E8CB-1CC5DC064D91}"/>
              </a:ext>
            </a:extLst>
          </p:cNvPr>
          <p:cNvSpPr>
            <a:spLocks noGrp="1"/>
          </p:cNvSpPr>
          <p:nvPr>
            <p:ph type="title"/>
          </p:nvPr>
        </p:nvSpPr>
        <p:spPr>
          <a:xfrm>
            <a:off x="391551" y="251684"/>
            <a:ext cx="11408898" cy="732155"/>
          </a:xfrm>
        </p:spPr>
        <p:txBody>
          <a:bodyPr>
            <a:normAutofit/>
          </a:bodyPr>
          <a:lstStyle/>
          <a:p>
            <a:r>
              <a:rPr lang="pt-BR" sz="2800" b="1" dirty="0">
                <a:latin typeface="Book Antiqua" panose="02040602050305030304" pitchFamily="18" charset="0"/>
              </a:rPr>
              <a:t>Problem 1:  Convert array into heap</a:t>
            </a:r>
            <a:endParaRPr lang="pt-BR" sz="2800" dirty="0"/>
          </a:p>
        </p:txBody>
      </p:sp>
      <p:cxnSp>
        <p:nvCxnSpPr>
          <p:cNvPr id="18" name="Conector reto 17">
            <a:extLst>
              <a:ext uri="{FF2B5EF4-FFF2-40B4-BE49-F238E27FC236}">
                <a16:creationId xmlns:a16="http://schemas.microsoft.com/office/drawing/2014/main" id="{D66E597F-D9AB-EA7C-E70D-594DC913D65A}"/>
              </a:ext>
            </a:extLst>
          </p:cNvPr>
          <p:cNvCxnSpPr>
            <a:cxnSpLocks/>
          </p:cNvCxnSpPr>
          <p:nvPr/>
        </p:nvCxnSpPr>
        <p:spPr>
          <a:xfrm>
            <a:off x="6004443" y="983839"/>
            <a:ext cx="0" cy="5272033"/>
          </a:xfrm>
          <a:prstGeom prst="line">
            <a:avLst/>
          </a:prstGeom>
          <a:ln w="19050"/>
        </p:spPr>
        <p:style>
          <a:lnRef idx="1">
            <a:schemeClr val="dk1"/>
          </a:lnRef>
          <a:fillRef idx="0">
            <a:schemeClr val="dk1"/>
          </a:fillRef>
          <a:effectRef idx="0">
            <a:schemeClr val="dk1"/>
          </a:effectRef>
          <a:fontRef idx="minor">
            <a:schemeClr val="tx1"/>
          </a:fontRef>
        </p:style>
      </p:cxnSp>
      <p:pic>
        <p:nvPicPr>
          <p:cNvPr id="6" name="Imagem 5">
            <a:extLst>
              <a:ext uri="{FF2B5EF4-FFF2-40B4-BE49-F238E27FC236}">
                <a16:creationId xmlns:a16="http://schemas.microsoft.com/office/drawing/2014/main" id="{D83CAB27-8482-A7FD-556D-C6C74FE37057}"/>
              </a:ext>
            </a:extLst>
          </p:cNvPr>
          <p:cNvPicPr>
            <a:picLocks noChangeAspect="1"/>
          </p:cNvPicPr>
          <p:nvPr/>
        </p:nvPicPr>
        <p:blipFill rotWithShape="1">
          <a:blip r:embed="rId2"/>
          <a:srcRect l="10955" t="36255" r="51461" b="30636"/>
          <a:stretch/>
        </p:blipFill>
        <p:spPr>
          <a:xfrm>
            <a:off x="391550" y="2001011"/>
            <a:ext cx="5271451" cy="2612086"/>
          </a:xfrm>
          <a:prstGeom prst="rect">
            <a:avLst/>
          </a:prstGeom>
        </p:spPr>
      </p:pic>
      <p:pic>
        <p:nvPicPr>
          <p:cNvPr id="10" name="Imagem 9">
            <a:extLst>
              <a:ext uri="{FF2B5EF4-FFF2-40B4-BE49-F238E27FC236}">
                <a16:creationId xmlns:a16="http://schemas.microsoft.com/office/drawing/2014/main" id="{E605D54B-2286-3CF5-8E97-E3386A4B801F}"/>
              </a:ext>
            </a:extLst>
          </p:cNvPr>
          <p:cNvPicPr>
            <a:picLocks noChangeAspect="1"/>
          </p:cNvPicPr>
          <p:nvPr/>
        </p:nvPicPr>
        <p:blipFill rotWithShape="1">
          <a:blip r:embed="rId3"/>
          <a:srcRect l="11207" t="48240" r="51630" b="30636"/>
          <a:stretch/>
        </p:blipFill>
        <p:spPr>
          <a:xfrm>
            <a:off x="6331508" y="2134576"/>
            <a:ext cx="5366389" cy="1715785"/>
          </a:xfrm>
          <a:prstGeom prst="rect">
            <a:avLst/>
          </a:prstGeom>
        </p:spPr>
      </p:pic>
    </p:spTree>
    <p:extLst>
      <p:ext uri="{BB962C8B-B14F-4D97-AF65-F5344CB8AC3E}">
        <p14:creationId xmlns:p14="http://schemas.microsoft.com/office/powerpoint/2010/main" val="2880426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F94C01-1B01-91E4-E8CB-1CC5DC064D91}"/>
              </a:ext>
            </a:extLst>
          </p:cNvPr>
          <p:cNvSpPr>
            <a:spLocks noGrp="1"/>
          </p:cNvSpPr>
          <p:nvPr>
            <p:ph type="title"/>
          </p:nvPr>
        </p:nvSpPr>
        <p:spPr>
          <a:xfrm>
            <a:off x="391551" y="251684"/>
            <a:ext cx="11408898" cy="732155"/>
          </a:xfrm>
        </p:spPr>
        <p:txBody>
          <a:bodyPr>
            <a:normAutofit/>
          </a:bodyPr>
          <a:lstStyle/>
          <a:p>
            <a:r>
              <a:rPr lang="pt-BR" sz="2800" b="1" dirty="0">
                <a:latin typeface="Book Antiqua" panose="02040602050305030304" pitchFamily="18" charset="0"/>
              </a:rPr>
              <a:t>Problem 1:  Convert array into heap</a:t>
            </a:r>
            <a:endParaRPr lang="pt-BR" sz="2800" dirty="0"/>
          </a:p>
        </p:txBody>
      </p:sp>
      <p:cxnSp>
        <p:nvCxnSpPr>
          <p:cNvPr id="18" name="Conector reto 17">
            <a:extLst>
              <a:ext uri="{FF2B5EF4-FFF2-40B4-BE49-F238E27FC236}">
                <a16:creationId xmlns:a16="http://schemas.microsoft.com/office/drawing/2014/main" id="{D66E597F-D9AB-EA7C-E70D-594DC913D65A}"/>
              </a:ext>
            </a:extLst>
          </p:cNvPr>
          <p:cNvCxnSpPr>
            <a:cxnSpLocks/>
          </p:cNvCxnSpPr>
          <p:nvPr/>
        </p:nvCxnSpPr>
        <p:spPr>
          <a:xfrm>
            <a:off x="7173348" y="983839"/>
            <a:ext cx="0" cy="5272033"/>
          </a:xfrm>
          <a:prstGeom prst="line">
            <a:avLst/>
          </a:prstGeom>
          <a:ln w="19050"/>
        </p:spPr>
        <p:style>
          <a:lnRef idx="1">
            <a:schemeClr val="dk1"/>
          </a:lnRef>
          <a:fillRef idx="0">
            <a:schemeClr val="dk1"/>
          </a:fillRef>
          <a:effectRef idx="0">
            <a:schemeClr val="dk1"/>
          </a:effectRef>
          <a:fontRef idx="minor">
            <a:schemeClr val="tx1"/>
          </a:fontRef>
        </p:style>
      </p:cxnSp>
      <p:pic>
        <p:nvPicPr>
          <p:cNvPr id="9" name="Imagem 8">
            <a:extLst>
              <a:ext uri="{FF2B5EF4-FFF2-40B4-BE49-F238E27FC236}">
                <a16:creationId xmlns:a16="http://schemas.microsoft.com/office/drawing/2014/main" id="{BDF3B35A-DD70-4255-236C-37931E4DA71F}"/>
              </a:ext>
            </a:extLst>
          </p:cNvPr>
          <p:cNvPicPr>
            <a:picLocks noChangeAspect="1"/>
          </p:cNvPicPr>
          <p:nvPr/>
        </p:nvPicPr>
        <p:blipFill rotWithShape="1">
          <a:blip r:embed="rId2"/>
          <a:srcRect l="22246" t="39700" r="41939" b="36929"/>
          <a:stretch/>
        </p:blipFill>
        <p:spPr>
          <a:xfrm>
            <a:off x="7291198" y="1796686"/>
            <a:ext cx="4785313" cy="1756491"/>
          </a:xfrm>
          <a:prstGeom prst="rect">
            <a:avLst/>
          </a:prstGeom>
        </p:spPr>
      </p:pic>
      <p:sp>
        <p:nvSpPr>
          <p:cNvPr id="11" name="CaixaDeTexto 10">
            <a:extLst>
              <a:ext uri="{FF2B5EF4-FFF2-40B4-BE49-F238E27FC236}">
                <a16:creationId xmlns:a16="http://schemas.microsoft.com/office/drawing/2014/main" id="{ADDDADBF-0601-27FB-E6FD-451028ABE46B}"/>
              </a:ext>
            </a:extLst>
          </p:cNvPr>
          <p:cNvSpPr txBox="1"/>
          <p:nvPr/>
        </p:nvSpPr>
        <p:spPr>
          <a:xfrm>
            <a:off x="7291198" y="1427354"/>
            <a:ext cx="4785313" cy="369332"/>
          </a:xfrm>
          <a:prstGeom prst="rect">
            <a:avLst/>
          </a:prstGeom>
          <a:solidFill>
            <a:schemeClr val="bg1"/>
          </a:solidFill>
          <a:ln>
            <a:solidFill>
              <a:schemeClr val="dk1"/>
            </a:solidFill>
          </a:ln>
        </p:spPr>
        <p:txBody>
          <a:bodyPr wrap="square">
            <a:spAutoFit/>
          </a:bodyPr>
          <a:lstStyle/>
          <a:p>
            <a:r>
              <a:rPr lang="pt-BR" b="1" dirty="0">
                <a:latin typeface="Book Antiqua" panose="02040602050305030304" pitchFamily="18" charset="0"/>
              </a:rPr>
              <a:t>Programa principal</a:t>
            </a:r>
            <a:endParaRPr lang="pt-BR" dirty="0">
              <a:latin typeface="Book Antiqua" panose="02040602050305030304" pitchFamily="18" charset="0"/>
            </a:endParaRPr>
          </a:p>
        </p:txBody>
      </p:sp>
      <p:sp>
        <p:nvSpPr>
          <p:cNvPr id="12" name="CaixaDeTexto 11">
            <a:extLst>
              <a:ext uri="{FF2B5EF4-FFF2-40B4-BE49-F238E27FC236}">
                <a16:creationId xmlns:a16="http://schemas.microsoft.com/office/drawing/2014/main" id="{DAFF1F9E-BCD4-09A7-E8AE-A1BFFF716FB9}"/>
              </a:ext>
            </a:extLst>
          </p:cNvPr>
          <p:cNvSpPr txBox="1"/>
          <p:nvPr/>
        </p:nvSpPr>
        <p:spPr>
          <a:xfrm>
            <a:off x="391550" y="1399880"/>
            <a:ext cx="6630558" cy="369332"/>
          </a:xfrm>
          <a:prstGeom prst="rect">
            <a:avLst/>
          </a:prstGeom>
          <a:solidFill>
            <a:schemeClr val="bg1"/>
          </a:solidFill>
          <a:ln>
            <a:solidFill>
              <a:schemeClr val="dk1"/>
            </a:solidFill>
          </a:ln>
        </p:spPr>
        <p:txBody>
          <a:bodyPr wrap="square">
            <a:spAutoFit/>
          </a:bodyPr>
          <a:lstStyle/>
          <a:p>
            <a:r>
              <a:rPr lang="pt-BR" b="1" dirty="0">
                <a:latin typeface="Book Antiqua" panose="02040602050305030304" pitchFamily="18" charset="0"/>
              </a:rPr>
              <a:t>Função </a:t>
            </a:r>
            <a:r>
              <a:rPr lang="pt-BR" b="1" dirty="0">
                <a:latin typeface="Courier New" panose="02070309020205020404" pitchFamily="49" charset="0"/>
                <a:cs typeface="Courier New" panose="02070309020205020404" pitchFamily="49" charset="0"/>
              </a:rPr>
              <a:t>build_heap</a:t>
            </a:r>
            <a:endParaRPr lang="pt-BR" dirty="0">
              <a:latin typeface="Courier New" panose="02070309020205020404" pitchFamily="49" charset="0"/>
              <a:cs typeface="Courier New" panose="02070309020205020404" pitchFamily="49" charset="0"/>
            </a:endParaRPr>
          </a:p>
        </p:txBody>
      </p:sp>
      <mc:AlternateContent xmlns:mc="http://schemas.openxmlformats.org/markup-compatibility/2006" xmlns:a14="http://schemas.microsoft.com/office/drawing/2010/main">
        <mc:Choice Requires="a14">
          <p:sp>
            <p:nvSpPr>
              <p:cNvPr id="13" name="CaixaDeTexto 12">
                <a:extLst>
                  <a:ext uri="{FF2B5EF4-FFF2-40B4-BE49-F238E27FC236}">
                    <a16:creationId xmlns:a16="http://schemas.microsoft.com/office/drawing/2014/main" id="{E41E2CCC-C698-0DBA-0857-64FB71DC0FD2}"/>
                  </a:ext>
                </a:extLst>
              </p:cNvPr>
              <p:cNvSpPr txBox="1"/>
              <p:nvPr/>
            </p:nvSpPr>
            <p:spPr>
              <a:xfrm>
                <a:off x="8366310" y="4248036"/>
                <a:ext cx="1938698" cy="924612"/>
              </a:xfrm>
              <a:prstGeom prst="rect">
                <a:avLst/>
              </a:prstGeom>
              <a:noFill/>
              <a:ln>
                <a:solidFill>
                  <a:schemeClr val="dk1"/>
                </a:solidFill>
              </a:ln>
            </p:spPr>
            <p:txBody>
              <a:bodyPr wrap="square">
                <a:spAutoFit/>
              </a:bodyPr>
              <a:lstStyle/>
              <a:p>
                <a:pPr/>
                <a14:m>
                  <m:oMathPara xmlns:m="http://schemas.openxmlformats.org/officeDocument/2006/math">
                    <m:oMathParaPr>
                      <m:jc m:val="left"/>
                    </m:oMathParaPr>
                    <m:oMath xmlns:m="http://schemas.openxmlformats.org/officeDocument/2006/math">
                      <m:r>
                        <m:rPr>
                          <m:nor/>
                        </m:rPr>
                        <a:rPr lang="pt-BR" b="1" dirty="0" smtClean="0">
                          <a:latin typeface="Book Antiqua" panose="02040602050305030304" pitchFamily="18" charset="0"/>
                        </a:rPr>
                        <m:t>Complexidade</m:t>
                      </m:r>
                      <m:r>
                        <m:rPr>
                          <m:nor/>
                        </m:rPr>
                        <a:rPr lang="pt-BR" b="1" i="0" dirty="0" smtClean="0">
                          <a:latin typeface="Book Antiqua" panose="02040602050305030304" pitchFamily="18" charset="0"/>
                        </a:rPr>
                        <m:t>s</m:t>
                      </m:r>
                      <m:r>
                        <m:rPr>
                          <m:nor/>
                        </m:rPr>
                        <a:rPr lang="pt-BR" b="1" i="0" dirty="0" smtClean="0">
                          <a:latin typeface="Book Antiqua" panose="02040602050305030304" pitchFamily="18" charset="0"/>
                        </a:rPr>
                        <m:t>:</m:t>
                      </m:r>
                    </m:oMath>
                  </m:oMathPara>
                </a14:m>
                <a:endParaRPr lang="pt-BR" b="1" i="0" dirty="0">
                  <a:latin typeface="Book Antiqua" panose="02040602050305030304" pitchFamily="18" charset="0"/>
                </a:endParaRPr>
              </a:p>
              <a:p>
                <a:pPr marL="285750" indent="-285750">
                  <a:buFont typeface="Arial" panose="020B0604020202020204" pitchFamily="34" charset="0"/>
                  <a:buChar char="•"/>
                </a:pPr>
                <a14:m>
                  <m:oMath xmlns:m="http://schemas.openxmlformats.org/officeDocument/2006/math">
                    <m:r>
                      <m:rPr>
                        <m:nor/>
                      </m:rPr>
                      <a:rPr lang="pt-BR" b="1" i="0" dirty="0" smtClean="0">
                        <a:latin typeface="Book Antiqua" panose="02040602050305030304" pitchFamily="18" charset="0"/>
                      </a:rPr>
                      <m:t>Tempo</m:t>
                    </m:r>
                    <m:r>
                      <m:rPr>
                        <m:nor/>
                      </m:rPr>
                      <a:rPr lang="pt-BR" dirty="0" smtClean="0">
                        <a:latin typeface="Book Antiqua" panose="02040602050305030304" pitchFamily="18" charset="0"/>
                      </a:rPr>
                      <m:t>:</m:t>
                    </m:r>
                    <m:r>
                      <a:rPr lang="pt-BR" b="0" i="1" dirty="0" smtClean="0">
                        <a:latin typeface="Cambria Math" panose="02040503050406030204" pitchFamily="18" charset="0"/>
                      </a:rPr>
                      <m:t> </m:t>
                    </m:r>
                    <m:r>
                      <a:rPr lang="pt-BR" b="0" i="1" smtClean="0">
                        <a:latin typeface="Cambria Math" panose="02040503050406030204" pitchFamily="18" charset="0"/>
                      </a:rPr>
                      <m:t>𝑂</m:t>
                    </m:r>
                    <m:r>
                      <a:rPr lang="pt-BR" b="0" i="1" smtClean="0">
                        <a:latin typeface="Cambria Math" panose="02040503050406030204" pitchFamily="18" charset="0"/>
                      </a:rPr>
                      <m:t>(</m:t>
                    </m:r>
                    <m:r>
                      <a:rPr lang="pt-BR" i="1" dirty="0" smtClean="0">
                        <a:latin typeface="Cambria Math" panose="02040503050406030204" pitchFamily="18" charset="0"/>
                      </a:rPr>
                      <m:t>𝑛</m:t>
                    </m:r>
                    <m:r>
                      <a:rPr lang="pt-BR" b="0" i="1" smtClean="0">
                        <a:latin typeface="Cambria Math" panose="02040503050406030204" pitchFamily="18" charset="0"/>
                      </a:rPr>
                      <m:t>)</m:t>
                    </m:r>
                  </m:oMath>
                </a14:m>
                <a:endParaRPr lang="pt-BR" dirty="0">
                  <a:latin typeface="Book Antiqua" panose="02040602050305030304" pitchFamily="18" charset="0"/>
                </a:endParaRPr>
              </a:p>
              <a:p>
                <a:pPr marL="285750" indent="-285750">
                  <a:buFont typeface="Arial" panose="020B0604020202020204" pitchFamily="34" charset="0"/>
                  <a:buChar char="•"/>
                </a:pPr>
                <a:r>
                  <a:rPr lang="pt-BR" b="1" dirty="0">
                    <a:latin typeface="Book Antiqua" panose="02040602050305030304" pitchFamily="18" charset="0"/>
                  </a:rPr>
                  <a:t>Espaço</a:t>
                </a:r>
                <a:r>
                  <a:rPr lang="pt-BR" dirty="0">
                    <a:latin typeface="Book Antiqua" panose="02040602050305030304" pitchFamily="18" charset="0"/>
                  </a:rPr>
                  <a:t>: </a:t>
                </a:r>
                <a14:m>
                  <m:oMath xmlns:m="http://schemas.openxmlformats.org/officeDocument/2006/math">
                    <m:r>
                      <a:rPr lang="pt-BR" b="0" i="1" smtClean="0">
                        <a:latin typeface="Cambria Math" panose="02040503050406030204" pitchFamily="18" charset="0"/>
                      </a:rPr>
                      <m:t>𝑂</m:t>
                    </m:r>
                    <m:r>
                      <a:rPr lang="pt-BR" b="0" i="1" smtClean="0">
                        <a:latin typeface="Cambria Math" panose="02040503050406030204" pitchFamily="18" charset="0"/>
                      </a:rPr>
                      <m:t>(</m:t>
                    </m:r>
                    <m:r>
                      <a:rPr lang="pt-BR" b="0" i="1" smtClean="0">
                        <a:latin typeface="Cambria Math" panose="02040503050406030204" pitchFamily="18" charset="0"/>
                      </a:rPr>
                      <m:t>𝑛</m:t>
                    </m:r>
                    <m:r>
                      <a:rPr lang="pt-BR" b="0" i="1" smtClean="0">
                        <a:latin typeface="Cambria Math" panose="02040503050406030204" pitchFamily="18" charset="0"/>
                      </a:rPr>
                      <m:t>)</m:t>
                    </m:r>
                  </m:oMath>
                </a14:m>
                <a:endParaRPr lang="pt-BR" dirty="0">
                  <a:latin typeface="Book Antiqua" panose="02040602050305030304" pitchFamily="18" charset="0"/>
                </a:endParaRPr>
              </a:p>
            </p:txBody>
          </p:sp>
        </mc:Choice>
        <mc:Fallback xmlns="">
          <p:sp>
            <p:nvSpPr>
              <p:cNvPr id="13" name="CaixaDeTexto 12">
                <a:extLst>
                  <a:ext uri="{FF2B5EF4-FFF2-40B4-BE49-F238E27FC236}">
                    <a16:creationId xmlns:a16="http://schemas.microsoft.com/office/drawing/2014/main" id="{E41E2CCC-C698-0DBA-0857-64FB71DC0FD2}"/>
                  </a:ext>
                </a:extLst>
              </p:cNvPr>
              <p:cNvSpPr txBox="1">
                <a:spLocks noRot="1" noChangeAspect="1" noMove="1" noResize="1" noEditPoints="1" noAdjustHandles="1" noChangeArrowheads="1" noChangeShapeType="1" noTextEdit="1"/>
              </p:cNvSpPr>
              <p:nvPr/>
            </p:nvSpPr>
            <p:spPr>
              <a:xfrm>
                <a:off x="8366310" y="4248036"/>
                <a:ext cx="1938698" cy="924612"/>
              </a:xfrm>
              <a:prstGeom prst="rect">
                <a:avLst/>
              </a:prstGeom>
              <a:blipFill>
                <a:blip r:embed="rId4"/>
                <a:stretch>
                  <a:fillRect l="-1563" b="-9091"/>
                </a:stretch>
              </a:blipFill>
              <a:ln>
                <a:solidFill>
                  <a:schemeClr val="dk1"/>
                </a:solidFill>
              </a:ln>
            </p:spPr>
            <p:txBody>
              <a:bodyPr/>
              <a:lstStyle/>
              <a:p>
                <a:r>
                  <a:rPr lang="pt-BR">
                    <a:noFill/>
                  </a:rPr>
                  <a:t> </a:t>
                </a:r>
              </a:p>
            </p:txBody>
          </p:sp>
        </mc:Fallback>
      </mc:AlternateContent>
      <p:pic>
        <p:nvPicPr>
          <p:cNvPr id="6" name="Imagem 5">
            <a:extLst>
              <a:ext uri="{FF2B5EF4-FFF2-40B4-BE49-F238E27FC236}">
                <a16:creationId xmlns:a16="http://schemas.microsoft.com/office/drawing/2014/main" id="{31EF49AE-FB34-89A6-EF29-4AA15F4DACFD}"/>
              </a:ext>
            </a:extLst>
          </p:cNvPr>
          <p:cNvPicPr>
            <a:picLocks noChangeAspect="1"/>
          </p:cNvPicPr>
          <p:nvPr/>
        </p:nvPicPr>
        <p:blipFill rotWithShape="1">
          <a:blip r:embed="rId5"/>
          <a:srcRect l="18708" t="11836" r="37219" b="38056"/>
          <a:stretch/>
        </p:blipFill>
        <p:spPr>
          <a:xfrm>
            <a:off x="391550" y="1769212"/>
            <a:ext cx="6663949" cy="4261717"/>
          </a:xfrm>
          <a:prstGeom prst="rect">
            <a:avLst/>
          </a:prstGeom>
        </p:spPr>
      </p:pic>
    </p:spTree>
    <p:extLst>
      <p:ext uri="{BB962C8B-B14F-4D97-AF65-F5344CB8AC3E}">
        <p14:creationId xmlns:p14="http://schemas.microsoft.com/office/powerpoint/2010/main" val="2549380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F94C01-1B01-91E4-E8CB-1CC5DC064D91}"/>
              </a:ext>
            </a:extLst>
          </p:cNvPr>
          <p:cNvSpPr>
            <a:spLocks noGrp="1"/>
          </p:cNvSpPr>
          <p:nvPr>
            <p:ph type="title"/>
          </p:nvPr>
        </p:nvSpPr>
        <p:spPr>
          <a:xfrm>
            <a:off x="391551" y="251684"/>
            <a:ext cx="11408898" cy="732155"/>
          </a:xfrm>
        </p:spPr>
        <p:txBody>
          <a:bodyPr>
            <a:normAutofit/>
          </a:bodyPr>
          <a:lstStyle/>
          <a:p>
            <a:r>
              <a:rPr lang="pt-BR" sz="2800" b="1" dirty="0">
                <a:latin typeface="Book Antiqua" panose="02040602050305030304" pitchFamily="18" charset="0"/>
              </a:rPr>
              <a:t>Problem 2:  Parallel processing</a:t>
            </a:r>
            <a:endParaRPr lang="pt-BR" sz="2800" dirty="0"/>
          </a:p>
        </p:txBody>
      </p:sp>
      <p:cxnSp>
        <p:nvCxnSpPr>
          <p:cNvPr id="17" name="Conector reto 16">
            <a:extLst>
              <a:ext uri="{FF2B5EF4-FFF2-40B4-BE49-F238E27FC236}">
                <a16:creationId xmlns:a16="http://schemas.microsoft.com/office/drawing/2014/main" id="{C2095C9A-18EF-33C8-241D-7B14B9D94331}"/>
              </a:ext>
            </a:extLst>
          </p:cNvPr>
          <p:cNvCxnSpPr>
            <a:cxnSpLocks/>
          </p:cNvCxnSpPr>
          <p:nvPr/>
        </p:nvCxnSpPr>
        <p:spPr>
          <a:xfrm>
            <a:off x="5788686" y="1159591"/>
            <a:ext cx="0" cy="5272033"/>
          </a:xfrm>
          <a:prstGeom prst="line">
            <a:avLst/>
          </a:prstGeom>
          <a:ln w="1905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 name="CaixaDeTexto 2">
                <a:extLst>
                  <a:ext uri="{FF2B5EF4-FFF2-40B4-BE49-F238E27FC236}">
                    <a16:creationId xmlns:a16="http://schemas.microsoft.com/office/drawing/2014/main" id="{B6CA419E-0B8B-F1AD-AF72-2B0120F65CD9}"/>
                  </a:ext>
                </a:extLst>
              </p:cNvPr>
              <p:cNvSpPr txBox="1"/>
              <p:nvPr/>
            </p:nvSpPr>
            <p:spPr>
              <a:xfrm>
                <a:off x="412099" y="1272606"/>
                <a:ext cx="5078396" cy="4862870"/>
              </a:xfrm>
              <a:prstGeom prst="rect">
                <a:avLst/>
              </a:prstGeom>
              <a:noFill/>
            </p:spPr>
            <p:txBody>
              <a:bodyPr wrap="square" rtlCol="0">
                <a:spAutoFit/>
              </a:bodyPr>
              <a:lstStyle/>
              <a:p>
                <a:r>
                  <a:rPr lang="en-US" sz="2000" b="1" dirty="0">
                    <a:latin typeface="Book Antiqua" panose="02040602050305030304" pitchFamily="18" charset="0"/>
                  </a:rPr>
                  <a:t>Task</a:t>
                </a:r>
              </a:p>
              <a:p>
                <a:endParaRPr lang="en-US" sz="2000" dirty="0"/>
              </a:p>
              <a:p>
                <a:pPr algn="just"/>
                <a:r>
                  <a:rPr lang="en-US" dirty="0">
                    <a:latin typeface="Book Antiqua" panose="02040602050305030304" pitchFamily="18" charset="0"/>
                  </a:rPr>
                  <a:t>You have a program which is parallelized and uses </a:t>
                </a:r>
                <a14:m>
                  <m:oMath xmlns:m="http://schemas.openxmlformats.org/officeDocument/2006/math">
                    <m:r>
                      <a:rPr lang="pt-BR" i="1" smtClean="0">
                        <a:latin typeface="Cambria Math" panose="02040503050406030204" pitchFamily="18" charset="0"/>
                      </a:rPr>
                      <m:t>𝑛</m:t>
                    </m:r>
                  </m:oMath>
                </a14:m>
                <a:r>
                  <a:rPr lang="en-US" dirty="0">
                    <a:latin typeface="Book Antiqua" panose="02040602050305030304" pitchFamily="18" charset="0"/>
                  </a:rPr>
                  <a:t> independent threads to process the given list of </a:t>
                </a:r>
                <a14:m>
                  <m:oMath xmlns:m="http://schemas.openxmlformats.org/officeDocument/2006/math">
                    <m:r>
                      <a:rPr lang="pt-BR" b="0" i="1" smtClean="0">
                        <a:latin typeface="Cambria Math" panose="02040503050406030204" pitchFamily="18" charset="0"/>
                      </a:rPr>
                      <m:t>𝑚</m:t>
                    </m:r>
                  </m:oMath>
                </a14:m>
                <a:r>
                  <a:rPr lang="en-US" dirty="0">
                    <a:latin typeface="Book Antiqua" panose="02040602050305030304" pitchFamily="18" charset="0"/>
                  </a:rPr>
                  <a:t> jobs. Threads take jobs in the order they are given in the input. If there is a free thread, it immediately takes the next job from the list. If a thread has started processing a job, it doesn’t interrupt or stop until it finishes processing the job. If several threads try to take jobs from the list simultaneously, the thread with smaller index takes the job. For each job you know exactly how long will it take any thread to process this job, and this time is the same for all the threads. You need to determine for each job which thread will process it and when will it start processing.</a:t>
                </a:r>
                <a:endParaRPr lang="en-US" dirty="0">
                  <a:latin typeface="Book Antiqua" panose="02040602050305030304" pitchFamily="18" charset="0"/>
                  <a:cs typeface="Courier New" panose="02070309020205020404" pitchFamily="49" charset="0"/>
                </a:endParaRPr>
              </a:p>
            </p:txBody>
          </p:sp>
        </mc:Choice>
        <mc:Fallback xmlns="">
          <p:sp>
            <p:nvSpPr>
              <p:cNvPr id="3" name="CaixaDeTexto 2">
                <a:extLst>
                  <a:ext uri="{FF2B5EF4-FFF2-40B4-BE49-F238E27FC236}">
                    <a16:creationId xmlns:a16="http://schemas.microsoft.com/office/drawing/2014/main" id="{B6CA419E-0B8B-F1AD-AF72-2B0120F65CD9}"/>
                  </a:ext>
                </a:extLst>
              </p:cNvPr>
              <p:cNvSpPr txBox="1">
                <a:spLocks noRot="1" noChangeAspect="1" noMove="1" noResize="1" noEditPoints="1" noAdjustHandles="1" noChangeArrowheads="1" noChangeShapeType="1" noTextEdit="1"/>
              </p:cNvSpPr>
              <p:nvPr/>
            </p:nvSpPr>
            <p:spPr>
              <a:xfrm>
                <a:off x="412099" y="1272606"/>
                <a:ext cx="5078396" cy="4862870"/>
              </a:xfrm>
              <a:prstGeom prst="rect">
                <a:avLst/>
              </a:prstGeom>
              <a:blipFill>
                <a:blip r:embed="rId2"/>
                <a:stretch>
                  <a:fillRect l="-1321" t="-753" r="-960" b="-125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 name="CaixaDeTexto 3">
                <a:extLst>
                  <a:ext uri="{FF2B5EF4-FFF2-40B4-BE49-F238E27FC236}">
                    <a16:creationId xmlns:a16="http://schemas.microsoft.com/office/drawing/2014/main" id="{BDEF19C9-CB06-E6A8-9571-3AADDEFD2A24}"/>
                  </a:ext>
                </a:extLst>
              </p:cNvPr>
              <p:cNvSpPr txBox="1"/>
              <p:nvPr/>
            </p:nvSpPr>
            <p:spPr>
              <a:xfrm>
                <a:off x="6010382" y="929988"/>
                <a:ext cx="5964269" cy="5727722"/>
              </a:xfrm>
              <a:prstGeom prst="rect">
                <a:avLst/>
              </a:prstGeom>
              <a:noFill/>
            </p:spPr>
            <p:txBody>
              <a:bodyPr wrap="square" rtlCol="0">
                <a:spAutoFit/>
              </a:bodyPr>
              <a:lstStyle/>
              <a:p>
                <a:r>
                  <a:rPr lang="en-US" sz="2000" b="1" dirty="0">
                    <a:latin typeface="Book Antiqua" panose="02040602050305030304" pitchFamily="18" charset="0"/>
                  </a:rPr>
                  <a:t>Input Format</a:t>
                </a:r>
              </a:p>
              <a:p>
                <a:endParaRPr lang="en-US" dirty="0">
                  <a:latin typeface="Book Antiqua" panose="02040602050305030304" pitchFamily="18" charset="0"/>
                </a:endParaRPr>
              </a:p>
              <a:p>
                <a:pPr algn="just"/>
                <a:r>
                  <a:rPr lang="en-US" dirty="0">
                    <a:latin typeface="Book Antiqua" panose="02040602050305030304" pitchFamily="18" charset="0"/>
                  </a:rPr>
                  <a:t>The first line of the input contains integers </a:t>
                </a:r>
                <a14:m>
                  <m:oMath xmlns:m="http://schemas.openxmlformats.org/officeDocument/2006/math">
                    <m:r>
                      <a:rPr lang="pt-BR" i="1">
                        <a:latin typeface="Cambria Math" panose="02040503050406030204" pitchFamily="18" charset="0"/>
                      </a:rPr>
                      <m:t>𝑛</m:t>
                    </m:r>
                  </m:oMath>
                </a14:m>
                <a:r>
                  <a:rPr lang="en-US" dirty="0">
                    <a:latin typeface="Book Antiqua" panose="02040602050305030304" pitchFamily="18" charset="0"/>
                  </a:rPr>
                  <a:t> and </a:t>
                </a:r>
                <a14:m>
                  <m:oMath xmlns:m="http://schemas.openxmlformats.org/officeDocument/2006/math">
                    <m:r>
                      <a:rPr lang="pt-BR" b="0" i="1" smtClean="0">
                        <a:latin typeface="Cambria Math" panose="02040503050406030204" pitchFamily="18" charset="0"/>
                      </a:rPr>
                      <m:t>𝑚</m:t>
                    </m:r>
                  </m:oMath>
                </a14:m>
                <a:r>
                  <a:rPr lang="en-US" dirty="0">
                    <a:latin typeface="Book Antiqua" panose="02040602050305030304" pitchFamily="18" charset="0"/>
                  </a:rPr>
                  <a:t>. The second line contains </a:t>
                </a:r>
                <a14:m>
                  <m:oMath xmlns:m="http://schemas.openxmlformats.org/officeDocument/2006/math">
                    <m:r>
                      <a:rPr lang="pt-BR" b="0" i="1" smtClean="0">
                        <a:latin typeface="Cambria Math" panose="02040503050406030204" pitchFamily="18" charset="0"/>
                      </a:rPr>
                      <m:t>𝑚</m:t>
                    </m:r>
                  </m:oMath>
                </a14:m>
                <a:r>
                  <a:rPr lang="en-US" dirty="0">
                    <a:latin typeface="Book Antiqua" panose="02040602050305030304" pitchFamily="18" charset="0"/>
                  </a:rPr>
                  <a:t> integers</a:t>
                </a:r>
                <a14:m>
                  <m:oMath xmlns:m="http://schemas.openxmlformats.org/officeDocument/2006/math">
                    <m:sSub>
                      <m:sSubPr>
                        <m:ctrlPr>
                          <a:rPr lang="en-US" i="1">
                            <a:latin typeface="Cambria Math" panose="02040503050406030204" pitchFamily="18" charset="0"/>
                          </a:rPr>
                        </m:ctrlPr>
                      </m:sSubPr>
                      <m:e>
                        <m:r>
                          <a:rPr lang="pt-BR" b="0" i="1" smtClean="0">
                            <a:latin typeface="Cambria Math" panose="02040503050406030204" pitchFamily="18" charset="0"/>
                          </a:rPr>
                          <m:t> </m:t>
                        </m:r>
                        <m:r>
                          <a:rPr lang="pt-BR" b="0" i="1" smtClean="0">
                            <a:latin typeface="Cambria Math" panose="02040503050406030204" pitchFamily="18" charset="0"/>
                          </a:rPr>
                          <m:t>𝑡</m:t>
                        </m:r>
                      </m:e>
                      <m:sub>
                        <m:r>
                          <a:rPr lang="pt-BR" i="1">
                            <a:latin typeface="Cambria Math" panose="02040503050406030204" pitchFamily="18" charset="0"/>
                          </a:rPr>
                          <m:t>𝑖</m:t>
                        </m:r>
                      </m:sub>
                    </m:sSub>
                  </m:oMath>
                </a14:m>
                <a:r>
                  <a:rPr lang="en-US" dirty="0">
                    <a:latin typeface="Book Antiqua" panose="02040602050305030304" pitchFamily="18" charset="0"/>
                  </a:rPr>
                  <a:t>— the times in seconds it takes any thread to process </a:t>
                </a:r>
                <a14:m>
                  <m:oMath xmlns:m="http://schemas.openxmlformats.org/officeDocument/2006/math">
                    <m:r>
                      <a:rPr lang="pt-BR" b="0" i="1" smtClean="0">
                        <a:latin typeface="Cambria Math" panose="02040503050406030204" pitchFamily="18" charset="0"/>
                      </a:rPr>
                      <m:t>𝑖</m:t>
                    </m:r>
                  </m:oMath>
                </a14:m>
                <a:r>
                  <a:rPr lang="en-US" dirty="0">
                    <a:latin typeface="Book Antiqua" panose="02040602050305030304" pitchFamily="18" charset="0"/>
                  </a:rPr>
                  <a:t>-th job. The times are given in the same order as they are in the list from which threads take jobs. Threads are indexed starting from 0. </a:t>
                </a:r>
              </a:p>
              <a:p>
                <a:endParaRPr lang="en-US" dirty="0">
                  <a:latin typeface="Book Antiqua" panose="02040602050305030304" pitchFamily="18" charset="0"/>
                </a:endParaRPr>
              </a:p>
              <a:p>
                <a:r>
                  <a:rPr lang="en-US" sz="2000" b="1" dirty="0">
                    <a:latin typeface="Book Antiqua" panose="02040602050305030304" pitchFamily="18" charset="0"/>
                  </a:rPr>
                  <a:t>Constraints</a:t>
                </a:r>
              </a:p>
              <a:p>
                <a:endParaRPr lang="en-US" dirty="0">
                  <a:latin typeface="Book Antiqua" panose="02040602050305030304" pitchFamily="18" charset="0"/>
                </a:endParaRPr>
              </a:p>
              <a:p>
                <a:r>
                  <a:rPr lang="pt-BR" dirty="0">
                    <a:latin typeface="Book Antiqua" panose="02040602050305030304" pitchFamily="18" charset="0"/>
                  </a:rPr>
                  <a:t>1 ≤ </a:t>
                </a:r>
                <a14:m>
                  <m:oMath xmlns:m="http://schemas.openxmlformats.org/officeDocument/2006/math">
                    <m:r>
                      <a:rPr lang="pt-BR" i="1" smtClean="0">
                        <a:latin typeface="Cambria Math" panose="02040503050406030204" pitchFamily="18" charset="0"/>
                      </a:rPr>
                      <m:t>𝑛</m:t>
                    </m:r>
                  </m:oMath>
                </a14:m>
                <a:r>
                  <a:rPr lang="pt-BR" dirty="0">
                    <a:latin typeface="Book Antiqua" panose="02040602050305030304" pitchFamily="18" charset="0"/>
                  </a:rPr>
                  <a:t> ≤ </a:t>
                </a:r>
                <a14:m>
                  <m:oMath xmlns:m="http://schemas.openxmlformats.org/officeDocument/2006/math">
                    <m:sSup>
                      <m:sSupPr>
                        <m:ctrlPr>
                          <a:rPr lang="pt-BR" i="1">
                            <a:latin typeface="Cambria Math" panose="02040503050406030204" pitchFamily="18" charset="0"/>
                          </a:rPr>
                        </m:ctrlPr>
                      </m:sSupPr>
                      <m:e>
                        <m:r>
                          <a:rPr lang="pt-BR" i="1">
                            <a:latin typeface="Cambria Math" panose="02040503050406030204" pitchFamily="18" charset="0"/>
                          </a:rPr>
                          <m:t>10</m:t>
                        </m:r>
                      </m:e>
                      <m:sup>
                        <m:r>
                          <a:rPr lang="pt-BR" b="0" i="1" smtClean="0">
                            <a:latin typeface="Cambria Math" panose="02040503050406030204" pitchFamily="18" charset="0"/>
                          </a:rPr>
                          <m:t>5</m:t>
                        </m:r>
                      </m:sup>
                    </m:sSup>
                  </m:oMath>
                </a14:m>
                <a:r>
                  <a:rPr lang="pt-BR" dirty="0">
                    <a:latin typeface="Book Antiqua" panose="02040602050305030304" pitchFamily="18" charset="0"/>
                  </a:rPr>
                  <a:t> ; 1 ≤ 𝑚 ≤ </a:t>
                </a:r>
                <a14:m>
                  <m:oMath xmlns:m="http://schemas.openxmlformats.org/officeDocument/2006/math">
                    <m:sSup>
                      <m:sSupPr>
                        <m:ctrlPr>
                          <a:rPr lang="pt-BR" i="1">
                            <a:latin typeface="Cambria Math" panose="02040503050406030204" pitchFamily="18" charset="0"/>
                          </a:rPr>
                        </m:ctrlPr>
                      </m:sSupPr>
                      <m:e>
                        <m:r>
                          <a:rPr lang="pt-BR" i="1">
                            <a:latin typeface="Cambria Math" panose="02040503050406030204" pitchFamily="18" charset="0"/>
                          </a:rPr>
                          <m:t>10</m:t>
                        </m:r>
                      </m:e>
                      <m:sup>
                        <m:r>
                          <a:rPr lang="pt-BR" i="1">
                            <a:latin typeface="Cambria Math" panose="02040503050406030204" pitchFamily="18" charset="0"/>
                          </a:rPr>
                          <m:t>5</m:t>
                        </m:r>
                      </m:sup>
                    </m:sSup>
                  </m:oMath>
                </a14:m>
                <a:r>
                  <a:rPr lang="pt-BR" dirty="0">
                    <a:latin typeface="Book Antiqua" panose="02040602050305030304" pitchFamily="18" charset="0"/>
                  </a:rPr>
                  <a:t> ; 0 ≤ </a:t>
                </a:r>
                <a14:m>
                  <m:oMath xmlns:m="http://schemas.openxmlformats.org/officeDocument/2006/math">
                    <m:sSub>
                      <m:sSubPr>
                        <m:ctrlPr>
                          <a:rPr lang="en-US" i="1">
                            <a:latin typeface="Cambria Math" panose="02040503050406030204" pitchFamily="18" charset="0"/>
                          </a:rPr>
                        </m:ctrlPr>
                      </m:sSubPr>
                      <m:e>
                        <m:r>
                          <a:rPr lang="pt-BR" i="1">
                            <a:latin typeface="Cambria Math" panose="02040503050406030204" pitchFamily="18" charset="0"/>
                          </a:rPr>
                          <m:t> </m:t>
                        </m:r>
                        <m:r>
                          <a:rPr lang="pt-BR" i="1">
                            <a:latin typeface="Cambria Math" panose="02040503050406030204" pitchFamily="18" charset="0"/>
                          </a:rPr>
                          <m:t>𝑡</m:t>
                        </m:r>
                      </m:e>
                      <m:sub>
                        <m:r>
                          <a:rPr lang="pt-BR" i="1">
                            <a:latin typeface="Cambria Math" panose="02040503050406030204" pitchFamily="18" charset="0"/>
                          </a:rPr>
                          <m:t>𝑖</m:t>
                        </m:r>
                      </m:sub>
                    </m:sSub>
                  </m:oMath>
                </a14:m>
                <a:r>
                  <a:rPr lang="pt-BR" dirty="0">
                    <a:latin typeface="Book Antiqua" panose="02040602050305030304" pitchFamily="18" charset="0"/>
                  </a:rPr>
                  <a:t> ≤ </a:t>
                </a:r>
                <a14:m>
                  <m:oMath xmlns:m="http://schemas.openxmlformats.org/officeDocument/2006/math">
                    <m:sSup>
                      <m:sSupPr>
                        <m:ctrlPr>
                          <a:rPr lang="pt-BR" i="1">
                            <a:latin typeface="Cambria Math" panose="02040503050406030204" pitchFamily="18" charset="0"/>
                          </a:rPr>
                        </m:ctrlPr>
                      </m:sSupPr>
                      <m:e>
                        <m:r>
                          <a:rPr lang="pt-BR" i="1">
                            <a:latin typeface="Cambria Math" panose="02040503050406030204" pitchFamily="18" charset="0"/>
                          </a:rPr>
                          <m:t>10</m:t>
                        </m:r>
                      </m:e>
                      <m:sup>
                        <m:r>
                          <a:rPr lang="pt-BR" b="0" i="1" smtClean="0">
                            <a:latin typeface="Cambria Math" panose="02040503050406030204" pitchFamily="18" charset="0"/>
                          </a:rPr>
                          <m:t>9</m:t>
                        </m:r>
                      </m:sup>
                    </m:sSup>
                  </m:oMath>
                </a14:m>
                <a:r>
                  <a:rPr lang="pt-BR" dirty="0">
                    <a:latin typeface="Book Antiqua" panose="02040602050305030304" pitchFamily="18" charset="0"/>
                  </a:rPr>
                  <a:t> </a:t>
                </a:r>
              </a:p>
              <a:p>
                <a:endParaRPr lang="en-US" dirty="0">
                  <a:latin typeface="Book Antiqua" panose="02040602050305030304" pitchFamily="18" charset="0"/>
                </a:endParaRPr>
              </a:p>
              <a:p>
                <a:r>
                  <a:rPr lang="en-US" sz="2000" b="1" dirty="0">
                    <a:latin typeface="Book Antiqua" panose="02040602050305030304" pitchFamily="18" charset="0"/>
                  </a:rPr>
                  <a:t>Output Format</a:t>
                </a:r>
              </a:p>
              <a:p>
                <a:endParaRPr lang="en-US" dirty="0">
                  <a:latin typeface="Book Antiqua" panose="02040602050305030304" pitchFamily="18" charset="0"/>
                </a:endParaRPr>
              </a:p>
              <a:p>
                <a:r>
                  <a:rPr lang="en-US" dirty="0">
                    <a:latin typeface="Book Antiqua" panose="02040602050305030304" pitchFamily="18" charset="0"/>
                  </a:rPr>
                  <a:t>Output exactly </a:t>
                </a:r>
                <a14:m>
                  <m:oMath xmlns:m="http://schemas.openxmlformats.org/officeDocument/2006/math">
                    <m:r>
                      <a:rPr lang="pt-BR" b="0" i="1" smtClean="0">
                        <a:latin typeface="Cambria Math" panose="02040503050406030204" pitchFamily="18" charset="0"/>
                      </a:rPr>
                      <m:t>𝑚</m:t>
                    </m:r>
                  </m:oMath>
                </a14:m>
                <a:r>
                  <a:rPr lang="en-US" dirty="0">
                    <a:latin typeface="Book Antiqua" panose="02040602050305030304" pitchFamily="18" charset="0"/>
                  </a:rPr>
                  <a:t> lines. </a:t>
                </a:r>
                <a14:m>
                  <m:oMath xmlns:m="http://schemas.openxmlformats.org/officeDocument/2006/math">
                    <m:r>
                      <a:rPr lang="pt-BR" i="1">
                        <a:latin typeface="Cambria Math" panose="02040503050406030204" pitchFamily="18" charset="0"/>
                      </a:rPr>
                      <m:t>𝑖</m:t>
                    </m:r>
                  </m:oMath>
                </a14:m>
                <a:r>
                  <a:rPr lang="en-US" dirty="0">
                    <a:latin typeface="Book Antiqua" panose="02040602050305030304" pitchFamily="18" charset="0"/>
                  </a:rPr>
                  <a:t>-th line (0-based index is used) should contain two space separated integers — the 0-based index of the thread which will process the 𝑖-th job and the time in seconds when it will start processing that job.</a:t>
                </a:r>
                <a:endParaRPr lang="pt-BR" dirty="0">
                  <a:latin typeface="Book Antiqua" panose="02040602050305030304" pitchFamily="18" charset="0"/>
                </a:endParaRPr>
              </a:p>
              <a:p>
                <a:endParaRPr lang="pt-BR" dirty="0"/>
              </a:p>
            </p:txBody>
          </p:sp>
        </mc:Choice>
        <mc:Fallback xmlns="">
          <p:sp>
            <p:nvSpPr>
              <p:cNvPr id="4" name="CaixaDeTexto 3">
                <a:extLst>
                  <a:ext uri="{FF2B5EF4-FFF2-40B4-BE49-F238E27FC236}">
                    <a16:creationId xmlns:a16="http://schemas.microsoft.com/office/drawing/2014/main" id="{BDEF19C9-CB06-E6A8-9571-3AADDEFD2A24}"/>
                  </a:ext>
                </a:extLst>
              </p:cNvPr>
              <p:cNvSpPr txBox="1">
                <a:spLocks noRot="1" noChangeAspect="1" noMove="1" noResize="1" noEditPoints="1" noAdjustHandles="1" noChangeArrowheads="1" noChangeShapeType="1" noTextEdit="1"/>
              </p:cNvSpPr>
              <p:nvPr/>
            </p:nvSpPr>
            <p:spPr>
              <a:xfrm>
                <a:off x="6010382" y="929988"/>
                <a:ext cx="5964269" cy="5727722"/>
              </a:xfrm>
              <a:prstGeom prst="rect">
                <a:avLst/>
              </a:prstGeom>
              <a:blipFill>
                <a:blip r:embed="rId3"/>
                <a:stretch>
                  <a:fillRect l="-1125" t="-639" r="-1534"/>
                </a:stretch>
              </a:blipFill>
            </p:spPr>
            <p:txBody>
              <a:bodyPr/>
              <a:lstStyle/>
              <a:p>
                <a:r>
                  <a:rPr lang="pt-BR">
                    <a:noFill/>
                  </a:rPr>
                  <a:t> </a:t>
                </a:r>
              </a:p>
            </p:txBody>
          </p:sp>
        </mc:Fallback>
      </mc:AlternateContent>
    </p:spTree>
    <p:extLst>
      <p:ext uri="{BB962C8B-B14F-4D97-AF65-F5344CB8AC3E}">
        <p14:creationId xmlns:p14="http://schemas.microsoft.com/office/powerpoint/2010/main" val="2418796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F94C01-1B01-91E4-E8CB-1CC5DC064D91}"/>
              </a:ext>
            </a:extLst>
          </p:cNvPr>
          <p:cNvSpPr>
            <a:spLocks noGrp="1"/>
          </p:cNvSpPr>
          <p:nvPr>
            <p:ph type="title"/>
          </p:nvPr>
        </p:nvSpPr>
        <p:spPr>
          <a:xfrm>
            <a:off x="391551" y="251684"/>
            <a:ext cx="11408898" cy="732155"/>
          </a:xfrm>
        </p:spPr>
        <p:txBody>
          <a:bodyPr>
            <a:normAutofit/>
          </a:bodyPr>
          <a:lstStyle/>
          <a:p>
            <a:r>
              <a:rPr lang="pt-BR" sz="2800" b="1" dirty="0">
                <a:latin typeface="Book Antiqua" panose="02040602050305030304" pitchFamily="18" charset="0"/>
              </a:rPr>
              <a:t>Problem 2:  Parallel processing</a:t>
            </a:r>
            <a:endParaRPr lang="pt-BR" sz="2800" dirty="0"/>
          </a:p>
        </p:txBody>
      </p:sp>
      <p:cxnSp>
        <p:nvCxnSpPr>
          <p:cNvPr id="17" name="Conector reto 16">
            <a:extLst>
              <a:ext uri="{FF2B5EF4-FFF2-40B4-BE49-F238E27FC236}">
                <a16:creationId xmlns:a16="http://schemas.microsoft.com/office/drawing/2014/main" id="{C2095C9A-18EF-33C8-241D-7B14B9D94331}"/>
              </a:ext>
            </a:extLst>
          </p:cNvPr>
          <p:cNvCxnSpPr>
            <a:cxnSpLocks/>
          </p:cNvCxnSpPr>
          <p:nvPr/>
        </p:nvCxnSpPr>
        <p:spPr>
          <a:xfrm>
            <a:off x="5840057" y="983839"/>
            <a:ext cx="0" cy="5458059"/>
          </a:xfrm>
          <a:prstGeom prst="line">
            <a:avLst/>
          </a:prstGeom>
          <a:ln w="19050"/>
        </p:spPr>
        <p:style>
          <a:lnRef idx="1">
            <a:schemeClr val="dk1"/>
          </a:lnRef>
          <a:fillRef idx="0">
            <a:schemeClr val="dk1"/>
          </a:fillRef>
          <a:effectRef idx="0">
            <a:schemeClr val="dk1"/>
          </a:effectRef>
          <a:fontRef idx="minor">
            <a:schemeClr val="tx1"/>
          </a:fontRef>
        </p:style>
      </p:cxnSp>
      <p:pic>
        <p:nvPicPr>
          <p:cNvPr id="14" name="Imagem 13">
            <a:extLst>
              <a:ext uri="{FF2B5EF4-FFF2-40B4-BE49-F238E27FC236}">
                <a16:creationId xmlns:a16="http://schemas.microsoft.com/office/drawing/2014/main" id="{147448E2-F397-64C3-8667-7808AC322E40}"/>
              </a:ext>
            </a:extLst>
          </p:cNvPr>
          <p:cNvPicPr>
            <a:picLocks noChangeAspect="1"/>
          </p:cNvPicPr>
          <p:nvPr/>
        </p:nvPicPr>
        <p:blipFill>
          <a:blip r:embed="rId2"/>
          <a:stretch>
            <a:fillRect/>
          </a:stretch>
        </p:blipFill>
        <p:spPr>
          <a:xfrm>
            <a:off x="820858" y="1707704"/>
            <a:ext cx="4394298" cy="3442592"/>
          </a:xfrm>
          <a:prstGeom prst="rect">
            <a:avLst/>
          </a:prstGeom>
        </p:spPr>
      </p:pic>
      <p:pic>
        <p:nvPicPr>
          <p:cNvPr id="18" name="Imagem 17">
            <a:extLst>
              <a:ext uri="{FF2B5EF4-FFF2-40B4-BE49-F238E27FC236}">
                <a16:creationId xmlns:a16="http://schemas.microsoft.com/office/drawing/2014/main" id="{1B53C8F1-D265-29BC-9D40-D86845CA6982}"/>
              </a:ext>
            </a:extLst>
          </p:cNvPr>
          <p:cNvPicPr>
            <a:picLocks noChangeAspect="1"/>
          </p:cNvPicPr>
          <p:nvPr/>
        </p:nvPicPr>
        <p:blipFill rotWithShape="1">
          <a:blip r:embed="rId3"/>
          <a:srcRect l="19551" t="19775" r="56580" b="15955"/>
          <a:stretch/>
        </p:blipFill>
        <p:spPr>
          <a:xfrm>
            <a:off x="6883685" y="106082"/>
            <a:ext cx="4291863" cy="6500234"/>
          </a:xfrm>
          <a:prstGeom prst="rect">
            <a:avLst/>
          </a:prstGeom>
        </p:spPr>
      </p:pic>
    </p:spTree>
    <p:extLst>
      <p:ext uri="{BB962C8B-B14F-4D97-AF65-F5344CB8AC3E}">
        <p14:creationId xmlns:p14="http://schemas.microsoft.com/office/powerpoint/2010/main" val="1747568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F94C01-1B01-91E4-E8CB-1CC5DC064D91}"/>
              </a:ext>
            </a:extLst>
          </p:cNvPr>
          <p:cNvSpPr>
            <a:spLocks noGrp="1"/>
          </p:cNvSpPr>
          <p:nvPr>
            <p:ph type="title"/>
          </p:nvPr>
        </p:nvSpPr>
        <p:spPr>
          <a:xfrm>
            <a:off x="391551" y="251684"/>
            <a:ext cx="11408898" cy="732155"/>
          </a:xfrm>
        </p:spPr>
        <p:txBody>
          <a:bodyPr>
            <a:normAutofit/>
          </a:bodyPr>
          <a:lstStyle/>
          <a:p>
            <a:r>
              <a:rPr lang="pt-BR" sz="2800" b="1" dirty="0">
                <a:latin typeface="Book Antiqua" panose="02040602050305030304" pitchFamily="18" charset="0"/>
              </a:rPr>
              <a:t>Problem 2:  Parallel processing</a:t>
            </a:r>
            <a:endParaRPr lang="pt-BR" sz="2800" dirty="0"/>
          </a:p>
        </p:txBody>
      </p:sp>
      <p:cxnSp>
        <p:nvCxnSpPr>
          <p:cNvPr id="18" name="Conector reto 17">
            <a:extLst>
              <a:ext uri="{FF2B5EF4-FFF2-40B4-BE49-F238E27FC236}">
                <a16:creationId xmlns:a16="http://schemas.microsoft.com/office/drawing/2014/main" id="{D66E597F-D9AB-EA7C-E70D-594DC913D65A}"/>
              </a:ext>
            </a:extLst>
          </p:cNvPr>
          <p:cNvCxnSpPr>
            <a:cxnSpLocks/>
          </p:cNvCxnSpPr>
          <p:nvPr/>
        </p:nvCxnSpPr>
        <p:spPr>
          <a:xfrm>
            <a:off x="5931613" y="808458"/>
            <a:ext cx="0" cy="5654590"/>
          </a:xfrm>
          <a:prstGeom prst="line">
            <a:avLst/>
          </a:prstGeom>
          <a:ln w="19050"/>
        </p:spPr>
        <p:style>
          <a:lnRef idx="1">
            <a:schemeClr val="dk1"/>
          </a:lnRef>
          <a:fillRef idx="0">
            <a:schemeClr val="dk1"/>
          </a:fillRef>
          <a:effectRef idx="0">
            <a:schemeClr val="dk1"/>
          </a:effectRef>
          <a:fontRef idx="minor">
            <a:schemeClr val="tx1"/>
          </a:fontRef>
        </p:style>
      </p:cxnSp>
      <p:sp>
        <p:nvSpPr>
          <p:cNvPr id="29" name="CaixaDeTexto 28">
            <a:extLst>
              <a:ext uri="{FF2B5EF4-FFF2-40B4-BE49-F238E27FC236}">
                <a16:creationId xmlns:a16="http://schemas.microsoft.com/office/drawing/2014/main" id="{82F12037-AF94-1D8A-6D26-A9AC27F88706}"/>
              </a:ext>
            </a:extLst>
          </p:cNvPr>
          <p:cNvSpPr txBox="1"/>
          <p:nvPr/>
        </p:nvSpPr>
        <p:spPr>
          <a:xfrm>
            <a:off x="258754" y="983839"/>
            <a:ext cx="5407165" cy="369332"/>
          </a:xfrm>
          <a:prstGeom prst="rect">
            <a:avLst/>
          </a:prstGeom>
          <a:solidFill>
            <a:schemeClr val="bg1"/>
          </a:solidFill>
          <a:ln>
            <a:solidFill>
              <a:schemeClr val="dk1"/>
            </a:solidFill>
          </a:ln>
        </p:spPr>
        <p:txBody>
          <a:bodyPr wrap="square">
            <a:spAutoFit/>
          </a:bodyPr>
          <a:lstStyle/>
          <a:p>
            <a:r>
              <a:rPr lang="pt-BR" b="1" dirty="0">
                <a:latin typeface="Book Antiqua" panose="02040602050305030304" pitchFamily="18" charset="0"/>
              </a:rPr>
              <a:t>Classes </a:t>
            </a:r>
            <a:r>
              <a:rPr lang="pt-BR" b="1" dirty="0">
                <a:latin typeface="Courier New" panose="02070309020205020404" pitchFamily="49" charset="0"/>
                <a:cs typeface="Courier New" panose="02070309020205020404" pitchFamily="49" charset="0"/>
              </a:rPr>
              <a:t>Worker</a:t>
            </a:r>
            <a:r>
              <a:rPr lang="pt-BR" b="1" dirty="0">
                <a:latin typeface="Book Antiqua" panose="02040602050305030304" pitchFamily="18" charset="0"/>
              </a:rPr>
              <a:t> e </a:t>
            </a:r>
            <a:r>
              <a:rPr lang="pt-BR" b="1" dirty="0">
                <a:latin typeface="Courier New" panose="02070309020205020404" pitchFamily="49" charset="0"/>
                <a:cs typeface="Courier New" panose="02070309020205020404" pitchFamily="49" charset="0"/>
              </a:rPr>
              <a:t>Job</a:t>
            </a:r>
            <a:endParaRPr lang="pt-BR" dirty="0">
              <a:latin typeface="Courier New" panose="02070309020205020404" pitchFamily="49" charset="0"/>
              <a:cs typeface="Courier New" panose="02070309020205020404" pitchFamily="49" charset="0"/>
            </a:endParaRPr>
          </a:p>
        </p:txBody>
      </p:sp>
      <p:pic>
        <p:nvPicPr>
          <p:cNvPr id="10" name="Imagem 9">
            <a:extLst>
              <a:ext uri="{FF2B5EF4-FFF2-40B4-BE49-F238E27FC236}">
                <a16:creationId xmlns:a16="http://schemas.microsoft.com/office/drawing/2014/main" id="{11A17064-9AA1-F0F5-4F8E-98F2F4CF4D4F}"/>
              </a:ext>
            </a:extLst>
          </p:cNvPr>
          <p:cNvPicPr>
            <a:picLocks noChangeAspect="1"/>
          </p:cNvPicPr>
          <p:nvPr/>
        </p:nvPicPr>
        <p:blipFill rotWithShape="1">
          <a:blip r:embed="rId2"/>
          <a:srcRect l="21489" t="25022" r="38568" b="50000"/>
          <a:stretch/>
        </p:blipFill>
        <p:spPr>
          <a:xfrm>
            <a:off x="6083911" y="1248133"/>
            <a:ext cx="5496288" cy="1933320"/>
          </a:xfrm>
          <a:prstGeom prst="rect">
            <a:avLst/>
          </a:prstGeom>
        </p:spPr>
      </p:pic>
      <p:sp>
        <p:nvSpPr>
          <p:cNvPr id="11" name="CaixaDeTexto 10">
            <a:extLst>
              <a:ext uri="{FF2B5EF4-FFF2-40B4-BE49-F238E27FC236}">
                <a16:creationId xmlns:a16="http://schemas.microsoft.com/office/drawing/2014/main" id="{254A0C52-F24D-DFE2-6A1A-57ED1B9FCBCD}"/>
              </a:ext>
            </a:extLst>
          </p:cNvPr>
          <p:cNvSpPr txBox="1"/>
          <p:nvPr/>
        </p:nvSpPr>
        <p:spPr>
          <a:xfrm>
            <a:off x="6107231" y="878800"/>
            <a:ext cx="5472966" cy="369332"/>
          </a:xfrm>
          <a:prstGeom prst="rect">
            <a:avLst/>
          </a:prstGeom>
          <a:solidFill>
            <a:schemeClr val="bg1"/>
          </a:solidFill>
          <a:ln>
            <a:solidFill>
              <a:schemeClr val="dk1"/>
            </a:solidFill>
          </a:ln>
        </p:spPr>
        <p:txBody>
          <a:bodyPr wrap="square">
            <a:spAutoFit/>
          </a:bodyPr>
          <a:lstStyle/>
          <a:p>
            <a:r>
              <a:rPr lang="pt-BR" b="1" dirty="0">
                <a:latin typeface="Book Antiqua" panose="02040602050305030304" pitchFamily="18" charset="0"/>
              </a:rPr>
              <a:t>Algoritmo principal (função </a:t>
            </a:r>
            <a:r>
              <a:rPr lang="pt-BR" b="1" dirty="0">
                <a:latin typeface="Courier New" panose="02070309020205020404" pitchFamily="49" charset="0"/>
                <a:cs typeface="Courier New" panose="02070309020205020404" pitchFamily="49" charset="0"/>
              </a:rPr>
              <a:t>schedule)</a:t>
            </a:r>
            <a:endParaRPr lang="pt-BR" dirty="0">
              <a:latin typeface="Courier New" panose="02070309020205020404" pitchFamily="49" charset="0"/>
              <a:cs typeface="Courier New" panose="02070309020205020404" pitchFamily="49" charset="0"/>
            </a:endParaRPr>
          </a:p>
        </p:txBody>
      </p:sp>
      <p:pic>
        <p:nvPicPr>
          <p:cNvPr id="3" name="Imagem 2">
            <a:extLst>
              <a:ext uri="{FF2B5EF4-FFF2-40B4-BE49-F238E27FC236}">
                <a16:creationId xmlns:a16="http://schemas.microsoft.com/office/drawing/2014/main" id="{11CD7C0C-A1AF-87D7-D07B-68852EBC804C}"/>
              </a:ext>
            </a:extLst>
          </p:cNvPr>
          <p:cNvPicPr>
            <a:picLocks noChangeAspect="1"/>
          </p:cNvPicPr>
          <p:nvPr/>
        </p:nvPicPr>
        <p:blipFill rotWithShape="1">
          <a:blip r:embed="rId3"/>
          <a:srcRect l="21910" t="42697" r="34101" b="18202"/>
          <a:stretch/>
        </p:blipFill>
        <p:spPr>
          <a:xfrm>
            <a:off x="6107230" y="3802311"/>
            <a:ext cx="5321473" cy="2660737"/>
          </a:xfrm>
          <a:prstGeom prst="rect">
            <a:avLst/>
          </a:prstGeom>
        </p:spPr>
      </p:pic>
      <p:sp>
        <p:nvSpPr>
          <p:cNvPr id="4" name="CaixaDeTexto 3">
            <a:extLst>
              <a:ext uri="{FF2B5EF4-FFF2-40B4-BE49-F238E27FC236}">
                <a16:creationId xmlns:a16="http://schemas.microsoft.com/office/drawing/2014/main" id="{65FE58C4-42BD-6780-0CC4-AFDB7691C45F}"/>
              </a:ext>
            </a:extLst>
          </p:cNvPr>
          <p:cNvSpPr txBox="1"/>
          <p:nvPr/>
        </p:nvSpPr>
        <p:spPr>
          <a:xfrm>
            <a:off x="6107230" y="3444684"/>
            <a:ext cx="5321473" cy="369332"/>
          </a:xfrm>
          <a:prstGeom prst="rect">
            <a:avLst/>
          </a:prstGeom>
          <a:solidFill>
            <a:schemeClr val="bg1"/>
          </a:solidFill>
          <a:ln>
            <a:solidFill>
              <a:schemeClr val="dk1"/>
            </a:solidFill>
          </a:ln>
        </p:spPr>
        <p:txBody>
          <a:bodyPr wrap="square">
            <a:spAutoFit/>
          </a:bodyPr>
          <a:lstStyle/>
          <a:p>
            <a:r>
              <a:rPr lang="pt-BR" b="1" dirty="0">
                <a:latin typeface="Book Antiqua" panose="02040602050305030304" pitchFamily="18" charset="0"/>
              </a:rPr>
              <a:t>Programa principal</a:t>
            </a:r>
            <a:endParaRPr lang="pt-BR" dirty="0">
              <a:latin typeface="Book Antiqua" panose="02040602050305030304" pitchFamily="18" charset="0"/>
            </a:endParaRPr>
          </a:p>
        </p:txBody>
      </p:sp>
      <mc:AlternateContent xmlns:mc="http://schemas.openxmlformats.org/markup-compatibility/2006">
        <mc:Choice xmlns:a14="http://schemas.microsoft.com/office/drawing/2010/main" Requires="a14">
          <p:sp>
            <p:nvSpPr>
              <p:cNvPr id="6" name="CaixaDeTexto 5">
                <a:extLst>
                  <a:ext uri="{FF2B5EF4-FFF2-40B4-BE49-F238E27FC236}">
                    <a16:creationId xmlns:a16="http://schemas.microsoft.com/office/drawing/2014/main" id="{F3031BF5-B687-1B5C-A453-414144054DD3}"/>
                  </a:ext>
                </a:extLst>
              </p:cNvPr>
              <p:cNvSpPr txBox="1"/>
              <p:nvPr/>
            </p:nvSpPr>
            <p:spPr>
              <a:xfrm>
                <a:off x="258752" y="5538436"/>
                <a:ext cx="5407163" cy="924612"/>
              </a:xfrm>
              <a:prstGeom prst="rect">
                <a:avLst/>
              </a:prstGeom>
              <a:noFill/>
              <a:ln>
                <a:solidFill>
                  <a:schemeClr val="dk1"/>
                </a:solidFill>
              </a:ln>
            </p:spPr>
            <p:txBody>
              <a:bodyPr wrap="square">
                <a:spAutoFit/>
              </a:bodyPr>
              <a:lstStyle/>
              <a:p>
                <a:pPr/>
                <a14:m>
                  <m:oMathPara xmlns:m="http://schemas.openxmlformats.org/officeDocument/2006/math">
                    <m:oMathParaPr>
                      <m:jc m:val="left"/>
                    </m:oMathParaPr>
                    <m:oMath xmlns:m="http://schemas.openxmlformats.org/officeDocument/2006/math">
                      <m:r>
                        <m:rPr>
                          <m:nor/>
                        </m:rPr>
                        <a:rPr lang="pt-BR" b="1" dirty="0" smtClean="0">
                          <a:latin typeface="Book Antiqua" panose="02040602050305030304" pitchFamily="18" charset="0"/>
                        </a:rPr>
                        <m:t>Complexidade</m:t>
                      </m:r>
                      <m:r>
                        <m:rPr>
                          <m:nor/>
                        </m:rPr>
                        <a:rPr lang="pt-BR" b="1" i="0" dirty="0" smtClean="0">
                          <a:latin typeface="Book Antiqua" panose="02040602050305030304" pitchFamily="18" charset="0"/>
                        </a:rPr>
                        <m:t>s</m:t>
                      </m:r>
                      <m:r>
                        <m:rPr>
                          <m:nor/>
                        </m:rPr>
                        <a:rPr lang="pt-BR" b="1" i="0" dirty="0" smtClean="0">
                          <a:latin typeface="Book Antiqua" panose="02040602050305030304" pitchFamily="18" charset="0"/>
                        </a:rPr>
                        <m:t>:</m:t>
                      </m:r>
                    </m:oMath>
                  </m:oMathPara>
                </a14:m>
                <a:endParaRPr lang="pt-BR" b="1" i="0" dirty="0">
                  <a:latin typeface="Book Antiqua" panose="02040602050305030304" pitchFamily="18" charset="0"/>
                </a:endParaRPr>
              </a:p>
              <a:p>
                <a:pPr marL="285750" indent="-285750">
                  <a:buFont typeface="Arial" panose="020B0604020202020204" pitchFamily="34" charset="0"/>
                  <a:buChar char="•"/>
                </a:pPr>
                <a14:m>
                  <m:oMath xmlns:m="http://schemas.openxmlformats.org/officeDocument/2006/math">
                    <m:r>
                      <m:rPr>
                        <m:nor/>
                      </m:rPr>
                      <a:rPr lang="pt-BR" b="1" i="0" dirty="0" smtClean="0">
                        <a:latin typeface="Book Antiqua" panose="02040602050305030304" pitchFamily="18" charset="0"/>
                      </a:rPr>
                      <m:t>Tempo</m:t>
                    </m:r>
                    <m:r>
                      <m:rPr>
                        <m:nor/>
                      </m:rPr>
                      <a:rPr lang="pt-BR" dirty="0" smtClean="0">
                        <a:latin typeface="Book Antiqua" panose="02040602050305030304" pitchFamily="18" charset="0"/>
                      </a:rPr>
                      <m:t>:</m:t>
                    </m:r>
                    <m:r>
                      <a:rPr lang="pt-BR" b="0" i="1" dirty="0" smtClean="0">
                        <a:latin typeface="Cambria Math" panose="02040503050406030204" pitchFamily="18" charset="0"/>
                      </a:rPr>
                      <m:t> </m:t>
                    </m:r>
                    <m:r>
                      <a:rPr lang="pt-BR" b="0" i="1" smtClean="0">
                        <a:latin typeface="Cambria Math" panose="02040503050406030204" pitchFamily="18" charset="0"/>
                      </a:rPr>
                      <m:t>𝑂</m:t>
                    </m:r>
                    <m:d>
                      <m:dPr>
                        <m:ctrlPr>
                          <a:rPr lang="pt-BR" b="0" i="1" smtClean="0">
                            <a:latin typeface="Cambria Math" panose="02040503050406030204" pitchFamily="18" charset="0"/>
                          </a:rPr>
                        </m:ctrlPr>
                      </m:dPr>
                      <m:e>
                        <m:r>
                          <a:rPr lang="pt-BR" i="1" dirty="0" smtClean="0">
                            <a:latin typeface="Cambria Math" panose="02040503050406030204" pitchFamily="18" charset="0"/>
                          </a:rPr>
                          <m:t>𝑛</m:t>
                        </m:r>
                        <m:func>
                          <m:funcPr>
                            <m:ctrlPr>
                              <a:rPr lang="pt-BR" i="1">
                                <a:latin typeface="Cambria Math" panose="02040503050406030204" pitchFamily="18" charset="0"/>
                              </a:rPr>
                            </m:ctrlPr>
                          </m:funcPr>
                          <m:fName>
                            <m:r>
                              <m:rPr>
                                <m:sty m:val="p"/>
                              </m:rPr>
                              <a:rPr lang="pt-BR">
                                <a:latin typeface="Cambria Math" panose="02040503050406030204" pitchFamily="18" charset="0"/>
                              </a:rPr>
                              <m:t>log</m:t>
                            </m:r>
                          </m:fName>
                          <m:e>
                            <m:r>
                              <a:rPr lang="pt-BR" i="1">
                                <a:latin typeface="Cambria Math" panose="02040503050406030204" pitchFamily="18" charset="0"/>
                              </a:rPr>
                              <m:t>𝑛</m:t>
                            </m:r>
                          </m:e>
                        </m:func>
                      </m:e>
                    </m:d>
                  </m:oMath>
                </a14:m>
                <a:endParaRPr lang="pt-BR" dirty="0">
                  <a:latin typeface="Book Antiqua" panose="02040602050305030304" pitchFamily="18" charset="0"/>
                </a:endParaRPr>
              </a:p>
              <a:p>
                <a:pPr marL="285750" indent="-285750">
                  <a:buFont typeface="Arial" panose="020B0604020202020204" pitchFamily="34" charset="0"/>
                  <a:buChar char="•"/>
                </a:pPr>
                <a:r>
                  <a:rPr lang="pt-BR" b="1" dirty="0">
                    <a:latin typeface="Book Antiqua" panose="02040602050305030304" pitchFamily="18" charset="0"/>
                  </a:rPr>
                  <a:t>Espaço</a:t>
                </a:r>
                <a14:m>
                  <m:oMath xmlns:m="http://schemas.openxmlformats.org/officeDocument/2006/math">
                    <m:r>
                      <m:rPr>
                        <m:nor/>
                      </m:rPr>
                      <a:rPr lang="pt-BR" dirty="0" smtClean="0">
                        <a:latin typeface="Book Antiqua" panose="02040602050305030304" pitchFamily="18" charset="0"/>
                      </a:rPr>
                      <m:t>:</m:t>
                    </m:r>
                    <m:r>
                      <a:rPr lang="pt-BR" b="0" i="1" dirty="0" smtClean="0">
                        <a:latin typeface="Cambria Math" panose="02040503050406030204" pitchFamily="18" charset="0"/>
                      </a:rPr>
                      <m:t> </m:t>
                    </m:r>
                    <m:r>
                      <a:rPr lang="pt-BR" b="0" i="1" smtClean="0">
                        <a:latin typeface="Cambria Math" panose="02040503050406030204" pitchFamily="18" charset="0"/>
                      </a:rPr>
                      <m:t>𝑂</m:t>
                    </m:r>
                    <m:d>
                      <m:dPr>
                        <m:ctrlPr>
                          <a:rPr lang="pt-BR" b="0" i="1" smtClean="0">
                            <a:latin typeface="Cambria Math" panose="02040503050406030204" pitchFamily="18" charset="0"/>
                          </a:rPr>
                        </m:ctrlPr>
                      </m:dPr>
                      <m:e>
                        <m:r>
                          <a:rPr lang="pt-BR" i="1" dirty="0" smtClean="0">
                            <a:latin typeface="Cambria Math" panose="02040503050406030204" pitchFamily="18" charset="0"/>
                          </a:rPr>
                          <m:t>𝑛</m:t>
                        </m:r>
                      </m:e>
                    </m:d>
                  </m:oMath>
                </a14:m>
                <a:endParaRPr lang="pt-BR" b="1" dirty="0">
                  <a:latin typeface="Book Antiqua" panose="02040602050305030304" pitchFamily="18" charset="0"/>
                </a:endParaRPr>
              </a:p>
            </p:txBody>
          </p:sp>
        </mc:Choice>
        <mc:Fallback>
          <p:sp>
            <p:nvSpPr>
              <p:cNvPr id="6" name="CaixaDeTexto 5">
                <a:extLst>
                  <a:ext uri="{FF2B5EF4-FFF2-40B4-BE49-F238E27FC236}">
                    <a16:creationId xmlns:a16="http://schemas.microsoft.com/office/drawing/2014/main" id="{F3031BF5-B687-1B5C-A453-414144054DD3}"/>
                  </a:ext>
                </a:extLst>
              </p:cNvPr>
              <p:cNvSpPr txBox="1">
                <a:spLocks noRot="1" noChangeAspect="1" noMove="1" noResize="1" noEditPoints="1" noAdjustHandles="1" noChangeArrowheads="1" noChangeShapeType="1" noTextEdit="1"/>
              </p:cNvSpPr>
              <p:nvPr/>
            </p:nvSpPr>
            <p:spPr>
              <a:xfrm>
                <a:off x="258752" y="5538436"/>
                <a:ext cx="5407163" cy="924612"/>
              </a:xfrm>
              <a:prstGeom prst="rect">
                <a:avLst/>
              </a:prstGeom>
              <a:blipFill>
                <a:blip r:embed="rId4"/>
                <a:stretch>
                  <a:fillRect l="-562" b="-9150"/>
                </a:stretch>
              </a:blipFill>
              <a:ln>
                <a:solidFill>
                  <a:schemeClr val="dk1"/>
                </a:solidFill>
              </a:ln>
            </p:spPr>
            <p:txBody>
              <a:bodyPr/>
              <a:lstStyle/>
              <a:p>
                <a:r>
                  <a:rPr lang="pt-BR">
                    <a:noFill/>
                  </a:rPr>
                  <a:t> </a:t>
                </a:r>
              </a:p>
            </p:txBody>
          </p:sp>
        </mc:Fallback>
      </mc:AlternateContent>
      <p:pic>
        <p:nvPicPr>
          <p:cNvPr id="12" name="Imagem 11">
            <a:extLst>
              <a:ext uri="{FF2B5EF4-FFF2-40B4-BE49-F238E27FC236}">
                <a16:creationId xmlns:a16="http://schemas.microsoft.com/office/drawing/2014/main" id="{36704F41-F5E2-F3F3-BDDD-6B7C9CECD0B8}"/>
              </a:ext>
            </a:extLst>
          </p:cNvPr>
          <p:cNvPicPr>
            <a:picLocks noChangeAspect="1"/>
          </p:cNvPicPr>
          <p:nvPr/>
        </p:nvPicPr>
        <p:blipFill rotWithShape="1">
          <a:blip r:embed="rId5"/>
          <a:srcRect l="17949" t="11789" r="47163" b="42472"/>
          <a:stretch/>
        </p:blipFill>
        <p:spPr>
          <a:xfrm>
            <a:off x="258752" y="1353170"/>
            <a:ext cx="5409582" cy="3989391"/>
          </a:xfrm>
          <a:prstGeom prst="rect">
            <a:avLst/>
          </a:prstGeom>
        </p:spPr>
      </p:pic>
    </p:spTree>
    <p:extLst>
      <p:ext uri="{BB962C8B-B14F-4D97-AF65-F5344CB8AC3E}">
        <p14:creationId xmlns:p14="http://schemas.microsoft.com/office/powerpoint/2010/main" val="1953615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F94C01-1B01-91E4-E8CB-1CC5DC064D91}"/>
              </a:ext>
            </a:extLst>
          </p:cNvPr>
          <p:cNvSpPr>
            <a:spLocks noGrp="1"/>
          </p:cNvSpPr>
          <p:nvPr>
            <p:ph type="title"/>
          </p:nvPr>
        </p:nvSpPr>
        <p:spPr>
          <a:xfrm>
            <a:off x="391551" y="251684"/>
            <a:ext cx="11408898" cy="732155"/>
          </a:xfrm>
        </p:spPr>
        <p:txBody>
          <a:bodyPr>
            <a:normAutofit/>
          </a:bodyPr>
          <a:lstStyle/>
          <a:p>
            <a:r>
              <a:rPr lang="pt-BR" sz="2800" b="1" dirty="0">
                <a:latin typeface="Book Antiqua" panose="02040602050305030304" pitchFamily="18" charset="0"/>
              </a:rPr>
              <a:t>Problem 3:  Merging Tables</a:t>
            </a:r>
            <a:endParaRPr lang="pt-BR" sz="2800" dirty="0"/>
          </a:p>
        </p:txBody>
      </p:sp>
      <mc:AlternateContent xmlns:mc="http://schemas.openxmlformats.org/markup-compatibility/2006">
        <mc:Choice xmlns:a14="http://schemas.microsoft.com/office/drawing/2010/main" Requires="a14">
          <p:sp>
            <p:nvSpPr>
              <p:cNvPr id="3" name="CaixaDeTexto 2">
                <a:extLst>
                  <a:ext uri="{FF2B5EF4-FFF2-40B4-BE49-F238E27FC236}">
                    <a16:creationId xmlns:a16="http://schemas.microsoft.com/office/drawing/2014/main" id="{B6CA419E-0B8B-F1AD-AF72-2B0120F65CD9}"/>
                  </a:ext>
                </a:extLst>
              </p:cNvPr>
              <p:cNvSpPr txBox="1"/>
              <p:nvPr/>
            </p:nvSpPr>
            <p:spPr>
              <a:xfrm>
                <a:off x="391551" y="912450"/>
                <a:ext cx="11323268" cy="5755422"/>
              </a:xfrm>
              <a:prstGeom prst="rect">
                <a:avLst/>
              </a:prstGeom>
              <a:noFill/>
            </p:spPr>
            <p:txBody>
              <a:bodyPr wrap="square" rtlCol="0">
                <a:spAutoFit/>
              </a:bodyPr>
              <a:lstStyle/>
              <a:p>
                <a:r>
                  <a:rPr lang="en-US" sz="2000" b="1" dirty="0">
                    <a:latin typeface="Book Antiqua" panose="02040602050305030304" pitchFamily="18" charset="0"/>
                  </a:rPr>
                  <a:t>Task</a:t>
                </a:r>
              </a:p>
              <a:p>
                <a:endParaRPr lang="en-US" sz="2000" dirty="0"/>
              </a:p>
              <a:p>
                <a:r>
                  <a:rPr lang="en-US" dirty="0">
                    <a:latin typeface="Book Antiqua" panose="02040602050305030304" pitchFamily="18" charset="0"/>
                  </a:rPr>
                  <a:t>There are </a:t>
                </a:r>
                <a14:m>
                  <m:oMath xmlns:m="http://schemas.openxmlformats.org/officeDocument/2006/math">
                    <m:r>
                      <a:rPr lang="pt-BR" i="1" smtClean="0">
                        <a:latin typeface="Cambria Math" panose="02040503050406030204" pitchFamily="18" charset="0"/>
                      </a:rPr>
                      <m:t>𝑛</m:t>
                    </m:r>
                  </m:oMath>
                </a14:m>
                <a:r>
                  <a:rPr lang="en-US" dirty="0">
                    <a:latin typeface="Book Antiqua" panose="02040602050305030304" pitchFamily="18" charset="0"/>
                  </a:rPr>
                  <a:t> tables stored in some database. The tables are numbered from 1 to </a:t>
                </a:r>
                <a14:m>
                  <m:oMath xmlns:m="http://schemas.openxmlformats.org/officeDocument/2006/math">
                    <m:r>
                      <a:rPr lang="pt-BR" i="1">
                        <a:latin typeface="Cambria Math" panose="02040503050406030204" pitchFamily="18" charset="0"/>
                      </a:rPr>
                      <m:t>𝑛</m:t>
                    </m:r>
                  </m:oMath>
                </a14:m>
                <a:r>
                  <a:rPr lang="en-US" dirty="0">
                    <a:latin typeface="Book Antiqua" panose="02040602050305030304" pitchFamily="18" charset="0"/>
                  </a:rPr>
                  <a:t>. All tables share the same set of columns. Each table contains either several rows with real data or a symbolic link to another table. Initially, all tables contain data, and </a:t>
                </a:r>
                <a14:m>
                  <m:oMath xmlns:m="http://schemas.openxmlformats.org/officeDocument/2006/math">
                    <m:r>
                      <a:rPr lang="pt-BR" i="1">
                        <a:latin typeface="Cambria Math" panose="02040503050406030204" pitchFamily="18" charset="0"/>
                      </a:rPr>
                      <m:t>𝑖</m:t>
                    </m:r>
                  </m:oMath>
                </a14:m>
                <a:r>
                  <a:rPr lang="en-US" dirty="0">
                    <a:latin typeface="Book Antiqua" panose="02040602050305030304" pitchFamily="18" charset="0"/>
                  </a:rPr>
                  <a:t>-th table has </a:t>
                </a:r>
                <a14:m>
                  <m:oMath xmlns:m="http://schemas.openxmlformats.org/officeDocument/2006/math">
                    <m:sSub>
                      <m:sSubPr>
                        <m:ctrlPr>
                          <a:rPr lang="en-US" i="1">
                            <a:latin typeface="Cambria Math" panose="02040503050406030204" pitchFamily="18" charset="0"/>
                          </a:rPr>
                        </m:ctrlPr>
                      </m:sSubPr>
                      <m:e>
                        <m:r>
                          <a:rPr lang="pt-BR" i="1">
                            <a:latin typeface="Cambria Math" panose="02040503050406030204" pitchFamily="18" charset="0"/>
                          </a:rPr>
                          <m:t> </m:t>
                        </m:r>
                        <m:r>
                          <a:rPr lang="pt-BR" b="0" i="1" smtClean="0">
                            <a:latin typeface="Cambria Math" panose="02040503050406030204" pitchFamily="18" charset="0"/>
                          </a:rPr>
                          <m:t>𝑟</m:t>
                        </m:r>
                      </m:e>
                      <m:sub>
                        <m:r>
                          <a:rPr lang="pt-BR" i="1">
                            <a:latin typeface="Cambria Math" panose="02040503050406030204" pitchFamily="18" charset="0"/>
                          </a:rPr>
                          <m:t>𝑖</m:t>
                        </m:r>
                      </m:sub>
                    </m:sSub>
                  </m:oMath>
                </a14:m>
                <a:r>
                  <a:rPr lang="en-US" dirty="0">
                    <a:latin typeface="Book Antiqua" panose="02040602050305030304" pitchFamily="18" charset="0"/>
                  </a:rPr>
                  <a:t> rows. You need to perform </a:t>
                </a:r>
                <a14:m>
                  <m:oMath xmlns:m="http://schemas.openxmlformats.org/officeDocument/2006/math">
                    <m:r>
                      <a:rPr lang="pt-BR" i="1">
                        <a:latin typeface="Cambria Math" panose="02040503050406030204" pitchFamily="18" charset="0"/>
                      </a:rPr>
                      <m:t>𝑛</m:t>
                    </m:r>
                  </m:oMath>
                </a14:m>
                <a:r>
                  <a:rPr lang="en-US" dirty="0">
                    <a:latin typeface="Book Antiqua" panose="02040602050305030304" pitchFamily="18" charset="0"/>
                  </a:rPr>
                  <a:t> of the following operations:</a:t>
                </a:r>
              </a:p>
              <a:p>
                <a:endParaRPr lang="en-US" dirty="0">
                  <a:latin typeface="Book Antiqua" panose="02040602050305030304" pitchFamily="18" charset="0"/>
                </a:endParaRPr>
              </a:p>
              <a:p>
                <a:pPr marL="457200" indent="-457200">
                  <a:buAutoNum type="arabicPeriod"/>
                </a:pPr>
                <a:r>
                  <a:rPr lang="en-US" dirty="0">
                    <a:latin typeface="Book Antiqua" panose="02040602050305030304" pitchFamily="18" charset="0"/>
                  </a:rPr>
                  <a:t>Consider table number </a:t>
                </a:r>
                <a14:m>
                  <m:oMath xmlns:m="http://schemas.openxmlformats.org/officeDocument/2006/math">
                    <m:sSub>
                      <m:sSubPr>
                        <m:ctrlPr>
                          <a:rPr lang="en-US" i="1" smtClean="0">
                            <a:latin typeface="Cambria Math" panose="02040503050406030204" pitchFamily="18" charset="0"/>
                          </a:rPr>
                        </m:ctrlPr>
                      </m:sSubPr>
                      <m:e>
                        <m:r>
                          <a:rPr lang="pt-BR" i="1">
                            <a:latin typeface="Cambria Math" panose="02040503050406030204" pitchFamily="18" charset="0"/>
                          </a:rPr>
                          <m:t> </m:t>
                        </m:r>
                        <m:r>
                          <a:rPr lang="pt-BR" b="0" i="1" smtClean="0">
                            <a:latin typeface="Cambria Math" panose="02040503050406030204" pitchFamily="18" charset="0"/>
                          </a:rPr>
                          <m:t>𝑑𝑒𝑠𝑡𝑖𝑛𝑎𝑡𝑖𝑜𝑛</m:t>
                        </m:r>
                      </m:e>
                      <m:sub>
                        <m:r>
                          <a:rPr lang="pt-BR" i="1">
                            <a:latin typeface="Cambria Math" panose="02040503050406030204" pitchFamily="18" charset="0"/>
                          </a:rPr>
                          <m:t>𝑖</m:t>
                        </m:r>
                      </m:sub>
                    </m:sSub>
                  </m:oMath>
                </a14:m>
                <a:r>
                  <a:rPr lang="en-US" dirty="0">
                    <a:latin typeface="Book Antiqua" panose="02040602050305030304" pitchFamily="18" charset="0"/>
                  </a:rPr>
                  <a:t> . Traverse the path of symbolic links to get to the data. That is:</a:t>
                </a:r>
              </a:p>
              <a:p>
                <a:endParaRPr lang="en-US" dirty="0">
                  <a:latin typeface="Book Antiqua" panose="02040602050305030304" pitchFamily="18" charset="0"/>
                </a:endParaRPr>
              </a:p>
              <a:p>
                <a:r>
                  <a:rPr lang="en-US" dirty="0">
                    <a:latin typeface="Book Antiqua" panose="02040602050305030304" pitchFamily="18" charset="0"/>
                  </a:rPr>
                  <a:t>   	</a:t>
                </a:r>
                <a:r>
                  <a:rPr lang="en-US" dirty="0">
                    <a:latin typeface="Courier New" panose="02070309020205020404" pitchFamily="49" charset="0"/>
                    <a:cs typeface="Courier New" panose="02070309020205020404" pitchFamily="49" charset="0"/>
                  </a:rPr>
                  <a:t>while</a:t>
                </a:r>
                <a:r>
                  <a:rPr lang="en-US" dirty="0">
                    <a:latin typeface="Book Antiqua" panose="02040602050305030304" pitchFamily="18" charset="0"/>
                  </a:rPr>
                  <a:t> </a:t>
                </a:r>
                <a14:m>
                  <m:oMath xmlns:m="http://schemas.openxmlformats.org/officeDocument/2006/math">
                    <m:sSub>
                      <m:sSubPr>
                        <m:ctrlPr>
                          <a:rPr lang="en-US" i="1" smtClean="0">
                            <a:latin typeface="Cambria Math" panose="02040503050406030204" pitchFamily="18" charset="0"/>
                          </a:rPr>
                        </m:ctrlPr>
                      </m:sSubPr>
                      <m:e>
                        <m:r>
                          <a:rPr lang="pt-BR" i="1">
                            <a:latin typeface="Cambria Math" panose="02040503050406030204" pitchFamily="18" charset="0"/>
                          </a:rPr>
                          <m:t> </m:t>
                        </m:r>
                        <m:r>
                          <a:rPr lang="pt-BR" b="0" i="1" smtClean="0">
                            <a:latin typeface="Cambria Math" panose="02040503050406030204" pitchFamily="18" charset="0"/>
                          </a:rPr>
                          <m:t>𝑑𝑒𝑠𝑡𝑖𝑛𝑎𝑡𝑖𝑜𝑛</m:t>
                        </m:r>
                      </m:e>
                      <m:sub>
                        <m:r>
                          <a:rPr lang="pt-BR" i="1">
                            <a:latin typeface="Cambria Math" panose="02040503050406030204" pitchFamily="18" charset="0"/>
                          </a:rPr>
                          <m:t>𝑖</m:t>
                        </m:r>
                      </m:sub>
                    </m:sSub>
                  </m:oMath>
                </a14:m>
                <a:r>
                  <a:rPr lang="en-US" dirty="0">
                    <a:latin typeface="Book Antiqua" panose="02040602050305030304" pitchFamily="18" charset="0"/>
                  </a:rPr>
                  <a:t> contains a symbolic link instead of real data </a:t>
                </a:r>
                <a:r>
                  <a:rPr lang="en-US" dirty="0">
                    <a:latin typeface="Courier New" panose="02070309020205020404" pitchFamily="49" charset="0"/>
                    <a:cs typeface="Courier New" panose="02070309020205020404" pitchFamily="49" charset="0"/>
                  </a:rPr>
                  <a:t>do</a:t>
                </a:r>
              </a:p>
              <a:p>
                <a:r>
                  <a:rPr lang="en-US" dirty="0">
                    <a:latin typeface="Book Antiqua" panose="02040602050305030304" pitchFamily="18" charset="0"/>
                  </a:rPr>
                  <a:t>	 </a:t>
                </a:r>
                <a14:m>
                  <m:oMath xmlns:m="http://schemas.openxmlformats.org/officeDocument/2006/math">
                    <m:sSub>
                      <m:sSubPr>
                        <m:ctrlPr>
                          <a:rPr lang="en-US" i="1" smtClean="0">
                            <a:latin typeface="Cambria Math" panose="02040503050406030204" pitchFamily="18" charset="0"/>
                          </a:rPr>
                        </m:ctrlPr>
                      </m:sSubPr>
                      <m:e>
                        <m:r>
                          <a:rPr lang="pt-BR" b="0" i="1" smtClean="0">
                            <a:latin typeface="Cambria Math" panose="02040503050406030204" pitchFamily="18" charset="0"/>
                          </a:rPr>
                          <m:t>    </m:t>
                        </m:r>
                        <m:r>
                          <a:rPr lang="pt-BR" b="0" i="1" smtClean="0">
                            <a:latin typeface="Cambria Math" panose="02040503050406030204" pitchFamily="18" charset="0"/>
                          </a:rPr>
                          <m:t>𝑑𝑒𝑠𝑡𝑖𝑛𝑎𝑡𝑖𝑜𝑛</m:t>
                        </m:r>
                      </m:e>
                      <m:sub>
                        <m:r>
                          <a:rPr lang="pt-BR" i="1">
                            <a:latin typeface="Cambria Math" panose="02040503050406030204" pitchFamily="18" charset="0"/>
                          </a:rPr>
                          <m:t>𝑖</m:t>
                        </m:r>
                      </m:sub>
                    </m:sSub>
                  </m:oMath>
                </a14:m>
                <a:r>
                  <a:rPr lang="en-US" dirty="0">
                    <a:latin typeface="Book Antiqua" panose="02040602050305030304" pitchFamily="18" charset="0"/>
                  </a:rPr>
                  <a:t> ← </a:t>
                </a:r>
                <a:r>
                  <a:rPr lang="en-US" dirty="0">
                    <a:latin typeface="Courier New" panose="02070309020205020404" pitchFamily="49" charset="0"/>
                    <a:cs typeface="Courier New" panose="02070309020205020404" pitchFamily="49" charset="0"/>
                  </a:rPr>
                  <a:t>symlink</a:t>
                </a:r>
                <a:r>
                  <a:rPr lang="en-US" dirty="0">
                    <a:latin typeface="Book Antiqua" panose="02040602050305030304" pitchFamily="18" charset="0"/>
                  </a:rPr>
                  <a:t>(</a:t>
                </a:r>
                <a14:m>
                  <m:oMath xmlns:m="http://schemas.openxmlformats.org/officeDocument/2006/math">
                    <m:sSub>
                      <m:sSubPr>
                        <m:ctrlPr>
                          <a:rPr lang="en-US" i="1">
                            <a:latin typeface="Cambria Math" panose="02040503050406030204" pitchFamily="18" charset="0"/>
                          </a:rPr>
                        </m:ctrlPr>
                      </m:sSubPr>
                      <m:e>
                        <m:r>
                          <a:rPr lang="pt-BR" i="1">
                            <a:latin typeface="Cambria Math" panose="02040503050406030204" pitchFamily="18" charset="0"/>
                          </a:rPr>
                          <m:t>𝑑𝑒𝑠𝑡𝑖𝑛𝑎𝑡𝑖𝑜𝑛</m:t>
                        </m:r>
                      </m:e>
                      <m:sub>
                        <m:r>
                          <a:rPr lang="pt-BR" i="1">
                            <a:latin typeface="Cambria Math" panose="02040503050406030204" pitchFamily="18" charset="0"/>
                          </a:rPr>
                          <m:t>𝑖</m:t>
                        </m:r>
                      </m:sub>
                    </m:sSub>
                  </m:oMath>
                </a14:m>
                <a:r>
                  <a:rPr lang="en-US" dirty="0">
                    <a:latin typeface="Book Antiqua" panose="02040602050305030304" pitchFamily="18" charset="0"/>
                  </a:rPr>
                  <a:t>)</a:t>
                </a:r>
              </a:p>
              <a:p>
                <a:endParaRPr lang="en-US" dirty="0">
                  <a:latin typeface="Book Antiqua" panose="02040602050305030304" pitchFamily="18" charset="0"/>
                </a:endParaRPr>
              </a:p>
              <a:p>
                <a:pPr marL="457200" indent="-457200">
                  <a:buFont typeface="+mj-lt"/>
                  <a:buAutoNum type="arabicPeriod" startAt="2"/>
                </a:pPr>
                <a:r>
                  <a:rPr lang="en-US" dirty="0">
                    <a:latin typeface="Book Antiqua" panose="02040602050305030304" pitchFamily="18" charset="0"/>
                  </a:rPr>
                  <a:t>Consider the table number </a:t>
                </a:r>
                <a14:m>
                  <m:oMath xmlns:m="http://schemas.openxmlformats.org/officeDocument/2006/math">
                    <m:sSub>
                      <m:sSubPr>
                        <m:ctrlPr>
                          <a:rPr lang="en-US" i="1" smtClean="0">
                            <a:latin typeface="Cambria Math" panose="02040503050406030204" pitchFamily="18" charset="0"/>
                          </a:rPr>
                        </m:ctrlPr>
                      </m:sSubPr>
                      <m:e>
                        <m:r>
                          <a:rPr lang="pt-BR" i="1">
                            <a:latin typeface="Cambria Math" panose="02040503050406030204" pitchFamily="18" charset="0"/>
                          </a:rPr>
                          <m:t> </m:t>
                        </m:r>
                        <m:r>
                          <a:rPr lang="pt-BR" b="0" i="1" smtClean="0">
                            <a:latin typeface="Cambria Math" panose="02040503050406030204" pitchFamily="18" charset="0"/>
                          </a:rPr>
                          <m:t>𝑠𝑜𝑢𝑟𝑐𝑒</m:t>
                        </m:r>
                      </m:e>
                      <m:sub>
                        <m:r>
                          <a:rPr lang="pt-BR" i="1">
                            <a:latin typeface="Cambria Math" panose="02040503050406030204" pitchFamily="18" charset="0"/>
                          </a:rPr>
                          <m:t>𝑖</m:t>
                        </m:r>
                      </m:sub>
                    </m:sSub>
                  </m:oMath>
                </a14:m>
                <a:r>
                  <a:rPr lang="en-US" dirty="0">
                    <a:latin typeface="Book Antiqua" panose="02040602050305030304" pitchFamily="18" charset="0"/>
                  </a:rPr>
                  <a:t> and traverse the path of symbolic links from it in the same manner as for</a:t>
                </a:r>
                <a14:m>
                  <m:oMath xmlns:m="http://schemas.openxmlformats.org/officeDocument/2006/math">
                    <m:sSub>
                      <m:sSubPr>
                        <m:ctrlPr>
                          <a:rPr lang="en-US" i="1">
                            <a:latin typeface="Cambria Math" panose="02040503050406030204" pitchFamily="18" charset="0"/>
                          </a:rPr>
                        </m:ctrlPr>
                      </m:sSubPr>
                      <m:e>
                        <m:r>
                          <a:rPr lang="pt-BR" i="1">
                            <a:latin typeface="Cambria Math" panose="02040503050406030204" pitchFamily="18" charset="0"/>
                          </a:rPr>
                          <m:t> </m:t>
                        </m:r>
                        <m:r>
                          <a:rPr lang="pt-BR" i="1">
                            <a:latin typeface="Cambria Math" panose="02040503050406030204" pitchFamily="18" charset="0"/>
                          </a:rPr>
                          <m:t>𝑑𝑒𝑠𝑡𝑖𝑛𝑎𝑡𝑖𝑜𝑛</m:t>
                        </m:r>
                      </m:e>
                      <m:sub>
                        <m:r>
                          <a:rPr lang="pt-BR" i="1">
                            <a:latin typeface="Cambria Math" panose="02040503050406030204" pitchFamily="18" charset="0"/>
                          </a:rPr>
                          <m:t>𝑖</m:t>
                        </m:r>
                      </m:sub>
                    </m:sSub>
                  </m:oMath>
                </a14:m>
                <a:r>
                  <a:rPr lang="en-US" dirty="0">
                    <a:latin typeface="Book Antiqua" panose="02040602050305030304" pitchFamily="18" charset="0"/>
                  </a:rPr>
                  <a:t>.</a:t>
                </a:r>
              </a:p>
              <a:p>
                <a:pPr marL="457200" indent="-457200">
                  <a:buAutoNum type="arabicPeriod" startAt="2"/>
                </a:pPr>
                <a:endParaRPr lang="en-US" dirty="0">
                  <a:latin typeface="Book Antiqua" panose="02040602050305030304" pitchFamily="18" charset="0"/>
                </a:endParaRPr>
              </a:p>
              <a:p>
                <a:pPr marL="457200" indent="-457200">
                  <a:buAutoNum type="arabicPeriod" startAt="2"/>
                </a:pPr>
                <a:r>
                  <a:rPr lang="en-US" dirty="0">
                    <a:latin typeface="Book Antiqua" panose="02040602050305030304" pitchFamily="18" charset="0"/>
                  </a:rPr>
                  <a:t>Now, </a:t>
                </a:r>
                <a14:m>
                  <m:oMath xmlns:m="http://schemas.openxmlformats.org/officeDocument/2006/math">
                    <m:sSub>
                      <m:sSubPr>
                        <m:ctrlPr>
                          <a:rPr lang="en-US" i="1" smtClean="0">
                            <a:latin typeface="Cambria Math" panose="02040503050406030204" pitchFamily="18" charset="0"/>
                          </a:rPr>
                        </m:ctrlPr>
                      </m:sSubPr>
                      <m:e>
                        <m:r>
                          <a:rPr lang="pt-BR" i="1">
                            <a:latin typeface="Cambria Math" panose="02040503050406030204" pitchFamily="18" charset="0"/>
                          </a:rPr>
                          <m:t> </m:t>
                        </m:r>
                        <m:r>
                          <a:rPr lang="pt-BR" b="0" i="1" smtClean="0">
                            <a:latin typeface="Cambria Math" panose="02040503050406030204" pitchFamily="18" charset="0"/>
                          </a:rPr>
                          <m:t>𝑑𝑒𝑠𝑡𝑖𝑛𝑎𝑡𝑖𝑜𝑛</m:t>
                        </m:r>
                      </m:e>
                      <m:sub>
                        <m:r>
                          <a:rPr lang="pt-BR" i="1">
                            <a:latin typeface="Cambria Math" panose="02040503050406030204" pitchFamily="18" charset="0"/>
                          </a:rPr>
                          <m:t>𝑖</m:t>
                        </m:r>
                      </m:sub>
                    </m:sSub>
                  </m:oMath>
                </a14:m>
                <a:r>
                  <a:rPr lang="en-US" dirty="0">
                    <a:latin typeface="Book Antiqua" panose="02040602050305030304" pitchFamily="18" charset="0"/>
                  </a:rPr>
                  <a:t> and </a:t>
                </a:r>
                <a14:m>
                  <m:oMath xmlns:m="http://schemas.openxmlformats.org/officeDocument/2006/math">
                    <m:sSub>
                      <m:sSubPr>
                        <m:ctrlPr>
                          <a:rPr lang="en-US" i="1">
                            <a:latin typeface="Cambria Math" panose="02040503050406030204" pitchFamily="18" charset="0"/>
                          </a:rPr>
                        </m:ctrlPr>
                      </m:sSubPr>
                      <m:e>
                        <m:r>
                          <a:rPr lang="pt-BR" i="1">
                            <a:latin typeface="Cambria Math" panose="02040503050406030204" pitchFamily="18" charset="0"/>
                          </a:rPr>
                          <m:t> </m:t>
                        </m:r>
                        <m:r>
                          <a:rPr lang="pt-BR" i="1">
                            <a:latin typeface="Cambria Math" panose="02040503050406030204" pitchFamily="18" charset="0"/>
                          </a:rPr>
                          <m:t>𝑠𝑜𝑢𝑟𝑐𝑒</m:t>
                        </m:r>
                      </m:e>
                      <m:sub>
                        <m:r>
                          <a:rPr lang="pt-BR" i="1">
                            <a:latin typeface="Cambria Math" panose="02040503050406030204" pitchFamily="18" charset="0"/>
                          </a:rPr>
                          <m:t>𝑖</m:t>
                        </m:r>
                      </m:sub>
                    </m:sSub>
                  </m:oMath>
                </a14:m>
                <a:r>
                  <a:rPr lang="en-US" dirty="0">
                    <a:latin typeface="Book Antiqua" panose="02040602050305030304" pitchFamily="18" charset="0"/>
                  </a:rPr>
                  <a:t> are the numbers of two tables with real data.  If </a:t>
                </a:r>
                <a14:m>
                  <m:oMath xmlns:m="http://schemas.openxmlformats.org/officeDocument/2006/math">
                    <m:sSub>
                      <m:sSubPr>
                        <m:ctrlPr>
                          <a:rPr lang="en-US" i="1">
                            <a:latin typeface="Cambria Math" panose="02040503050406030204" pitchFamily="18" charset="0"/>
                          </a:rPr>
                        </m:ctrlPr>
                      </m:sSubPr>
                      <m:e>
                        <m:r>
                          <a:rPr lang="pt-BR" i="1">
                            <a:latin typeface="Cambria Math" panose="02040503050406030204" pitchFamily="18" charset="0"/>
                          </a:rPr>
                          <m:t> </m:t>
                        </m:r>
                        <m:r>
                          <a:rPr lang="pt-BR" i="1">
                            <a:latin typeface="Cambria Math" panose="02040503050406030204" pitchFamily="18" charset="0"/>
                          </a:rPr>
                          <m:t>𝑑𝑒𝑠𝑡𝑖𝑛𝑎𝑡𝑖𝑜𝑛</m:t>
                        </m:r>
                      </m:e>
                      <m:sub>
                        <m:r>
                          <a:rPr lang="pt-BR" i="1">
                            <a:latin typeface="Cambria Math" panose="02040503050406030204" pitchFamily="18" charset="0"/>
                          </a:rPr>
                          <m:t>𝑖</m:t>
                        </m:r>
                      </m:sub>
                    </m:sSub>
                  </m:oMath>
                </a14:m>
                <a:r>
                  <a:rPr lang="en-US" dirty="0">
                    <a:latin typeface="Book Antiqua" panose="02040602050305030304" pitchFamily="18" charset="0"/>
                  </a:rPr>
                  <a:t> ≠ </a:t>
                </a:r>
                <a14:m>
                  <m:oMath xmlns:m="http://schemas.openxmlformats.org/officeDocument/2006/math">
                    <m:sSub>
                      <m:sSubPr>
                        <m:ctrlPr>
                          <a:rPr lang="en-US" i="1">
                            <a:latin typeface="Cambria Math" panose="02040503050406030204" pitchFamily="18" charset="0"/>
                          </a:rPr>
                        </m:ctrlPr>
                      </m:sSubPr>
                      <m:e>
                        <m:r>
                          <a:rPr lang="pt-BR" i="1">
                            <a:latin typeface="Cambria Math" panose="02040503050406030204" pitchFamily="18" charset="0"/>
                          </a:rPr>
                          <m:t> </m:t>
                        </m:r>
                        <m:r>
                          <a:rPr lang="pt-BR" i="1">
                            <a:latin typeface="Cambria Math" panose="02040503050406030204" pitchFamily="18" charset="0"/>
                          </a:rPr>
                          <m:t>𝑠𝑜𝑢𝑟𝑐𝑒</m:t>
                        </m:r>
                      </m:e>
                      <m:sub>
                        <m:r>
                          <a:rPr lang="pt-BR" i="1">
                            <a:latin typeface="Cambria Math" panose="02040503050406030204" pitchFamily="18" charset="0"/>
                          </a:rPr>
                          <m:t>𝑖</m:t>
                        </m:r>
                      </m:sub>
                    </m:sSub>
                  </m:oMath>
                </a14:m>
                <a:r>
                  <a:rPr lang="en-US" dirty="0">
                    <a:latin typeface="Book Antiqua" panose="02040602050305030304" pitchFamily="18" charset="0"/>
                  </a:rPr>
                  <a:t>, copy all the rows from table </a:t>
                </a:r>
                <a14:m>
                  <m:oMath xmlns:m="http://schemas.openxmlformats.org/officeDocument/2006/math">
                    <m:sSub>
                      <m:sSubPr>
                        <m:ctrlPr>
                          <a:rPr lang="en-US" i="1">
                            <a:latin typeface="Cambria Math" panose="02040503050406030204" pitchFamily="18" charset="0"/>
                          </a:rPr>
                        </m:ctrlPr>
                      </m:sSubPr>
                      <m:e>
                        <m:r>
                          <a:rPr lang="pt-BR" i="1">
                            <a:latin typeface="Cambria Math" panose="02040503050406030204" pitchFamily="18" charset="0"/>
                          </a:rPr>
                          <m:t> </m:t>
                        </m:r>
                        <m:r>
                          <a:rPr lang="pt-BR" i="1">
                            <a:latin typeface="Cambria Math" panose="02040503050406030204" pitchFamily="18" charset="0"/>
                          </a:rPr>
                          <m:t>𝑠𝑜𝑢𝑟𝑐𝑒</m:t>
                        </m:r>
                      </m:e>
                      <m:sub>
                        <m:r>
                          <a:rPr lang="pt-BR" i="1">
                            <a:latin typeface="Cambria Math" panose="02040503050406030204" pitchFamily="18" charset="0"/>
                          </a:rPr>
                          <m:t>𝑖</m:t>
                        </m:r>
                      </m:sub>
                    </m:sSub>
                  </m:oMath>
                </a14:m>
                <a:r>
                  <a:rPr lang="en-US" dirty="0">
                    <a:latin typeface="Book Antiqua" panose="02040602050305030304" pitchFamily="18" charset="0"/>
                  </a:rPr>
                  <a:t> to table </a:t>
                </a:r>
                <a14:m>
                  <m:oMath xmlns:m="http://schemas.openxmlformats.org/officeDocument/2006/math">
                    <m:sSub>
                      <m:sSubPr>
                        <m:ctrlPr>
                          <a:rPr lang="en-US" i="1">
                            <a:latin typeface="Cambria Math" panose="02040503050406030204" pitchFamily="18" charset="0"/>
                          </a:rPr>
                        </m:ctrlPr>
                      </m:sSubPr>
                      <m:e>
                        <m:r>
                          <a:rPr lang="pt-BR" i="1">
                            <a:latin typeface="Cambria Math" panose="02040503050406030204" pitchFamily="18" charset="0"/>
                          </a:rPr>
                          <m:t> </m:t>
                        </m:r>
                        <m:r>
                          <a:rPr lang="pt-BR" i="1">
                            <a:latin typeface="Cambria Math" panose="02040503050406030204" pitchFamily="18" charset="0"/>
                          </a:rPr>
                          <m:t>𝑑𝑒𝑠𝑡𝑖𝑛𝑎𝑡𝑖𝑜𝑛</m:t>
                        </m:r>
                      </m:e>
                      <m:sub>
                        <m:r>
                          <a:rPr lang="pt-BR" i="1">
                            <a:latin typeface="Cambria Math" panose="02040503050406030204" pitchFamily="18" charset="0"/>
                          </a:rPr>
                          <m:t>𝑖</m:t>
                        </m:r>
                      </m:sub>
                    </m:sSub>
                  </m:oMath>
                </a14:m>
                <a:r>
                  <a:rPr lang="en-US" dirty="0">
                    <a:latin typeface="Book Antiqua" panose="02040602050305030304" pitchFamily="18" charset="0"/>
                  </a:rPr>
                  <a:t> , then clear the table </a:t>
                </a:r>
                <a14:m>
                  <m:oMath xmlns:m="http://schemas.openxmlformats.org/officeDocument/2006/math">
                    <m:sSub>
                      <m:sSubPr>
                        <m:ctrlPr>
                          <a:rPr lang="en-US" i="1">
                            <a:latin typeface="Cambria Math" panose="02040503050406030204" pitchFamily="18" charset="0"/>
                          </a:rPr>
                        </m:ctrlPr>
                      </m:sSubPr>
                      <m:e>
                        <m:r>
                          <a:rPr lang="pt-BR" i="1">
                            <a:latin typeface="Cambria Math" panose="02040503050406030204" pitchFamily="18" charset="0"/>
                          </a:rPr>
                          <m:t> </m:t>
                        </m:r>
                        <m:r>
                          <a:rPr lang="pt-BR" i="1">
                            <a:latin typeface="Cambria Math" panose="02040503050406030204" pitchFamily="18" charset="0"/>
                          </a:rPr>
                          <m:t>𝑠𝑜𝑢𝑟𝑐𝑒</m:t>
                        </m:r>
                      </m:e>
                      <m:sub>
                        <m:r>
                          <a:rPr lang="pt-BR" i="1">
                            <a:latin typeface="Cambria Math" panose="02040503050406030204" pitchFamily="18" charset="0"/>
                          </a:rPr>
                          <m:t>𝑖</m:t>
                        </m:r>
                      </m:sub>
                    </m:sSub>
                  </m:oMath>
                </a14:m>
                <a:r>
                  <a:rPr lang="en-US" dirty="0">
                    <a:latin typeface="Book Antiqua" panose="02040602050305030304" pitchFamily="18" charset="0"/>
                  </a:rPr>
                  <a:t> and instead of real data put a symbolic link to </a:t>
                </a:r>
                <a14:m>
                  <m:oMath xmlns:m="http://schemas.openxmlformats.org/officeDocument/2006/math">
                    <m:sSub>
                      <m:sSubPr>
                        <m:ctrlPr>
                          <a:rPr lang="en-US" i="1">
                            <a:latin typeface="Cambria Math" panose="02040503050406030204" pitchFamily="18" charset="0"/>
                          </a:rPr>
                        </m:ctrlPr>
                      </m:sSubPr>
                      <m:e>
                        <m:r>
                          <a:rPr lang="pt-BR" i="1">
                            <a:latin typeface="Cambria Math" panose="02040503050406030204" pitchFamily="18" charset="0"/>
                          </a:rPr>
                          <m:t> </m:t>
                        </m:r>
                        <m:r>
                          <a:rPr lang="pt-BR" i="1">
                            <a:latin typeface="Cambria Math" panose="02040503050406030204" pitchFamily="18" charset="0"/>
                          </a:rPr>
                          <m:t>𝑑𝑒𝑠𝑡𝑖𝑛𝑎𝑡𝑖𝑜𝑛</m:t>
                        </m:r>
                      </m:e>
                      <m:sub>
                        <m:r>
                          <a:rPr lang="pt-BR" i="1">
                            <a:latin typeface="Cambria Math" panose="02040503050406030204" pitchFamily="18" charset="0"/>
                          </a:rPr>
                          <m:t>𝑖</m:t>
                        </m:r>
                      </m:sub>
                    </m:sSub>
                  </m:oMath>
                </a14:m>
                <a:r>
                  <a:rPr lang="en-US" dirty="0">
                    <a:latin typeface="Book Antiqua" panose="02040602050305030304" pitchFamily="18" charset="0"/>
                  </a:rPr>
                  <a:t> into it.</a:t>
                </a:r>
              </a:p>
              <a:p>
                <a:pPr marL="457200" indent="-457200">
                  <a:buAutoNum type="arabicPeriod" startAt="2"/>
                </a:pPr>
                <a:endParaRPr lang="en-US" dirty="0">
                  <a:latin typeface="Book Antiqua" panose="02040602050305030304" pitchFamily="18" charset="0"/>
                </a:endParaRPr>
              </a:p>
              <a:p>
                <a:pPr marL="457200" indent="-457200">
                  <a:buAutoNum type="arabicPeriod" startAt="2"/>
                </a:pPr>
                <a:r>
                  <a:rPr lang="en-US" dirty="0">
                    <a:latin typeface="Book Antiqua" panose="02040602050305030304" pitchFamily="18" charset="0"/>
                  </a:rPr>
                  <a:t>Print the maximum size among all </a:t>
                </a:r>
                <a14:m>
                  <m:oMath xmlns:m="http://schemas.openxmlformats.org/officeDocument/2006/math">
                    <m:r>
                      <a:rPr lang="pt-BR" i="1" smtClean="0">
                        <a:latin typeface="Cambria Math" panose="02040503050406030204" pitchFamily="18" charset="0"/>
                      </a:rPr>
                      <m:t>𝑛</m:t>
                    </m:r>
                  </m:oMath>
                </a14:m>
                <a:r>
                  <a:rPr lang="en-US" dirty="0">
                    <a:latin typeface="Book Antiqua" panose="02040602050305030304" pitchFamily="18" charset="0"/>
                  </a:rPr>
                  <a:t> tables (recall that size is the number of rows in the table). If the table contains only a symbolic link, its size is 0.</a:t>
                </a:r>
                <a:endParaRPr lang="en-US" dirty="0">
                  <a:latin typeface="Book Antiqua" panose="02040602050305030304" pitchFamily="18" charset="0"/>
                  <a:cs typeface="Courier New" panose="02070309020205020404" pitchFamily="49" charset="0"/>
                </a:endParaRPr>
              </a:p>
            </p:txBody>
          </p:sp>
        </mc:Choice>
        <mc:Fallback>
          <p:sp>
            <p:nvSpPr>
              <p:cNvPr id="3" name="CaixaDeTexto 2">
                <a:extLst>
                  <a:ext uri="{FF2B5EF4-FFF2-40B4-BE49-F238E27FC236}">
                    <a16:creationId xmlns:a16="http://schemas.microsoft.com/office/drawing/2014/main" id="{B6CA419E-0B8B-F1AD-AF72-2B0120F65CD9}"/>
                  </a:ext>
                </a:extLst>
              </p:cNvPr>
              <p:cNvSpPr txBox="1">
                <a:spLocks noRot="1" noChangeAspect="1" noMove="1" noResize="1" noEditPoints="1" noAdjustHandles="1" noChangeArrowheads="1" noChangeShapeType="1" noTextEdit="1"/>
              </p:cNvSpPr>
              <p:nvPr/>
            </p:nvSpPr>
            <p:spPr>
              <a:xfrm>
                <a:off x="391551" y="912450"/>
                <a:ext cx="11323268" cy="5755422"/>
              </a:xfrm>
              <a:prstGeom prst="rect">
                <a:avLst/>
              </a:prstGeom>
              <a:blipFill>
                <a:blip r:embed="rId2"/>
                <a:stretch>
                  <a:fillRect l="-538" t="-636" r="-484"/>
                </a:stretch>
              </a:blipFill>
            </p:spPr>
            <p:txBody>
              <a:bodyPr/>
              <a:lstStyle/>
              <a:p>
                <a:r>
                  <a:rPr lang="pt-BR">
                    <a:noFill/>
                  </a:rPr>
                  <a:t> </a:t>
                </a:r>
              </a:p>
            </p:txBody>
          </p:sp>
        </mc:Fallback>
      </mc:AlternateContent>
    </p:spTree>
    <p:extLst>
      <p:ext uri="{BB962C8B-B14F-4D97-AF65-F5344CB8AC3E}">
        <p14:creationId xmlns:p14="http://schemas.microsoft.com/office/powerpoint/2010/main" val="412283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F94C01-1B01-91E4-E8CB-1CC5DC064D91}"/>
              </a:ext>
            </a:extLst>
          </p:cNvPr>
          <p:cNvSpPr>
            <a:spLocks noGrp="1"/>
          </p:cNvSpPr>
          <p:nvPr>
            <p:ph type="title"/>
          </p:nvPr>
        </p:nvSpPr>
        <p:spPr>
          <a:xfrm>
            <a:off x="391551" y="251684"/>
            <a:ext cx="11408898" cy="732155"/>
          </a:xfrm>
        </p:spPr>
        <p:txBody>
          <a:bodyPr>
            <a:normAutofit/>
          </a:bodyPr>
          <a:lstStyle/>
          <a:p>
            <a:r>
              <a:rPr lang="pt-BR" sz="2800" b="1" dirty="0">
                <a:latin typeface="Book Antiqua" panose="02040602050305030304" pitchFamily="18" charset="0"/>
              </a:rPr>
              <a:t>Problem 3:  Merging Tables</a:t>
            </a:r>
            <a:endParaRPr lang="pt-BR" sz="2800" dirty="0"/>
          </a:p>
        </p:txBody>
      </p:sp>
      <p:cxnSp>
        <p:nvCxnSpPr>
          <p:cNvPr id="4" name="Conector reto 3">
            <a:extLst>
              <a:ext uri="{FF2B5EF4-FFF2-40B4-BE49-F238E27FC236}">
                <a16:creationId xmlns:a16="http://schemas.microsoft.com/office/drawing/2014/main" id="{0253B025-E34E-9FF0-FB0E-68B5E0DE41AF}"/>
              </a:ext>
            </a:extLst>
          </p:cNvPr>
          <p:cNvCxnSpPr>
            <a:cxnSpLocks/>
          </p:cNvCxnSpPr>
          <p:nvPr/>
        </p:nvCxnSpPr>
        <p:spPr>
          <a:xfrm>
            <a:off x="5788686" y="1159591"/>
            <a:ext cx="0" cy="5272033"/>
          </a:xfrm>
          <a:prstGeom prst="line">
            <a:avLst/>
          </a:prstGeom>
          <a:ln w="1905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 name="CaixaDeTexto 4">
                <a:extLst>
                  <a:ext uri="{FF2B5EF4-FFF2-40B4-BE49-F238E27FC236}">
                    <a16:creationId xmlns:a16="http://schemas.microsoft.com/office/drawing/2014/main" id="{246D5E4C-2724-C6AF-5EFF-61932229F3E4}"/>
                  </a:ext>
                </a:extLst>
              </p:cNvPr>
              <p:cNvSpPr txBox="1"/>
              <p:nvPr/>
            </p:nvSpPr>
            <p:spPr>
              <a:xfrm>
                <a:off x="391551" y="1375348"/>
                <a:ext cx="5078396" cy="3508653"/>
              </a:xfrm>
              <a:prstGeom prst="rect">
                <a:avLst/>
              </a:prstGeom>
              <a:noFill/>
            </p:spPr>
            <p:txBody>
              <a:bodyPr wrap="square" rtlCol="0">
                <a:spAutoFit/>
              </a:bodyPr>
              <a:lstStyle/>
              <a:p>
                <a:r>
                  <a:rPr lang="en-US" sz="2000" b="1" dirty="0">
                    <a:latin typeface="Book Antiqua" panose="02040602050305030304" pitchFamily="18" charset="0"/>
                  </a:rPr>
                  <a:t>Input Format</a:t>
                </a:r>
              </a:p>
              <a:p>
                <a:endParaRPr lang="en-US" sz="2000" dirty="0"/>
              </a:p>
              <a:p>
                <a:pPr algn="just"/>
                <a:r>
                  <a:rPr lang="en-US" dirty="0">
                    <a:latin typeface="Book Antiqua" panose="02040602050305030304" pitchFamily="18" charset="0"/>
                  </a:rPr>
                  <a:t>The first line of the input contains two integers </a:t>
                </a:r>
                <a14:m>
                  <m:oMath xmlns:m="http://schemas.openxmlformats.org/officeDocument/2006/math">
                    <m:r>
                      <a:rPr lang="pt-BR" i="1">
                        <a:latin typeface="Cambria Math" panose="02040503050406030204" pitchFamily="18" charset="0"/>
                      </a:rPr>
                      <m:t>𝑛</m:t>
                    </m:r>
                  </m:oMath>
                </a14:m>
                <a:r>
                  <a:rPr lang="en-US" dirty="0">
                    <a:latin typeface="Book Antiqua" panose="02040602050305030304" pitchFamily="18" charset="0"/>
                  </a:rPr>
                  <a:t> and </a:t>
                </a:r>
                <a14:m>
                  <m:oMath xmlns:m="http://schemas.openxmlformats.org/officeDocument/2006/math">
                    <m:r>
                      <a:rPr lang="pt-BR" b="0" i="1" smtClean="0">
                        <a:latin typeface="Cambria Math" panose="02040503050406030204" pitchFamily="18" charset="0"/>
                      </a:rPr>
                      <m:t>𝑚</m:t>
                    </m:r>
                  </m:oMath>
                </a14:m>
                <a:r>
                  <a:rPr lang="en-US" dirty="0">
                    <a:latin typeface="Book Antiqua" panose="02040602050305030304" pitchFamily="18" charset="0"/>
                  </a:rPr>
                  <a:t> — the number of tables in the database and the number of merge queries to perform, respectively. The second line of the input contains </a:t>
                </a:r>
                <a14:m>
                  <m:oMath xmlns:m="http://schemas.openxmlformats.org/officeDocument/2006/math">
                    <m:r>
                      <a:rPr lang="pt-BR" i="1">
                        <a:latin typeface="Cambria Math" panose="02040503050406030204" pitchFamily="18" charset="0"/>
                      </a:rPr>
                      <m:t>𝑛</m:t>
                    </m:r>
                  </m:oMath>
                </a14:m>
                <a:r>
                  <a:rPr lang="en-US" dirty="0">
                    <a:latin typeface="Book Antiqua" panose="02040602050305030304" pitchFamily="18" charset="0"/>
                  </a:rPr>
                  <a:t> integers</a:t>
                </a:r>
                <a14:m>
                  <m:oMath xmlns:m="http://schemas.openxmlformats.org/officeDocument/2006/math">
                    <m:sSub>
                      <m:sSubPr>
                        <m:ctrlPr>
                          <a:rPr lang="en-US" i="1" smtClean="0">
                            <a:latin typeface="Cambria Math" panose="02040503050406030204" pitchFamily="18" charset="0"/>
                          </a:rPr>
                        </m:ctrlPr>
                      </m:sSubPr>
                      <m:e>
                        <m:r>
                          <a:rPr lang="pt-BR" b="0" i="1" smtClean="0">
                            <a:latin typeface="Cambria Math" panose="02040503050406030204" pitchFamily="18" charset="0"/>
                          </a:rPr>
                          <m:t> </m:t>
                        </m:r>
                        <m:r>
                          <a:rPr lang="pt-BR" b="0" i="1" smtClean="0">
                            <a:latin typeface="Cambria Math" panose="02040503050406030204" pitchFamily="18" charset="0"/>
                          </a:rPr>
                          <m:t>𝑟</m:t>
                        </m:r>
                      </m:e>
                      <m:sub>
                        <m:r>
                          <a:rPr lang="pt-BR" i="1">
                            <a:latin typeface="Cambria Math" panose="02040503050406030204" pitchFamily="18" charset="0"/>
                          </a:rPr>
                          <m:t>𝑖</m:t>
                        </m:r>
                      </m:sub>
                    </m:sSub>
                  </m:oMath>
                </a14:m>
                <a:r>
                  <a:rPr lang="en-US" dirty="0">
                    <a:latin typeface="Book Antiqua" panose="02040602050305030304" pitchFamily="18" charset="0"/>
                  </a:rPr>
                  <a:t> — the number of rows in the </a:t>
                </a:r>
                <a14:m>
                  <m:oMath xmlns:m="http://schemas.openxmlformats.org/officeDocument/2006/math">
                    <m:r>
                      <a:rPr lang="pt-BR" b="0" i="1" smtClean="0">
                        <a:latin typeface="Cambria Math" panose="02040503050406030204" pitchFamily="18" charset="0"/>
                      </a:rPr>
                      <m:t>𝑖</m:t>
                    </m:r>
                  </m:oMath>
                </a14:m>
                <a:r>
                  <a:rPr lang="en-US" dirty="0">
                    <a:latin typeface="Book Antiqua" panose="02040602050305030304" pitchFamily="18" charset="0"/>
                  </a:rPr>
                  <a:t>-th table. Then follow </a:t>
                </a:r>
                <a14:m>
                  <m:oMath xmlns:m="http://schemas.openxmlformats.org/officeDocument/2006/math">
                    <m:r>
                      <a:rPr lang="pt-BR" b="0" i="1" smtClean="0">
                        <a:latin typeface="Cambria Math" panose="02040503050406030204" pitchFamily="18" charset="0"/>
                      </a:rPr>
                      <m:t>𝑚</m:t>
                    </m:r>
                  </m:oMath>
                </a14:m>
                <a:r>
                  <a:rPr lang="en-US" dirty="0">
                    <a:latin typeface="Book Antiqua" panose="02040602050305030304" pitchFamily="18" charset="0"/>
                  </a:rPr>
                  <a:t> lines describing merge queries. Each of them contains two integers </a:t>
                </a:r>
                <a14:m>
                  <m:oMath xmlns:m="http://schemas.openxmlformats.org/officeDocument/2006/math">
                    <m:sSub>
                      <m:sSubPr>
                        <m:ctrlPr>
                          <a:rPr lang="en-US" i="1">
                            <a:latin typeface="Cambria Math" panose="02040503050406030204" pitchFamily="18" charset="0"/>
                          </a:rPr>
                        </m:ctrlPr>
                      </m:sSubPr>
                      <m:e>
                        <m:r>
                          <a:rPr lang="pt-BR" i="1">
                            <a:latin typeface="Cambria Math" panose="02040503050406030204" pitchFamily="18" charset="0"/>
                          </a:rPr>
                          <m:t> </m:t>
                        </m:r>
                        <m:r>
                          <a:rPr lang="pt-BR" i="1">
                            <a:latin typeface="Cambria Math" panose="02040503050406030204" pitchFamily="18" charset="0"/>
                          </a:rPr>
                          <m:t>𝑑𝑒𝑠𝑡𝑖𝑛𝑎𝑡𝑖𝑜𝑛</m:t>
                        </m:r>
                      </m:e>
                      <m:sub>
                        <m:r>
                          <a:rPr lang="pt-BR" i="1">
                            <a:latin typeface="Cambria Math" panose="02040503050406030204" pitchFamily="18" charset="0"/>
                          </a:rPr>
                          <m:t>𝑖</m:t>
                        </m:r>
                      </m:sub>
                    </m:sSub>
                  </m:oMath>
                </a14:m>
                <a:r>
                  <a:rPr lang="en-US" dirty="0">
                    <a:latin typeface="Book Antiqua" panose="02040602050305030304" pitchFamily="18" charset="0"/>
                  </a:rPr>
                  <a:t> and </a:t>
                </a:r>
                <a14:m>
                  <m:oMath xmlns:m="http://schemas.openxmlformats.org/officeDocument/2006/math">
                    <m:sSub>
                      <m:sSubPr>
                        <m:ctrlPr>
                          <a:rPr lang="en-US" i="1">
                            <a:latin typeface="Cambria Math" panose="02040503050406030204" pitchFamily="18" charset="0"/>
                          </a:rPr>
                        </m:ctrlPr>
                      </m:sSubPr>
                      <m:e>
                        <m:r>
                          <a:rPr lang="pt-BR" i="1">
                            <a:latin typeface="Cambria Math" panose="02040503050406030204" pitchFamily="18" charset="0"/>
                          </a:rPr>
                          <m:t> </m:t>
                        </m:r>
                        <m:r>
                          <a:rPr lang="pt-BR" i="1">
                            <a:latin typeface="Cambria Math" panose="02040503050406030204" pitchFamily="18" charset="0"/>
                          </a:rPr>
                          <m:t>𝑠𝑜𝑢𝑟𝑐𝑒</m:t>
                        </m:r>
                      </m:e>
                      <m:sub>
                        <m:r>
                          <a:rPr lang="pt-BR" i="1">
                            <a:latin typeface="Cambria Math" panose="02040503050406030204" pitchFamily="18" charset="0"/>
                          </a:rPr>
                          <m:t>𝑖</m:t>
                        </m:r>
                      </m:sub>
                    </m:sSub>
                  </m:oMath>
                </a14:m>
                <a:r>
                  <a:rPr lang="en-US" dirty="0">
                    <a:latin typeface="Book Antiqua" panose="02040602050305030304" pitchFamily="18" charset="0"/>
                  </a:rPr>
                  <a:t> — the numbers of the tables to merge. </a:t>
                </a:r>
              </a:p>
              <a:p>
                <a:endParaRPr lang="en-US" sz="2000" dirty="0"/>
              </a:p>
            </p:txBody>
          </p:sp>
        </mc:Choice>
        <mc:Fallback xmlns="">
          <p:sp>
            <p:nvSpPr>
              <p:cNvPr id="5" name="CaixaDeTexto 4">
                <a:extLst>
                  <a:ext uri="{FF2B5EF4-FFF2-40B4-BE49-F238E27FC236}">
                    <a16:creationId xmlns:a16="http://schemas.microsoft.com/office/drawing/2014/main" id="{246D5E4C-2724-C6AF-5EFF-61932229F3E4}"/>
                  </a:ext>
                </a:extLst>
              </p:cNvPr>
              <p:cNvSpPr txBox="1">
                <a:spLocks noRot="1" noChangeAspect="1" noMove="1" noResize="1" noEditPoints="1" noAdjustHandles="1" noChangeArrowheads="1" noChangeShapeType="1" noTextEdit="1"/>
              </p:cNvSpPr>
              <p:nvPr/>
            </p:nvSpPr>
            <p:spPr>
              <a:xfrm>
                <a:off x="391551" y="1375348"/>
                <a:ext cx="5078396" cy="3508653"/>
              </a:xfrm>
              <a:prstGeom prst="rect">
                <a:avLst/>
              </a:prstGeom>
              <a:blipFill>
                <a:blip r:embed="rId2"/>
                <a:stretch>
                  <a:fillRect l="-1200" t="-1043" r="-1080"/>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 name="CaixaDeTexto 5">
                <a:extLst>
                  <a:ext uri="{FF2B5EF4-FFF2-40B4-BE49-F238E27FC236}">
                    <a16:creationId xmlns:a16="http://schemas.microsoft.com/office/drawing/2014/main" id="{A44AB7C5-2AF6-1D11-1A04-73C394FD99FE}"/>
                  </a:ext>
                </a:extLst>
              </p:cNvPr>
              <p:cNvSpPr txBox="1"/>
              <p:nvPr/>
            </p:nvSpPr>
            <p:spPr>
              <a:xfrm>
                <a:off x="6107426" y="1375348"/>
                <a:ext cx="5964269" cy="3970318"/>
              </a:xfrm>
              <a:prstGeom prst="rect">
                <a:avLst/>
              </a:prstGeom>
              <a:noFill/>
            </p:spPr>
            <p:txBody>
              <a:bodyPr wrap="square" rtlCol="0">
                <a:spAutoFit/>
              </a:bodyPr>
              <a:lstStyle/>
              <a:p>
                <a:r>
                  <a:rPr lang="en-US" sz="2000" b="1" dirty="0">
                    <a:latin typeface="Book Antiqua" panose="02040602050305030304" pitchFamily="18" charset="0"/>
                  </a:rPr>
                  <a:t>Constraints</a:t>
                </a:r>
              </a:p>
              <a:p>
                <a:endParaRPr lang="en-US" sz="2000" b="1" dirty="0">
                  <a:latin typeface="Book Antiqua" panose="02040602050305030304" pitchFamily="18" charset="0"/>
                </a:endParaRPr>
              </a:p>
              <a:p>
                <a:r>
                  <a:rPr lang="en-US" dirty="0">
                    <a:latin typeface="Book Antiqua" panose="02040602050305030304" pitchFamily="18" charset="0"/>
                  </a:rPr>
                  <a:t>1 ≤ </a:t>
                </a:r>
                <a14:m>
                  <m:oMath xmlns:m="http://schemas.openxmlformats.org/officeDocument/2006/math">
                    <m:r>
                      <a:rPr lang="pt-BR" i="1" smtClean="0">
                        <a:latin typeface="Cambria Math" panose="02040503050406030204" pitchFamily="18" charset="0"/>
                      </a:rPr>
                      <m:t>𝑛</m:t>
                    </m:r>
                  </m:oMath>
                </a14:m>
                <a:r>
                  <a:rPr lang="en-US" dirty="0">
                    <a:latin typeface="Book Antiqua" panose="02040602050305030304" pitchFamily="18" charset="0"/>
                  </a:rPr>
                  <a:t>, </a:t>
                </a:r>
                <a14:m>
                  <m:oMath xmlns:m="http://schemas.openxmlformats.org/officeDocument/2006/math">
                    <m:r>
                      <a:rPr lang="pt-BR" b="0" i="1" smtClean="0">
                        <a:latin typeface="Cambria Math" panose="02040503050406030204" pitchFamily="18" charset="0"/>
                      </a:rPr>
                      <m:t>𝑚</m:t>
                    </m:r>
                  </m:oMath>
                </a14:m>
                <a:r>
                  <a:rPr lang="en-US" dirty="0">
                    <a:latin typeface="Book Antiqua" panose="02040602050305030304" pitchFamily="18" charset="0"/>
                  </a:rPr>
                  <a:t> ≤ 100 000;</a:t>
                </a:r>
              </a:p>
              <a:p>
                <a:r>
                  <a:rPr lang="en-US" dirty="0">
                    <a:latin typeface="Book Antiqua" panose="02040602050305030304" pitchFamily="18" charset="0"/>
                  </a:rPr>
                  <a:t>0 ≤ </a:t>
                </a:r>
                <a14:m>
                  <m:oMath xmlns:m="http://schemas.openxmlformats.org/officeDocument/2006/math">
                    <m:sSub>
                      <m:sSubPr>
                        <m:ctrlPr>
                          <a:rPr lang="en-US" i="1" smtClean="0">
                            <a:latin typeface="Cambria Math" panose="02040503050406030204" pitchFamily="18" charset="0"/>
                          </a:rPr>
                        </m:ctrlPr>
                      </m:sSubPr>
                      <m:e>
                        <m:r>
                          <a:rPr lang="pt-BR" b="0" i="1" smtClean="0">
                            <a:latin typeface="Cambria Math" panose="02040503050406030204" pitchFamily="18" charset="0"/>
                          </a:rPr>
                          <m:t> </m:t>
                        </m:r>
                        <m:r>
                          <a:rPr lang="pt-BR" b="0" i="1" smtClean="0">
                            <a:latin typeface="Cambria Math" panose="02040503050406030204" pitchFamily="18" charset="0"/>
                          </a:rPr>
                          <m:t>𝑟</m:t>
                        </m:r>
                      </m:e>
                      <m:sub>
                        <m:r>
                          <a:rPr lang="pt-BR" i="1">
                            <a:latin typeface="Cambria Math" panose="02040503050406030204" pitchFamily="18" charset="0"/>
                          </a:rPr>
                          <m:t>𝑖</m:t>
                        </m:r>
                      </m:sub>
                    </m:sSub>
                  </m:oMath>
                </a14:m>
                <a:r>
                  <a:rPr lang="en-US" dirty="0">
                    <a:latin typeface="Book Antiqua" panose="02040602050305030304" pitchFamily="18" charset="0"/>
                  </a:rPr>
                  <a:t>  ≤ 10 000;</a:t>
                </a:r>
              </a:p>
              <a:p>
                <a:r>
                  <a:rPr lang="en-US" dirty="0">
                    <a:latin typeface="Book Antiqua" panose="02040602050305030304" pitchFamily="18" charset="0"/>
                  </a:rPr>
                  <a:t>1 ≤ </a:t>
                </a:r>
                <a14:m>
                  <m:oMath xmlns:m="http://schemas.openxmlformats.org/officeDocument/2006/math">
                    <m:sSub>
                      <m:sSubPr>
                        <m:ctrlPr>
                          <a:rPr lang="en-US" i="1" smtClean="0">
                            <a:latin typeface="Cambria Math" panose="02040503050406030204" pitchFamily="18" charset="0"/>
                          </a:rPr>
                        </m:ctrlPr>
                      </m:sSubPr>
                      <m:e>
                        <m:r>
                          <a:rPr lang="pt-BR" i="1">
                            <a:latin typeface="Cambria Math" panose="02040503050406030204" pitchFamily="18" charset="0"/>
                          </a:rPr>
                          <m:t> </m:t>
                        </m:r>
                        <m:r>
                          <a:rPr lang="pt-BR" i="1">
                            <a:latin typeface="Cambria Math" panose="02040503050406030204" pitchFamily="18" charset="0"/>
                          </a:rPr>
                          <m:t>𝑑𝑒𝑠𝑡𝑖𝑛𝑎𝑡𝑖𝑜𝑛</m:t>
                        </m:r>
                      </m:e>
                      <m:sub>
                        <m:r>
                          <a:rPr lang="pt-BR" i="1">
                            <a:latin typeface="Cambria Math" panose="02040503050406030204" pitchFamily="18" charset="0"/>
                          </a:rPr>
                          <m:t>𝑖</m:t>
                        </m:r>
                      </m:sub>
                    </m:sSub>
                  </m:oMath>
                </a14:m>
                <a:r>
                  <a:rPr lang="en-US" dirty="0">
                    <a:latin typeface="Book Antiqua" panose="02040602050305030304" pitchFamily="18" charset="0"/>
                  </a:rPr>
                  <a:t>,</a:t>
                </a:r>
                <a14:m>
                  <m:oMath xmlns:m="http://schemas.openxmlformats.org/officeDocument/2006/math">
                    <m:sSub>
                      <m:sSubPr>
                        <m:ctrlPr>
                          <a:rPr lang="en-US" i="1">
                            <a:latin typeface="Cambria Math" panose="02040503050406030204" pitchFamily="18" charset="0"/>
                          </a:rPr>
                        </m:ctrlPr>
                      </m:sSubPr>
                      <m:e>
                        <m:r>
                          <a:rPr lang="pt-BR" i="1">
                            <a:latin typeface="Cambria Math" panose="02040503050406030204" pitchFamily="18" charset="0"/>
                          </a:rPr>
                          <m:t> </m:t>
                        </m:r>
                        <m:r>
                          <a:rPr lang="pt-BR" i="1">
                            <a:latin typeface="Cambria Math" panose="02040503050406030204" pitchFamily="18" charset="0"/>
                          </a:rPr>
                          <m:t>𝑠𝑜𝑢𝑟𝑐𝑒</m:t>
                        </m:r>
                      </m:e>
                      <m:sub>
                        <m:r>
                          <a:rPr lang="pt-BR" i="1">
                            <a:latin typeface="Cambria Math" panose="02040503050406030204" pitchFamily="18" charset="0"/>
                          </a:rPr>
                          <m:t>𝑖</m:t>
                        </m:r>
                      </m:sub>
                    </m:sSub>
                  </m:oMath>
                </a14:m>
                <a:r>
                  <a:rPr lang="en-US" dirty="0">
                    <a:latin typeface="Book Antiqua" panose="02040602050305030304" pitchFamily="18" charset="0"/>
                  </a:rPr>
                  <a:t> ≤ </a:t>
                </a:r>
                <a14:m>
                  <m:oMath xmlns:m="http://schemas.openxmlformats.org/officeDocument/2006/math">
                    <m:r>
                      <a:rPr lang="pt-BR" i="1">
                        <a:latin typeface="Cambria Math" panose="02040503050406030204" pitchFamily="18" charset="0"/>
                      </a:rPr>
                      <m:t>𝑛</m:t>
                    </m:r>
                  </m:oMath>
                </a14:m>
                <a:r>
                  <a:rPr lang="en-US" dirty="0">
                    <a:latin typeface="Book Antiqua" panose="02040602050305030304" pitchFamily="18" charset="0"/>
                  </a:rPr>
                  <a:t>. </a:t>
                </a:r>
                <a:endParaRPr lang="en-US" dirty="0">
                  <a:latin typeface="Book Antiqua" panose="02040602050305030304" pitchFamily="18" charset="0"/>
                  <a:cs typeface="Courier New" panose="02070309020205020404" pitchFamily="49" charset="0"/>
                </a:endParaRPr>
              </a:p>
              <a:p>
                <a:endParaRPr lang="en-US" sz="2000" dirty="0"/>
              </a:p>
              <a:p>
                <a:endParaRPr lang="en-US" sz="2000" dirty="0"/>
              </a:p>
              <a:p>
                <a:r>
                  <a:rPr lang="en-US" sz="2000" b="1" dirty="0">
                    <a:latin typeface="Book Antiqua" panose="02040602050305030304" pitchFamily="18" charset="0"/>
                  </a:rPr>
                  <a:t>Output Format</a:t>
                </a:r>
              </a:p>
              <a:p>
                <a:endParaRPr lang="en-US" sz="2000" dirty="0"/>
              </a:p>
              <a:p>
                <a:pPr algn="just"/>
                <a:r>
                  <a:rPr lang="en-US" dirty="0">
                    <a:latin typeface="Book Antiqua" panose="02040602050305030304" pitchFamily="18" charset="0"/>
                  </a:rPr>
                  <a:t>For each query print a line containing a single integer — the maximum of the sizes of all tables (in terms of the number of rows) after the corresponding operation.</a:t>
                </a:r>
                <a:endParaRPr lang="en-US" dirty="0">
                  <a:latin typeface="Book Antiqua" panose="02040602050305030304" pitchFamily="18" charset="0"/>
                  <a:cs typeface="Courier New" panose="02070309020205020404" pitchFamily="49" charset="0"/>
                </a:endParaRPr>
              </a:p>
              <a:p>
                <a:endParaRPr lang="pt-BR" dirty="0"/>
              </a:p>
            </p:txBody>
          </p:sp>
        </mc:Choice>
        <mc:Fallback xmlns="">
          <p:sp>
            <p:nvSpPr>
              <p:cNvPr id="6" name="CaixaDeTexto 5">
                <a:extLst>
                  <a:ext uri="{FF2B5EF4-FFF2-40B4-BE49-F238E27FC236}">
                    <a16:creationId xmlns:a16="http://schemas.microsoft.com/office/drawing/2014/main" id="{A44AB7C5-2AF6-1D11-1A04-73C394FD99FE}"/>
                  </a:ext>
                </a:extLst>
              </p:cNvPr>
              <p:cNvSpPr txBox="1">
                <a:spLocks noRot="1" noChangeAspect="1" noMove="1" noResize="1" noEditPoints="1" noAdjustHandles="1" noChangeArrowheads="1" noChangeShapeType="1" noTextEdit="1"/>
              </p:cNvSpPr>
              <p:nvPr/>
            </p:nvSpPr>
            <p:spPr>
              <a:xfrm>
                <a:off x="6107426" y="1375348"/>
                <a:ext cx="5964269" cy="3970318"/>
              </a:xfrm>
              <a:prstGeom prst="rect">
                <a:avLst/>
              </a:prstGeom>
              <a:blipFill>
                <a:blip r:embed="rId3"/>
                <a:stretch>
                  <a:fillRect l="-1125" t="-922" r="-818"/>
                </a:stretch>
              </a:blipFill>
            </p:spPr>
            <p:txBody>
              <a:bodyPr/>
              <a:lstStyle/>
              <a:p>
                <a:r>
                  <a:rPr lang="pt-BR">
                    <a:noFill/>
                  </a:rPr>
                  <a:t> </a:t>
                </a:r>
              </a:p>
            </p:txBody>
          </p:sp>
        </mc:Fallback>
      </mc:AlternateContent>
    </p:spTree>
    <p:extLst>
      <p:ext uri="{BB962C8B-B14F-4D97-AF65-F5344CB8AC3E}">
        <p14:creationId xmlns:p14="http://schemas.microsoft.com/office/powerpoint/2010/main" val="4115569652"/>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687091CD0DCBC240B64C83789D47FCA0" ma:contentTypeVersion="12" ma:contentTypeDescription="Crie um novo documento." ma:contentTypeScope="" ma:versionID="bbcaf180cec0513ae3c5276dfd9d1c8c">
  <xsd:schema xmlns:xsd="http://www.w3.org/2001/XMLSchema" xmlns:xs="http://www.w3.org/2001/XMLSchema" xmlns:p="http://schemas.microsoft.com/office/2006/metadata/properties" xmlns:ns2="1ed125a3-6a06-474e-bba3-c0159e3e78ba" xmlns:ns3="82d50200-b722-4948-868e-d23662ce2148" targetNamespace="http://schemas.microsoft.com/office/2006/metadata/properties" ma:root="true" ma:fieldsID="b07cfe5ab969f2bc87f480dc1700fa80" ns2:_="" ns3:_="">
    <xsd:import namespace="1ed125a3-6a06-474e-bba3-c0159e3e78ba"/>
    <xsd:import namespace="82d50200-b722-4948-868e-d23662ce2148"/>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d125a3-6a06-474e-bba3-c0159e3e78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Marcações de imagem" ma:readOnly="false" ma:fieldId="{5cf76f15-5ced-4ddc-b409-7134ff3c332f}" ma:taxonomyMulti="true" ma:sspId="d566a8fd-94ed-4d49-8999-3a54f140f053" ma:termSetId="09814cd3-568e-fe90-9814-8d621ff8fb84" ma:anchorId="fba54fb3-c3e1-fe81-a776-ca4b69148c4d" ma:open="true" ma:isKeyword="false">
      <xsd:complexType>
        <xsd:sequence>
          <xsd:element ref="pc:Terms" minOccurs="0" maxOccurs="1"/>
        </xsd:sequence>
      </xsd:complex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2d50200-b722-4948-868e-d23662ce2148"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c3b1cb82-2f33-4cb8-8f6d-0731aa914f4a}" ma:internalName="TaxCatchAll" ma:showField="CatchAllData" ma:web="82d50200-b722-4948-868e-d23662ce2148">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Detalhes de Compartilhado Com"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82d50200-b722-4948-868e-d23662ce2148">
      <UserInfo>
        <DisplayName>Especialista em Algoritmos e Otimização Members</DisplayName>
        <AccountId>7</AccountId>
        <AccountType/>
      </UserInfo>
    </SharedWithUsers>
    <TaxCatchAll xmlns="82d50200-b722-4948-868e-d23662ce2148" xsi:nil="true"/>
    <lcf76f155ced4ddcb4097134ff3c332f xmlns="1ed125a3-6a06-474e-bba3-c0159e3e78ba">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654721A-AC5D-480E-B78A-AA6ED38D82E1}"/>
</file>

<file path=customXml/itemProps2.xml><?xml version="1.0" encoding="utf-8"?>
<ds:datastoreItem xmlns:ds="http://schemas.openxmlformats.org/officeDocument/2006/customXml" ds:itemID="{8236551C-98FD-40C5-AE6C-7CE2CBC8121A}">
  <ds:schemaRefs>
    <ds:schemaRef ds:uri="http://purl.org/dc/elements/1.1/"/>
    <ds:schemaRef ds:uri="http://purl.org/dc/dcmitype/"/>
    <ds:schemaRef ds:uri="http://schemas.microsoft.com/office/2006/metadata/properties"/>
    <ds:schemaRef ds:uri="http://schemas.microsoft.com/office/2006/documentManagement/types"/>
    <ds:schemaRef ds:uri="http://www.w3.org/XML/1998/namespace"/>
    <ds:schemaRef ds:uri="82d50200-b722-4948-868e-d23662ce2148"/>
    <ds:schemaRef ds:uri="http://purl.org/dc/terms/"/>
    <ds:schemaRef ds:uri="http://schemas.openxmlformats.org/package/2006/metadata/core-properties"/>
    <ds:schemaRef ds:uri="http://schemas.microsoft.com/office/infopath/2007/PartnerControls"/>
    <ds:schemaRef ds:uri="1ed125a3-6a06-474e-bba3-c0159e3e78ba"/>
  </ds:schemaRefs>
</ds:datastoreItem>
</file>

<file path=customXml/itemProps3.xml><?xml version="1.0" encoding="utf-8"?>
<ds:datastoreItem xmlns:ds="http://schemas.openxmlformats.org/officeDocument/2006/customXml" ds:itemID="{F9B9B613-504A-4D51-8AF4-0EE4F31DCF1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4665</TotalTime>
  <Words>1037</Words>
  <Application>Microsoft Office PowerPoint</Application>
  <PresentationFormat>Widescreen</PresentationFormat>
  <Paragraphs>92</Paragraphs>
  <Slides>12</Slides>
  <Notes>0</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12</vt:i4>
      </vt:variant>
    </vt:vector>
  </HeadingPairs>
  <TitlesOfParts>
    <vt:vector size="20" baseType="lpstr">
      <vt:lpstr>Arial</vt:lpstr>
      <vt:lpstr>Arial Black</vt:lpstr>
      <vt:lpstr>Book Antiqua</vt:lpstr>
      <vt:lpstr>Calibri</vt:lpstr>
      <vt:lpstr>Calibri Light</vt:lpstr>
      <vt:lpstr>Cambria Math</vt:lpstr>
      <vt:lpstr>Courier New</vt:lpstr>
      <vt:lpstr>Tema do Office</vt:lpstr>
      <vt:lpstr>  Programa de Formação de Especialistas em Algoritmos e Otimização</vt:lpstr>
      <vt:lpstr>Problem 1:  Convert array into heap</vt:lpstr>
      <vt:lpstr>Problem 1:  Convert array into heap</vt:lpstr>
      <vt:lpstr>Problem 1:  Convert array into heap</vt:lpstr>
      <vt:lpstr>Problem 2:  Parallel processing</vt:lpstr>
      <vt:lpstr>Problem 2:  Parallel processing</vt:lpstr>
      <vt:lpstr>Problem 2:  Parallel processing</vt:lpstr>
      <vt:lpstr>Problem 3:  Merging Tables</vt:lpstr>
      <vt:lpstr>Problem 3:  Merging Tables</vt:lpstr>
      <vt:lpstr>Problem 3:  Merging Tables</vt:lpstr>
      <vt:lpstr>Problem 3:  Merging Tables</vt:lpstr>
      <vt:lpstr>Problem 3:  Merging Tables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 de Formação de Especialistas em Algoritmos e Otimização</dc:title>
  <dc:creator>David Sotelo Pinheiro da Silva</dc:creator>
  <cp:lastModifiedBy>David Sotelo Pinheiro da Silva</cp:lastModifiedBy>
  <cp:revision>6</cp:revision>
  <dcterms:created xsi:type="dcterms:W3CDTF">2023-02-23T20:11:02Z</dcterms:created>
  <dcterms:modified xsi:type="dcterms:W3CDTF">2023-05-02T17:51:59Z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ediaServiceImageTags">
    <vt:lpwstr/>
  </property>
  <property fmtid="{D5CDD505-2E9C-101B-9397-08002B2CF9AE}" pid="3" name="ContentTypeId">
    <vt:lpwstr>0x010100687091CD0DCBC240B64C83789D47FCA0</vt:lpwstr>
  </property>
  <property fmtid="{D5CDD505-2E9C-101B-9397-08002B2CF9AE}" pid="4" name="ComplianceAssetId">
    <vt:lpwstr/>
  </property>
  <property fmtid="{D5CDD505-2E9C-101B-9397-08002B2CF9AE}" pid="5" name="_ExtendedDescription">
    <vt:lpwstr/>
  </property>
  <property fmtid="{D5CDD505-2E9C-101B-9397-08002B2CF9AE}" pid="6" name="TriggerFlowInfo">
    <vt:lpwstr/>
  </property>
  <property fmtid="{D5CDD505-2E9C-101B-9397-08002B2CF9AE}" pid="7" name="_activity">
    <vt:lpwstr>{"FileActivityType":"9","FileActivityTimeStamp":"2023-02-24T19:20:18.567Z","FileActivityUsersOnPage":[{"DisplayName":"David Sotelo Pinheiro da Silva","Id":"david@petrobras.com.br"},{"DisplayName":"Especialista em Algoritmos e Otimização Members","Id":"fa1a0e77-5eb5-466d-80c1-89dae621703d"}],"FileActivityNavigationId":null}</vt:lpwstr>
  </property>
  <property fmtid="{D5CDD505-2E9C-101B-9397-08002B2CF9AE}" pid="8" name="MSIP_Label_4bab8652-cb8e-45ed-9aff-00ed76a575bf_Enabled">
    <vt:lpwstr>true</vt:lpwstr>
  </property>
  <property fmtid="{D5CDD505-2E9C-101B-9397-08002B2CF9AE}" pid="9" name="MSIP_Label_4bab8652-cb8e-45ed-9aff-00ed76a575bf_SetDate">
    <vt:lpwstr>2023-03-09T10:23:51Z</vt:lpwstr>
  </property>
  <property fmtid="{D5CDD505-2E9C-101B-9397-08002B2CF9AE}" pid="10" name="MSIP_Label_4bab8652-cb8e-45ed-9aff-00ed76a575bf_Method">
    <vt:lpwstr>Privileged</vt:lpwstr>
  </property>
  <property fmtid="{D5CDD505-2E9C-101B-9397-08002B2CF9AE}" pid="11" name="MSIP_Label_4bab8652-cb8e-45ed-9aff-00ed76a575bf_Name">
    <vt:lpwstr>INTERNA_SUBLABEL-2</vt:lpwstr>
  </property>
  <property fmtid="{D5CDD505-2E9C-101B-9397-08002B2CF9AE}" pid="12" name="MSIP_Label_4bab8652-cb8e-45ed-9aff-00ed76a575bf_SiteId">
    <vt:lpwstr>5b6f6241-9a57-4be4-8e50-1dfa72e79a57</vt:lpwstr>
  </property>
  <property fmtid="{D5CDD505-2E9C-101B-9397-08002B2CF9AE}" pid="13" name="MSIP_Label_4bab8652-cb8e-45ed-9aff-00ed76a575bf_ActionId">
    <vt:lpwstr>ccbf4703-2187-4c7b-8c7a-7b88d94b0c42</vt:lpwstr>
  </property>
  <property fmtid="{D5CDD505-2E9C-101B-9397-08002B2CF9AE}" pid="14" name="MSIP_Label_4bab8652-cb8e-45ed-9aff-00ed76a575bf_ContentBits">
    <vt:lpwstr>2</vt:lpwstr>
  </property>
</Properties>
</file>