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Quicksa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icksand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3614075" y="126045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nl" sz="2400"/>
              <a:t>Applied Data Science: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nl" sz="2400"/>
              <a:t>   			Smart Building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592275" y="900900"/>
            <a:ext cx="60339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Inhoudsopgave: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Nieuwe groepsgenoten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Afgelopen week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Planning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8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588325" y="313775"/>
            <a:ext cx="1849258" cy="18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827025" y="1467975"/>
            <a:ext cx="43956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nl"/>
              <a:t>Arjan Roos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nl"/>
              <a:t>21-(13 dagen) oud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nl"/>
              <a:t>5e jaars informatica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nl"/>
              <a:t>Korfbal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0"/>
            <a:ext cx="3501849" cy="34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588325" y="313775"/>
            <a:ext cx="1849258" cy="18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123975" y="2123525"/>
            <a:ext cx="43956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nl"/>
              <a:t>André Rodrigues Rosa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26 jaar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nl"/>
              <a:t>5e jaars informatica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nl"/>
              <a:t>Verpleegkundige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593625" y="850875"/>
            <a:ext cx="53892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De afgelopen week</a:t>
            </a: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Sprint review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Literatuur les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Bezoek in Delft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581fc66f75ce7697cc49d16cb065e445af832af.gif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355">
            <a:off x="195156" y="2025640"/>
            <a:ext cx="3352738" cy="203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hape 9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144" y="0"/>
            <a:ext cx="570071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80325" y="616325"/>
            <a:ext cx="18261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Stakeholders gesproken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Beter beeld van het </a:t>
            </a:r>
            <a:r>
              <a:rPr lang="nl"/>
              <a:t>klimaatregel-</a:t>
            </a:r>
            <a:br>
              <a:rPr lang="nl"/>
            </a:br>
            <a:r>
              <a:rPr lang="nl"/>
              <a:t>systeem</a:t>
            </a:r>
            <a:r>
              <a:rPr lang="nl"/>
              <a:t> gekregen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Meer inzicht in de opdracht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hape 10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592275" y="900900"/>
            <a:ext cx="6809100" cy="23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Planning: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Git pagina mooi maken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Onderzoeksopzet afmaken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Stakeholders analyse doen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Systeemkundig model maken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hape 10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cant argue with that"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50909">
            <a:off x="282825" y="1491331"/>
            <a:ext cx="34925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399" y="0"/>
            <a:ext cx="38846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