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Saw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import CSV werkt niet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Database opgezet voor Saw en 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Capture.PN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0" y="2588575"/>
            <a:ext cx="5886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kennis nodig: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Datacamp: Deep Learning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Coursera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Kibana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449795" y="64875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2179"/>
            <a:ext cx="9144000" cy="293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51850" y="364175"/>
            <a:ext cx="2837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Bestaand netwerk werkend krijgen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GeNie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Data in de juiste vorm krijgen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Beperkt hoeveelheid gebruikte informatie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Netwerk uitbreiden of nieuw netwerk maken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300" y="435050"/>
            <a:ext cx="5107250" cy="3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61575" y="577375"/>
            <a:ext cx="3188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 importeren in GeNie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Matrixvorm zonder continue waarden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“Learn new network”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Haalt kansen uit gegeven data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Achterhaalt (enige) verbanden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GeNie eigen network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675" y="824175"/>
            <a:ext cx="5189525" cy="2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br>
              <a:rPr b="1" lang="nl" sz="1800"/>
            </a:br>
            <a:r>
              <a:rPr lang="nl" sz="1800"/>
              <a:t>Vakantie!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972" y="0"/>
            <a:ext cx="4466025" cy="79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