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</a:p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</a:p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</a:p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nl"/>
              <a:t>Bob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rPr lang="nl"/>
              <a:t>Bob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rPr lang="nl"/>
              <a:t>Bob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br>
              <a:rPr lang="nl"/>
            </a:b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buNone/>
            </a:pPr>
            <a:r>
              <a:rPr lang="nl"/>
              <a:t>Bob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</a:p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nl"/>
              <a:t>Justin</a:t>
            </a:r>
          </a:p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76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762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762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762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762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762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762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00" y="0"/>
            <a:ext cx="2615400" cy="26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372300" y="33880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</a:p>
        </p:txBody>
      </p:sp>
      <p:cxnSp>
        <p:nvCxnSpPr>
          <p:cNvPr id="45" name="Shape 4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hape 11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97550" y="348400"/>
            <a:ext cx="48666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 (BBN)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nl"/>
              <a:t>Occupancy deed vervelend → naam veranderd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Occupancy too high → </a:t>
            </a:r>
            <a:r>
              <a:rPr lang="nl">
                <a:solidFill>
                  <a:schemeClr val="dk1"/>
                </a:solidFill>
              </a:rPr>
              <a:t>Occupancy </a:t>
            </a:r>
            <a:r>
              <a:rPr b="1" lang="nl">
                <a:solidFill>
                  <a:schemeClr val="dk1"/>
                </a:solidFill>
              </a:rPr>
              <a:t>not</a:t>
            </a:r>
            <a:r>
              <a:rPr lang="nl">
                <a:solidFill>
                  <a:schemeClr val="dk1"/>
                </a:solidFill>
              </a:rPr>
              <a:t> too high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61" y="1427353"/>
            <a:ext cx="4973824" cy="199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350" y="3145150"/>
            <a:ext cx="5543641" cy="19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6085" y="152400"/>
            <a:ext cx="2418070" cy="26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hape 12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BN.PNG" id="129" name="Shape 129"/>
          <p:cNvPicPr preferRelativeResize="0"/>
          <p:nvPr/>
        </p:nvPicPr>
        <p:blipFill rotWithShape="1">
          <a:blip r:embed="rId4">
            <a:alphaModFix/>
          </a:blip>
          <a:srcRect b="327" l="0" r="0" t="327"/>
          <a:stretch/>
        </p:blipFill>
        <p:spPr>
          <a:xfrm>
            <a:off x="6374433" y="348400"/>
            <a:ext cx="2401116" cy="25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60250" y="348400"/>
            <a:ext cx="4669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 (BBN)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Doorspitten en verbeteren van de Smile App code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Verschillende CSV bestanden feeden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Connectie maken met database i.p.v. CSV bestanden feeden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53" y="1794550"/>
            <a:ext cx="4812999" cy="289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hape 13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460250" y="348400"/>
            <a:ext cx="4504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 (BBN)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nl">
                <a:solidFill>
                  <a:schemeClr val="dk1"/>
                </a:solidFill>
              </a:rPr>
              <a:t>Connectie tussen nieuwe database en python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Geen logische </a:t>
            </a:r>
            <a:r>
              <a:rPr lang="nl">
                <a:solidFill>
                  <a:schemeClr val="dk1"/>
                </a:solidFill>
              </a:rPr>
              <a:t>kolomnamen</a:t>
            </a:r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nl">
                <a:solidFill>
                  <a:schemeClr val="dk1"/>
                </a:solidFill>
              </a:rPr>
              <a:t>Verband tussen kolomnaam en lokaal is onduidelijk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nl">
                <a:solidFill>
                  <a:schemeClr val="dk1"/>
                </a:solidFill>
              </a:rPr>
              <a:t>Implementatie BBN in python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050" y="312600"/>
            <a:ext cx="3497074" cy="290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023" y="76325"/>
            <a:ext cx="6721976" cy="3667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57650" y="200625"/>
            <a:ext cx="38211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nl" sz="1800">
                <a:solidFill>
                  <a:schemeClr val="dk1"/>
                </a:solidFill>
              </a:rPr>
              <a:t>Deep learning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Long short-term memory tutorial machinelearningmastery: Multivariate Time Series Forecasting with LSTMs in Keras.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Nu code aanpassen voor Smart Building.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Data visualiseren.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nl">
                <a:solidFill>
                  <a:schemeClr val="dk1"/>
                </a:solidFill>
              </a:rPr>
              <a:t>Probleem blijft geen gelabelde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hape 15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04750" y="193525"/>
            <a:ext cx="84759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nl" sz="1800"/>
              <a:t>Deep Learning groep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Anomaly detector creëren. Dit zal de Data labelen.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nl"/>
              <a:t>Classifier wordt een LSTM.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338275"/>
            <a:ext cx="3772625" cy="16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hape 16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Shape 161"/>
          <p:cNvSpPr txBox="1"/>
          <p:nvPr/>
        </p:nvSpPr>
        <p:spPr>
          <a:xfrm>
            <a:off x="480150" y="272600"/>
            <a:ext cx="81837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/>
              <a:t>Planning RBS</a:t>
            </a:r>
            <a:r>
              <a:rPr b="1" lang="nl"/>
              <a:t>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Saw expert code ontleden zodat specifieker een anomalie gedetecteerd wordt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Oorzaak van die anomalie achterhalen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Verbanden zoeken/plotten van resultaten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nl">
                <a:solidFill>
                  <a:schemeClr val="dk1"/>
                </a:solidFill>
              </a:rPr>
              <a:t>Planning DL: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Onderzoeken of Simplified Static Models toepasbaar zijn.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Verder met data cleaning.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Verder met maken van werkend neural network.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>
                <a:solidFill>
                  <a:schemeClr val="dk1"/>
                </a:solidFill>
              </a:rPr>
              <a:t>Planning BBN: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nl">
                <a:solidFill>
                  <a:schemeClr val="dk1"/>
                </a:solidFill>
              </a:rPr>
              <a:t>Doorspitten en verbeteren van de Smile App code (BBN)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□"/>
            </a:pPr>
            <a:r>
              <a:rPr lang="nl">
                <a:solidFill>
                  <a:schemeClr val="dk1"/>
                </a:solidFill>
              </a:rPr>
              <a:t>Verschillende soorten delimiters accepteren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✓"/>
            </a:pPr>
            <a:r>
              <a:rPr lang="nl">
                <a:solidFill>
                  <a:schemeClr val="dk1"/>
                </a:solidFill>
              </a:rPr>
              <a:t>Laatste regel data wordt verwijderd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□"/>
            </a:pPr>
            <a:r>
              <a:rPr lang="nl">
                <a:solidFill>
                  <a:schemeClr val="dk1"/>
                </a:solidFill>
              </a:rPr>
              <a:t>Resultaten “mooi” weergeven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□"/>
            </a:pPr>
            <a:r>
              <a:rPr lang="nl">
                <a:solidFill>
                  <a:schemeClr val="dk1"/>
                </a:solidFill>
              </a:rPr>
              <a:t>Automatiseren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ts val="1400"/>
              <a:buChar char="□"/>
            </a:pPr>
            <a:r>
              <a:rPr lang="nl">
                <a:solidFill>
                  <a:schemeClr val="dk1"/>
                </a:solidFill>
              </a:rPr>
              <a:t>Connectie met database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hape 16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/>
        </p:nvSpPr>
        <p:spPr>
          <a:xfrm>
            <a:off x="1434150" y="805325"/>
            <a:ext cx="60339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Korte introductie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Waar staan we op dit moment?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Rule Based System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Factoranalyse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>
                <a:solidFill>
                  <a:schemeClr val="dk1"/>
                </a:solidFill>
              </a:rPr>
              <a:t>Bayesian Belief Network</a:t>
            </a:r>
            <a:r>
              <a:rPr lang="nl" sz="1800"/>
              <a:t> (BBN)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Neural Networks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Aankomende weken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hape 5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434150" y="495100"/>
            <a:ext cx="60339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Korte introductie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Defecten of afwijkingen aan sensoren, in het klimaatsysteem, worden niet (tijdig) gedetecteerd in De Haagse Hogeschool Delft.</a:t>
            </a:r>
            <a:br>
              <a:rPr lang="nl"/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Onderzoek naar verschillende methoden voor de detectie van defecten/afwijkingen.</a:t>
            </a:r>
            <a:br>
              <a:rPr lang="nl"/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Het visualiseren van defecten/afwijkingen a.d.h.v. de ‘beste’ onderzochte methode in een systeem.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descr="HHS_Delft_Campus_01.jpg"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28" y="2992233"/>
            <a:ext cx="2976823" cy="198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434150" y="495100"/>
            <a:ext cx="60339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Waar staan we?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We onderzoeken drie methoden voor het detecteren van defecten/afwijkingen op basis van eerdere onderzoeken.</a:t>
            </a:r>
            <a:br>
              <a:rPr lang="nl" sz="1800"/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Er zijn verschillende virtualisatie tools onderzocht om de ruwe data weer te geven.</a:t>
            </a:r>
            <a:br>
              <a:rPr lang="nl"/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Een aantal anomalieën zijn bekend.</a:t>
            </a:r>
            <a:br>
              <a:rPr lang="nl"/>
            </a:b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nl"/>
              <a:t>We zijn bezig om zoveel mogelijk anomalieën in kaart te brengen.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122550" y="2768500"/>
            <a:ext cx="46746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System:</a:t>
            </a:r>
            <a:br>
              <a:rPr b="1" lang="nl" sz="1800"/>
            </a:br>
          </a:p>
          <a:p>
            <a:pPr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Alle anomalieën in kaart gebracht</a:t>
            </a:r>
          </a:p>
          <a:p>
            <a:pPr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Meerdere anomalieën per lokaal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75" y="113450"/>
            <a:ext cx="7645199" cy="265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172575" y="196750"/>
            <a:ext cx="42240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System:</a:t>
            </a:r>
            <a:br>
              <a:rPr b="1" lang="nl" sz="1800"/>
            </a:br>
          </a:p>
          <a:p>
            <a:pPr indent="-3175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Afmaken Situaties XML</a:t>
            </a:r>
          </a:p>
          <a:p>
            <a:pPr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Situaties komen meerdere keren voor</a:t>
            </a:r>
          </a:p>
          <a:p>
            <a:pPr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Zelfde waardes geven verschillende ‘situaties’</a:t>
            </a:r>
          </a:p>
          <a:p>
            <a:pPr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Specifieke situaties worden op één hoop gegooid.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223" y="196750"/>
            <a:ext cx="4336353" cy="238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525" y="2417375"/>
            <a:ext cx="4224000" cy="23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hape 8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72575" y="196750"/>
            <a:ext cx="4224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Rule Based System: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900" y="177250"/>
            <a:ext cx="2486251" cy="13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975" y="868200"/>
            <a:ext cx="5709901" cy="254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483825" y="348125"/>
            <a:ext cx="4158300" cy="2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nl" sz="1800"/>
              <a:t>Factoranalyse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Weer opgepakt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kleinere intervallen uitproberen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Is een stuk interessanter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Echte situaties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Ventilatie aan zonder aanwezigheid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Warm, maar geen aanpassing aan klimaatregelsysteem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cxnSp>
        <p:nvCxnSpPr>
          <p:cNvPr id="99" name="Shape 9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475" y="102525"/>
            <a:ext cx="4198775" cy="25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492" y="2620750"/>
            <a:ext cx="4198758" cy="25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976" y="2620750"/>
            <a:ext cx="4213365" cy="25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497550" y="348400"/>
            <a:ext cx="4669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Bayesian Belief Network (BBN)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Omzetten van data </a:t>
            </a:r>
            <a:r>
              <a:rPr lang="nl">
                <a:solidFill>
                  <a:schemeClr val="dk1"/>
                </a:solidFill>
              </a:rPr>
              <a:t>(‘normale gegevens’) naar rule-values (enen en nullen) blijft moeilijk</a:t>
            </a: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Gekeken naar mogelijkheid intervallen op basis van gemiddelde en std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BBN.PNG" id="111" name="Shape 111"/>
          <p:cNvPicPr preferRelativeResize="0"/>
          <p:nvPr/>
        </p:nvPicPr>
        <p:blipFill rotWithShape="1">
          <a:blip r:embed="rId4">
            <a:alphaModFix/>
          </a:blip>
          <a:srcRect b="327" l="0" r="0" t="327"/>
          <a:stretch/>
        </p:blipFill>
        <p:spPr>
          <a:xfrm>
            <a:off x="6374433" y="348400"/>
            <a:ext cx="2401116" cy="25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138" y="2047863"/>
            <a:ext cx="6162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