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Montserra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11" Type="http://schemas.openxmlformats.org/officeDocument/2006/relationships/slide" Target="slides/slide7.xml"/><Relationship Id="rId22" Type="http://schemas.openxmlformats.org/officeDocument/2006/relationships/font" Target="fonts/Montserrat-italic.fntdata"/><Relationship Id="rId10" Type="http://schemas.openxmlformats.org/officeDocument/2006/relationships/slide" Target="slides/slide6.xml"/><Relationship Id="rId21" Type="http://schemas.openxmlformats.org/officeDocument/2006/relationships/font" Target="fonts/Montserrat-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rIns="91425" wrap="square" tIns="91425"/>
          <a:lstStyle>
            <a:lvl1pPr indent="0" lvl="0" marL="0" marR="0" rtl="0" algn="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rIns="91425" wrap="square" tIns="91425"/>
          <a:lstStyle>
            <a:lvl1pPr indent="0" lvl="0" marL="0" marR="0" rtl="0" algn="l">
              <a:spcBef>
                <a:spcPts val="0"/>
              </a:spcBef>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Clr>
                <a:schemeClr val="dk1"/>
              </a:buClr>
              <a:buSzPts val="1400"/>
              <a:buFont typeface="Calibri"/>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Clr>
                <a:schemeClr val="dk1"/>
              </a:buClr>
              <a:buSzPts val="1400"/>
              <a:buFont typeface="Calibri"/>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Clr>
                <a:schemeClr val="dk1"/>
              </a:buClr>
              <a:buSzPts val="1400"/>
              <a:buFont typeface="Calibri"/>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Clr>
                <a:schemeClr val="dk1"/>
              </a:buClr>
              <a:buSzPts val="1400"/>
              <a:buFont typeface="Calibri"/>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Clr>
                <a:schemeClr val="dk1"/>
              </a:buClr>
              <a:buSzPts val="1400"/>
              <a:buFont typeface="Calibri"/>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Clr>
                <a:schemeClr val="dk1"/>
              </a:buClr>
              <a:buSzPts val="1400"/>
              <a:buFont typeface="Calibri"/>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Clr>
                <a:schemeClr val="dk1"/>
              </a:buClr>
              <a:buSzPts val="1400"/>
              <a:buFont typeface="Calibri"/>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Clr>
                <a:schemeClr val="dk1"/>
              </a:buClr>
              <a:buSzPts val="1400"/>
              <a:buFont typeface="Calibri"/>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Shape 35"/>
          <p:cNvSpPr txBox="1"/>
          <p:nvPr>
            <p:ph idx="1" type="body"/>
          </p:nvPr>
        </p:nvSpPr>
        <p:spPr>
          <a:xfrm>
            <a:off x="685800" y="4400550"/>
            <a:ext cx="5486400" cy="3600450"/>
          </a:xfrm>
          <a:prstGeom prst="rect">
            <a:avLst/>
          </a:prstGeom>
          <a:noFill/>
          <a:ln>
            <a:noFill/>
          </a:ln>
        </p:spPr>
        <p:txBody>
          <a:bodyPr anchorCtr="0" anchor="t" bIns="91425" lIns="91425" rIns="91425" wrap="square" tIns="91425">
            <a:noAutofit/>
          </a:bodyPr>
          <a:lstStyle/>
          <a:p>
            <a:pPr indent="-88900" lvl="0" marL="0" marR="0" rtl="0" algn="l">
              <a:spcBef>
                <a:spcPts val="0"/>
              </a:spcBef>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36" name="Shape 3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1" name="Shape 131"/>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88900" lvl="0" marL="0" marR="0" rtl="0" algn="l">
              <a:spcBef>
                <a:spcPts val="0"/>
              </a:spcBef>
              <a:buClr>
                <a:schemeClr val="lt1"/>
              </a:buClr>
              <a:buSzPts val="1400"/>
              <a:buFont typeface="Calibri"/>
              <a:buNone/>
            </a:pPr>
            <a:r>
              <a:rPr b="0" i="0" lang="en-US" sz="1200" u="none" cap="none" strike="noStrike">
                <a:solidFill>
                  <a:schemeClr val="lt1"/>
                </a:solidFill>
                <a:latin typeface="Calibri"/>
                <a:ea typeface="Calibri"/>
                <a:cs typeface="Calibri"/>
                <a:sym typeface="Calibri"/>
              </a:rPr>
              <a:t>Deze methode maakt gebruik van </a:t>
            </a:r>
          </a:p>
        </p:txBody>
      </p:sp>
      <p:sp>
        <p:nvSpPr>
          <p:cNvPr id="132" name="Shape 132"/>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1" name="Shape 141"/>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88900" lvl="0" marL="0" marR="0" rtl="0" algn="l">
              <a:spcBef>
                <a:spcPts val="0"/>
              </a:spcBef>
              <a:buClr>
                <a:schemeClr val="lt1"/>
              </a:buClr>
              <a:buSzPts val="1400"/>
              <a:buFont typeface="Calibri"/>
              <a:buNone/>
            </a:pPr>
            <a:r>
              <a:rPr b="0" i="0" lang="en-US" sz="1200" u="none" cap="none" strike="noStrike">
                <a:solidFill>
                  <a:schemeClr val="lt1"/>
                </a:solidFill>
                <a:latin typeface="Calibri"/>
                <a:ea typeface="Calibri"/>
                <a:cs typeface="Calibri"/>
                <a:sym typeface="Calibri"/>
              </a:rPr>
              <a:t>Deze methode maakt gebruik van </a:t>
            </a:r>
          </a:p>
        </p:txBody>
      </p:sp>
      <p:sp>
        <p:nvSpPr>
          <p:cNvPr id="142" name="Shape 142"/>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2" name="Shape 152"/>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88900" lvl="0" marL="0" marR="0" rtl="0" algn="l">
              <a:spcBef>
                <a:spcPts val="0"/>
              </a:spcBef>
              <a:buClr>
                <a:schemeClr val="lt1"/>
              </a:buClr>
              <a:buSzPts val="1400"/>
              <a:buFont typeface="Calibri"/>
              <a:buNone/>
            </a:pPr>
            <a:r>
              <a:rPr b="0" i="0" lang="en-US" sz="1200" u="none" cap="none" strike="noStrike">
                <a:solidFill>
                  <a:schemeClr val="lt1"/>
                </a:solidFill>
                <a:latin typeface="Calibri"/>
                <a:ea typeface="Calibri"/>
                <a:cs typeface="Calibri"/>
                <a:sym typeface="Calibri"/>
              </a:rPr>
              <a:t>Deze methode maakt gebruik van </a:t>
            </a:r>
          </a:p>
        </p:txBody>
      </p:sp>
      <p:sp>
        <p:nvSpPr>
          <p:cNvPr id="153" name="Shape 153"/>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2" name="Shape 162"/>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88900" lvl="0" marL="0" marR="0" rtl="0" algn="l">
              <a:spcBef>
                <a:spcPts val="0"/>
              </a:spcBef>
              <a:buClr>
                <a:schemeClr val="lt1"/>
              </a:buClr>
              <a:buSzPts val="1400"/>
              <a:buFont typeface="Calibri"/>
              <a:buNone/>
            </a:pPr>
            <a:r>
              <a:rPr b="0" i="0" lang="en-US" sz="1200" u="none" cap="none" strike="noStrike">
                <a:solidFill>
                  <a:schemeClr val="lt1"/>
                </a:solidFill>
                <a:latin typeface="Calibri"/>
                <a:ea typeface="Calibri"/>
                <a:cs typeface="Calibri"/>
                <a:sym typeface="Calibri"/>
              </a:rPr>
              <a:t>Deze methode maakt gebruik van </a:t>
            </a:r>
          </a:p>
        </p:txBody>
      </p:sp>
      <p:sp>
        <p:nvSpPr>
          <p:cNvPr id="163" name="Shape 163"/>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2" name="Shape 172"/>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88900" lvl="0" marL="0" marR="0" rtl="0" algn="l">
              <a:spcBef>
                <a:spcPts val="0"/>
              </a:spcBef>
              <a:buClr>
                <a:schemeClr val="lt1"/>
              </a:buClr>
              <a:buSzPts val="1400"/>
              <a:buFont typeface="Calibri"/>
              <a:buNone/>
            </a:pPr>
            <a:r>
              <a:rPr b="0" i="0" lang="en-US" sz="1200" u="none" cap="none" strike="noStrike">
                <a:solidFill>
                  <a:schemeClr val="lt1"/>
                </a:solidFill>
                <a:latin typeface="Calibri"/>
                <a:ea typeface="Calibri"/>
                <a:cs typeface="Calibri"/>
                <a:sym typeface="Calibri"/>
              </a:rPr>
              <a:t>Deze methode maakt gebruik van </a:t>
            </a:r>
          </a:p>
        </p:txBody>
      </p:sp>
      <p:sp>
        <p:nvSpPr>
          <p:cNvPr id="173" name="Shape 173"/>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3" name="Shape 183"/>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76200" lvl="0" marL="0" marR="0" rtl="0" algn="l">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Samenvattend</a:t>
            </a:r>
            <a:br>
              <a:rPr b="0" i="0" lang="en-US" sz="1200" u="none" cap="none" strike="noStrike">
                <a:solidFill>
                  <a:srgbClr val="FFFFFF"/>
                </a:solidFill>
                <a:latin typeface="Calibri"/>
                <a:ea typeface="Calibri"/>
                <a:cs typeface="Calibri"/>
                <a:sym typeface="Calibri"/>
              </a:rPr>
            </a:br>
            <a:r>
              <a:rPr b="0" i="0" lang="en-US" sz="1200" u="none" cap="none" strike="noStrike">
                <a:solidFill>
                  <a:srgbClr val="FFFFFF"/>
                </a:solidFill>
                <a:latin typeface="Calibri"/>
                <a:ea typeface="Calibri"/>
                <a:cs typeface="Calibri"/>
                <a:sym typeface="Calibri"/>
              </a:rPr>
              <a:t>is in de loop der Jaren beschreven en uitgewerkt wat er precies gebeurd binnen het klimaatregelsysteem en wat er fout is gegaan.</a:t>
            </a:r>
          </a:p>
          <a:p>
            <a:pPr indent="-76200" lvl="0" marL="0" marR="0" rtl="0" algn="l">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Vervolgens is veel onderzoek gedaan naar de verschillende oorzaken hiervan. Dit hebben wij als input gebruikt voor ons project en hebben hier zelf een stukje onderzoek aan toegevoegd.</a:t>
            </a:r>
            <a:br>
              <a:rPr b="0" i="0" lang="en-US" sz="1200" u="none" cap="none" strike="noStrike">
                <a:solidFill>
                  <a:srgbClr val="FFFFFF"/>
                </a:solidFill>
                <a:latin typeface="Calibri"/>
                <a:ea typeface="Calibri"/>
                <a:cs typeface="Calibri"/>
                <a:sym typeface="Calibri"/>
              </a:rPr>
            </a:br>
            <a:r>
              <a:rPr b="0" i="0" lang="en-US" sz="1200" u="none" cap="none" strike="noStrike">
                <a:solidFill>
                  <a:srgbClr val="FFFFFF"/>
                </a:solidFill>
                <a:latin typeface="Calibri"/>
                <a:ea typeface="Calibri"/>
                <a:cs typeface="Calibri"/>
                <a:sym typeface="Calibri"/>
              </a:rPr>
              <a:t>Op dit moment bevinden we ons in de derde stap van dit model en proberen we via de drie genoemde methodes, rule based, Bayesian belief network en neurale netwerken uit de data te voorspellen welke  waardes en situaties “normaal” zijn en welke waardes en situaties afwijkingen vertonen.</a:t>
            </a:r>
          </a:p>
          <a:p>
            <a:pPr indent="-88900" lvl="0" marL="0" marR="0" rtl="0" algn="l">
              <a:spcBef>
                <a:spcPts val="0"/>
              </a:spcBef>
              <a:buClr>
                <a:schemeClr val="dk1"/>
              </a:buClr>
              <a:buSzPts val="1400"/>
              <a:buFont typeface="Calibri"/>
              <a:buNone/>
            </a:pPr>
            <a:r>
              <a:t/>
            </a:r>
            <a:endParaRPr b="0" i="0" sz="1200" u="none" cap="none" strike="noStrike">
              <a:solidFill>
                <a:schemeClr val="lt1"/>
              </a:solidFill>
              <a:latin typeface="Calibri"/>
              <a:ea typeface="Calibri"/>
              <a:cs typeface="Calibri"/>
              <a:sym typeface="Calibri"/>
            </a:endParaRPr>
          </a:p>
        </p:txBody>
      </p:sp>
      <p:sp>
        <p:nvSpPr>
          <p:cNvPr id="184" name="Shape 184"/>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4" name="Shape 44"/>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88900" lvl="0" marL="0" marR="0" rtl="0" algn="l">
              <a:spcBef>
                <a:spcPts val="0"/>
              </a:spcBef>
              <a:buClr>
                <a:schemeClr val="dk1"/>
              </a:buClr>
              <a:buSzPts val="1400"/>
              <a:buFont typeface="Calibri"/>
              <a:buNone/>
            </a:pPr>
            <a:r>
              <a:t/>
            </a:r>
            <a:endParaRPr b="0" i="0" sz="1200" u="none" cap="none" strike="noStrike">
              <a:solidFill>
                <a:schemeClr val="lt1"/>
              </a:solidFill>
              <a:latin typeface="Calibri"/>
              <a:ea typeface="Calibri"/>
              <a:cs typeface="Calibri"/>
              <a:sym typeface="Calibri"/>
            </a:endParaRPr>
          </a:p>
        </p:txBody>
      </p:sp>
      <p:sp>
        <p:nvSpPr>
          <p:cNvPr id="45" name="Shape 45"/>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4" name="Shape 54"/>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88900" lvl="0" marL="0" marR="0" rtl="0" algn="l">
              <a:spcBef>
                <a:spcPts val="0"/>
              </a:spcBef>
              <a:spcAft>
                <a:spcPts val="0"/>
              </a:spcAft>
              <a:buClr>
                <a:schemeClr val="dk1"/>
              </a:buClr>
              <a:buSzPts val="1400"/>
              <a:buFont typeface="Calibri"/>
              <a:buNone/>
            </a:pPr>
            <a:r>
              <a:t/>
            </a:r>
            <a:endParaRPr b="0" i="0" sz="1200" u="none" cap="none" strike="noStrike">
              <a:solidFill>
                <a:schemeClr val="lt1"/>
              </a:solidFill>
              <a:latin typeface="Calibri"/>
              <a:ea typeface="Calibri"/>
              <a:cs typeface="Calibri"/>
              <a:sym typeface="Calibri"/>
            </a:endParaRPr>
          </a:p>
          <a:p>
            <a:pPr indent="-88900" lvl="0" marL="0" marR="0" rtl="0" algn="l">
              <a:spcBef>
                <a:spcPts val="0"/>
              </a:spcBef>
              <a:spcAft>
                <a:spcPts val="0"/>
              </a:spcAft>
              <a:buClr>
                <a:schemeClr val="lt1"/>
              </a:buClr>
              <a:buSzPts val="1400"/>
              <a:buFont typeface="Calibri"/>
              <a:buNone/>
            </a:pPr>
            <a:r>
              <a:rPr b="0" i="0" lang="en-US" sz="1200" u="none" cap="none" strike="noStrike">
                <a:solidFill>
                  <a:schemeClr val="lt1"/>
                </a:solidFill>
                <a:latin typeface="Calibri"/>
                <a:ea typeface="Calibri"/>
                <a:cs typeface="Calibri"/>
                <a:sym typeface="Calibri"/>
              </a:rPr>
              <a:t>The proposed framework for the sensor fault detection was tested on the building of The Hague University of Applied Science (THUAS) in Delft. This building was selected for the research because this building has a complex HVAC system with an advanced control system and extensive measurement data is available for analyzing the sensor values and the indoor climate. </a:t>
            </a:r>
          </a:p>
          <a:p>
            <a:pPr indent="-88900" lvl="0" marL="0" marR="0" rtl="0" algn="l">
              <a:spcBef>
                <a:spcPts val="0"/>
              </a:spcBef>
              <a:spcAft>
                <a:spcPts val="0"/>
              </a:spcAft>
              <a:buClr>
                <a:schemeClr val="lt1"/>
              </a:buClr>
              <a:buSzPts val="1400"/>
              <a:buFont typeface="Calibri"/>
              <a:buNone/>
            </a:pPr>
            <a:r>
              <a:rPr b="0" i="0" lang="en-US" sz="1200" u="none" cap="none" strike="noStrike">
                <a:solidFill>
                  <a:schemeClr val="lt1"/>
                </a:solidFill>
                <a:latin typeface="Calibri"/>
                <a:ea typeface="Calibri"/>
                <a:cs typeface="Calibri"/>
                <a:sym typeface="Calibri"/>
              </a:rPr>
              <a:t>In the rooms of the building cold and heat is delivered by a floor heating system and by ceiling panels in which water is circulated. The ventilation flow rate to the rooms is demand-controlled based on occupancy and the CO2 level. The building contains mainly classrooms and offices for the lecturers as well as a restaurant. Every room is equipped with a number of sensors: CO2, temperature, humidity, occupancy (PIR), light, ventilation rate, ventilation valve position, window open/close. The sensor data are stored in the production database since the opening of the building in august 2009. </a:t>
            </a:r>
          </a:p>
          <a:p>
            <a:pPr indent="-88900" lvl="0" marL="0" marR="0" rtl="0" algn="l">
              <a:spcBef>
                <a:spcPts val="0"/>
              </a:spcBef>
              <a:spcAft>
                <a:spcPts val="0"/>
              </a:spcAft>
              <a:buClr>
                <a:schemeClr val="dk1"/>
              </a:buClr>
              <a:buSzPts val="1400"/>
              <a:buFont typeface="Calibri"/>
              <a:buNone/>
            </a:pPr>
            <a:r>
              <a:t/>
            </a:r>
            <a:endParaRPr b="0" i="0" sz="1200" u="none" cap="none" strike="noStrike">
              <a:solidFill>
                <a:schemeClr val="lt1"/>
              </a:solidFill>
              <a:latin typeface="Calibri"/>
              <a:ea typeface="Calibri"/>
              <a:cs typeface="Calibri"/>
              <a:sym typeface="Calibri"/>
            </a:endParaRPr>
          </a:p>
          <a:p>
            <a:pPr indent="-88900" lvl="0" marL="0" marR="0" rtl="0" algn="l">
              <a:spcBef>
                <a:spcPts val="0"/>
              </a:spcBef>
              <a:buClr>
                <a:schemeClr val="lt1"/>
              </a:buClr>
              <a:buSzPts val="1400"/>
              <a:buFont typeface="Calibri"/>
              <a:buNone/>
            </a:pPr>
            <a:r>
              <a:rPr b="0" i="0" lang="en-US" sz="1200" u="none" cap="none" strike="noStrike">
                <a:solidFill>
                  <a:schemeClr val="lt1"/>
                </a:solidFill>
                <a:latin typeface="Calibri"/>
                <a:ea typeface="Calibri"/>
                <a:cs typeface="Calibri"/>
                <a:sym typeface="Calibri"/>
              </a:rPr>
              <a:t>Modern smart building systems are equipped with many sensors as information source for the HVAC systems. The combination of data from these sensors can be used for analyzing and detection of faulty sensors. </a:t>
            </a:r>
          </a:p>
        </p:txBody>
      </p:sp>
      <p:sp>
        <p:nvSpPr>
          <p:cNvPr id="55" name="Shape 55"/>
          <p:cNvSpPr txBox="1"/>
          <p:nvPr>
            <p:ph idx="10" type="dt"/>
          </p:nvPr>
        </p:nvSpPr>
        <p:spPr>
          <a:xfrm>
            <a:off x="3884613" y="0"/>
            <a:ext cx="2971800" cy="458788"/>
          </a:xfrm>
          <a:prstGeom prst="rect">
            <a:avLst/>
          </a:prstGeom>
          <a:noFill/>
          <a:ln>
            <a:noFill/>
          </a:ln>
        </p:spPr>
        <p:txBody>
          <a:bodyPr anchorCtr="0" anchor="t" bIns="45700" lIns="91425" rIns="91425" wrap="square" tIns="45700">
            <a:noAutofit/>
          </a:bodyPr>
          <a:lstStyle/>
          <a:p>
            <a:pPr indent="-88900" lvl="0" marL="0" marR="0" rtl="0" algn="r">
              <a:lnSpc>
                <a:spcPct val="100000"/>
              </a:lnSpc>
              <a:spcBef>
                <a:spcPts val="0"/>
              </a:spcBef>
              <a:spcAft>
                <a:spcPts val="0"/>
              </a:spcAft>
              <a:buClr>
                <a:schemeClr val="lt1"/>
              </a:buClr>
              <a:buSzPts val="1400"/>
              <a:buFont typeface="Calibri"/>
              <a:buNone/>
            </a:pPr>
            <a:r>
              <a:rPr b="0" i="0" lang="en-US" sz="1200" u="none" cap="none" strike="noStrike">
                <a:solidFill>
                  <a:schemeClr val="lt1"/>
                </a:solidFill>
                <a:latin typeface="Calibri"/>
                <a:ea typeface="Calibri"/>
                <a:cs typeface="Calibri"/>
                <a:sym typeface="Calibri"/>
              </a:rPr>
              <a:t>29 november 2017</a:t>
            </a:r>
          </a:p>
        </p:txBody>
      </p:sp>
      <p:sp>
        <p:nvSpPr>
          <p:cNvPr id="56" name="Shape 56"/>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7" name="Shape 67"/>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88900" lvl="0" marL="0" marR="0" rtl="0" algn="l">
              <a:spcBef>
                <a:spcPts val="0"/>
              </a:spcBef>
              <a:buClr>
                <a:schemeClr val="lt1"/>
              </a:buClr>
              <a:buSzPts val="1400"/>
              <a:buFont typeface="Calibri"/>
              <a:buNone/>
            </a:pPr>
            <a:r>
              <a:rPr b="0" i="0" lang="en-US" sz="1200" u="none" cap="none" strike="noStrike">
                <a:solidFill>
                  <a:schemeClr val="lt1"/>
                </a:solidFill>
                <a:latin typeface="Calibri"/>
                <a:ea typeface="Calibri"/>
                <a:cs typeface="Calibri"/>
                <a:sym typeface="Calibri"/>
              </a:rPr>
              <a:t>Deze methode maakt gebruik van </a:t>
            </a:r>
          </a:p>
        </p:txBody>
      </p:sp>
      <p:sp>
        <p:nvSpPr>
          <p:cNvPr id="68" name="Shape 6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8" name="Shape 78"/>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88900" lvl="0" marL="0" marR="0" rtl="0" algn="l">
              <a:spcBef>
                <a:spcPts val="0"/>
              </a:spcBef>
              <a:buClr>
                <a:schemeClr val="lt1"/>
              </a:buClr>
              <a:buSzPts val="1400"/>
              <a:buFont typeface="Calibri"/>
              <a:buNone/>
            </a:pPr>
            <a:r>
              <a:rPr b="0" i="0" lang="en-US" sz="1200" u="none" cap="none" strike="noStrike">
                <a:solidFill>
                  <a:schemeClr val="lt1"/>
                </a:solidFill>
                <a:latin typeface="Calibri"/>
                <a:ea typeface="Calibri"/>
                <a:cs typeface="Calibri"/>
                <a:sym typeface="Calibri"/>
              </a:rPr>
              <a:t>Deze methode maakt gebruik van </a:t>
            </a:r>
          </a:p>
        </p:txBody>
      </p:sp>
      <p:sp>
        <p:nvSpPr>
          <p:cNvPr id="79" name="Shape 79"/>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8" name="Shape 88"/>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88900" lvl="0" marL="0" marR="0" rtl="0" algn="l">
              <a:spcBef>
                <a:spcPts val="0"/>
              </a:spcBef>
              <a:buClr>
                <a:schemeClr val="lt1"/>
              </a:buClr>
              <a:buSzPts val="1400"/>
              <a:buFont typeface="Calibri"/>
              <a:buNone/>
            </a:pPr>
            <a:r>
              <a:rPr b="0" i="0" lang="en-US" sz="1200" u="none" cap="none" strike="noStrike">
                <a:solidFill>
                  <a:schemeClr val="lt1"/>
                </a:solidFill>
                <a:latin typeface="Calibri"/>
                <a:ea typeface="Calibri"/>
                <a:cs typeface="Calibri"/>
                <a:sym typeface="Calibri"/>
              </a:rPr>
              <a:t>Deze methode maakt gebruik van </a:t>
            </a:r>
          </a:p>
        </p:txBody>
      </p:sp>
      <p:sp>
        <p:nvSpPr>
          <p:cNvPr id="89" name="Shape 89"/>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9" name="Shape 99"/>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88900" lvl="0" marL="0" marR="0" rtl="0" algn="l">
              <a:spcBef>
                <a:spcPts val="0"/>
              </a:spcBef>
              <a:buClr>
                <a:schemeClr val="lt1"/>
              </a:buClr>
              <a:buSzPts val="1400"/>
              <a:buFont typeface="Calibri"/>
              <a:buNone/>
            </a:pPr>
            <a:r>
              <a:rPr b="0" i="0" lang="en-US" sz="1200" u="none" cap="none" strike="noStrike">
                <a:solidFill>
                  <a:schemeClr val="lt1"/>
                </a:solidFill>
                <a:latin typeface="Calibri"/>
                <a:ea typeface="Calibri"/>
                <a:cs typeface="Calibri"/>
                <a:sym typeface="Calibri"/>
              </a:rPr>
              <a:t>Deze methode maakt gebruik van </a:t>
            </a:r>
          </a:p>
        </p:txBody>
      </p:sp>
      <p:sp>
        <p:nvSpPr>
          <p:cNvPr id="100" name="Shape 100"/>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9" name="Shape 109"/>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88900" lvl="0" marL="0" marR="0" rtl="0" algn="l">
              <a:spcBef>
                <a:spcPts val="0"/>
              </a:spcBef>
              <a:buClr>
                <a:schemeClr val="lt1"/>
              </a:buClr>
              <a:buSzPts val="1400"/>
              <a:buFont typeface="Calibri"/>
              <a:buNone/>
            </a:pPr>
            <a:r>
              <a:rPr b="0" i="0" lang="en-US" sz="1200" u="none" cap="none" strike="noStrike">
                <a:solidFill>
                  <a:schemeClr val="lt1"/>
                </a:solidFill>
                <a:latin typeface="Calibri"/>
                <a:ea typeface="Calibri"/>
                <a:cs typeface="Calibri"/>
                <a:sym typeface="Calibri"/>
              </a:rPr>
              <a:t>Deze methode maakt gebruik van </a:t>
            </a:r>
          </a:p>
        </p:txBody>
      </p:sp>
      <p:sp>
        <p:nvSpPr>
          <p:cNvPr id="110" name="Shape 110"/>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0" name="Shape 120"/>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88900" lvl="0" marL="0" marR="0" rtl="0" algn="l">
              <a:spcBef>
                <a:spcPts val="0"/>
              </a:spcBef>
              <a:buClr>
                <a:schemeClr val="lt1"/>
              </a:buClr>
              <a:buSzPts val="1400"/>
              <a:buFont typeface="Calibri"/>
              <a:buNone/>
            </a:pPr>
            <a:r>
              <a:rPr b="0" i="0" lang="en-US" sz="1200" u="none" cap="none" strike="noStrike">
                <a:solidFill>
                  <a:schemeClr val="lt1"/>
                </a:solidFill>
                <a:latin typeface="Calibri"/>
                <a:ea typeface="Calibri"/>
                <a:cs typeface="Calibri"/>
                <a:sym typeface="Calibri"/>
              </a:rPr>
              <a:t>Deze methode maakt gebruik van </a:t>
            </a:r>
          </a:p>
        </p:txBody>
      </p:sp>
      <p:sp>
        <p:nvSpPr>
          <p:cNvPr id="121" name="Shape 121"/>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1524000" y="1122363"/>
            <a:ext cx="9144000" cy="2387600"/>
          </a:xfrm>
          <a:prstGeom prst="rect">
            <a:avLst/>
          </a:prstGeom>
          <a:noFill/>
          <a:ln>
            <a:noFill/>
          </a:ln>
        </p:spPr>
        <p:txBody>
          <a:bodyPr anchorCtr="0" anchor="b" bIns="91425" lIns="91425" rIns="91425" wrap="square" tIns="91425"/>
          <a:lstStyle>
            <a:lvl1pPr indent="0" lvl="0" marL="0" marR="0" rtl="0" algn="ctr">
              <a:lnSpc>
                <a:spcPct val="90000"/>
              </a:lnSpc>
              <a:spcBef>
                <a:spcPts val="0"/>
              </a:spcBef>
              <a:spcAft>
                <a:spcPts val="0"/>
              </a:spcAft>
              <a:buClr>
                <a:schemeClr val="lt1"/>
              </a:buClr>
              <a:buSzPts val="6000"/>
              <a:buFont typeface="Calibri"/>
              <a:buNone/>
              <a:defRPr b="0" i="0" sz="6000" u="none" cap="none" strike="noStrike">
                <a:solidFill>
                  <a:schemeClr val="lt1"/>
                </a:solidFill>
                <a:latin typeface="Calibri"/>
                <a:ea typeface="Calibri"/>
                <a:cs typeface="Calibri"/>
                <a:sym typeface="Calibri"/>
              </a:defRPr>
            </a:lvl1pPr>
            <a:lvl2pPr indent="0" lvl="1">
              <a:spcBef>
                <a:spcPts val="0"/>
              </a:spcBef>
              <a:buSzPts val="1400"/>
              <a:buFont typeface="Arial"/>
              <a:buNone/>
              <a:defRPr sz="1800"/>
            </a:lvl2pPr>
            <a:lvl3pPr indent="0" lvl="2">
              <a:spcBef>
                <a:spcPts val="0"/>
              </a:spcBef>
              <a:buSzPts val="1400"/>
              <a:buFont typeface="Arial"/>
              <a:buNone/>
              <a:defRPr sz="1800"/>
            </a:lvl3pPr>
            <a:lvl4pPr indent="0" lvl="3">
              <a:spcBef>
                <a:spcPts val="0"/>
              </a:spcBef>
              <a:buSzPts val="1400"/>
              <a:buFont typeface="Arial"/>
              <a:buNone/>
              <a:defRPr sz="1800"/>
            </a:lvl4pPr>
            <a:lvl5pPr indent="0" lvl="4">
              <a:spcBef>
                <a:spcPts val="0"/>
              </a:spcBef>
              <a:buSzPts val="1400"/>
              <a:buFont typeface="Arial"/>
              <a:buNone/>
              <a:defRPr sz="1800"/>
            </a:lvl5pPr>
            <a:lvl6pPr indent="0" lvl="5">
              <a:spcBef>
                <a:spcPts val="0"/>
              </a:spcBef>
              <a:buSzPts val="1400"/>
              <a:buFont typeface="Arial"/>
              <a:buNone/>
              <a:defRPr sz="1800"/>
            </a:lvl6pPr>
            <a:lvl7pPr indent="0" lvl="6">
              <a:spcBef>
                <a:spcPts val="0"/>
              </a:spcBef>
              <a:buSzPts val="1400"/>
              <a:buFont typeface="Arial"/>
              <a:buNone/>
              <a:defRPr sz="1800"/>
            </a:lvl7pPr>
            <a:lvl8pPr indent="0" lvl="7">
              <a:spcBef>
                <a:spcPts val="0"/>
              </a:spcBef>
              <a:buSzPts val="1400"/>
              <a:buFont typeface="Arial"/>
              <a:buNone/>
              <a:defRPr sz="1800"/>
            </a:lvl8pPr>
            <a:lvl9pPr indent="0" lvl="8">
              <a:spcBef>
                <a:spcPts val="0"/>
              </a:spcBef>
              <a:buSzPts val="1400"/>
              <a:buFont typeface="Arial"/>
              <a:buNone/>
              <a:defRPr sz="1800"/>
            </a:lvl9pPr>
          </a:lstStyle>
          <a:p/>
        </p:txBody>
      </p:sp>
      <p:sp>
        <p:nvSpPr>
          <p:cNvPr id="17" name="Shape 17"/>
          <p:cNvSpPr txBox="1"/>
          <p:nvPr>
            <p:ph idx="1" type="subTitle"/>
          </p:nvPr>
        </p:nvSpPr>
        <p:spPr>
          <a:xfrm>
            <a:off x="1524000" y="3602038"/>
            <a:ext cx="9144000" cy="1655762"/>
          </a:xfrm>
          <a:prstGeom prst="rect">
            <a:avLst/>
          </a:prstGeom>
          <a:noFill/>
          <a:ln>
            <a:noFill/>
          </a:ln>
        </p:spPr>
        <p:txBody>
          <a:bodyPr anchorCtr="0" anchor="t" bIns="91425" lIns="91425" rIns="91425" wrap="square" tIns="91425"/>
          <a:lstStyle>
            <a:lvl1pPr indent="0" lvl="0" marL="0" marR="0" rtl="0" algn="ctr">
              <a:lnSpc>
                <a:spcPct val="90000"/>
              </a:lnSpc>
              <a:spcBef>
                <a:spcPts val="100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1pPr>
            <a:lvl2pPr indent="0" lvl="1" marL="457200" marR="0" rtl="0" algn="ctr">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2pPr>
            <a:lvl3pPr indent="0" lvl="2" marL="914400" marR="0" rtl="0" algn="ctr">
              <a:lnSpc>
                <a:spcPct val="90000"/>
              </a:lnSpc>
              <a:spcBef>
                <a:spcPts val="50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3pPr>
            <a:lvl4pPr indent="0" lvl="3" marL="13716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4pPr>
            <a:lvl5pPr indent="0" lvl="4" marL="18288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5pPr>
            <a:lvl6pPr indent="0" lvl="5" marL="22860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6pPr>
            <a:lvl7pPr indent="0" lvl="6" marL="27432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7pPr>
            <a:lvl8pPr indent="0" lvl="7" marL="32004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8pPr>
            <a:lvl9pPr indent="0" lvl="8" marL="36576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9pPr>
          </a:lstStyle>
          <a:p/>
        </p:txBody>
      </p:sp>
      <p:sp>
        <p:nvSpPr>
          <p:cNvPr id="18" name="Shape 18"/>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19" name="Shape 19"/>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20" name="Shape 20"/>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7620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indent="0" lvl="1">
              <a:spcBef>
                <a:spcPts val="0"/>
              </a:spcBef>
              <a:buSzPts val="1400"/>
              <a:buFont typeface="Arial"/>
              <a:buNone/>
              <a:defRPr sz="1800"/>
            </a:lvl2pPr>
            <a:lvl3pPr indent="0" lvl="2">
              <a:spcBef>
                <a:spcPts val="0"/>
              </a:spcBef>
              <a:buSzPts val="1400"/>
              <a:buFont typeface="Arial"/>
              <a:buNone/>
              <a:defRPr sz="1800"/>
            </a:lvl3pPr>
            <a:lvl4pPr indent="0" lvl="3">
              <a:spcBef>
                <a:spcPts val="0"/>
              </a:spcBef>
              <a:buSzPts val="1400"/>
              <a:buFont typeface="Arial"/>
              <a:buNone/>
              <a:defRPr sz="1800"/>
            </a:lvl4pPr>
            <a:lvl5pPr indent="0" lvl="4">
              <a:spcBef>
                <a:spcPts val="0"/>
              </a:spcBef>
              <a:buSzPts val="1400"/>
              <a:buFont typeface="Arial"/>
              <a:buNone/>
              <a:defRPr sz="1800"/>
            </a:lvl5pPr>
            <a:lvl6pPr indent="0" lvl="5">
              <a:spcBef>
                <a:spcPts val="0"/>
              </a:spcBef>
              <a:buSzPts val="1400"/>
              <a:buFont typeface="Arial"/>
              <a:buNone/>
              <a:defRPr sz="1800"/>
            </a:lvl6pPr>
            <a:lvl7pPr indent="0" lvl="6">
              <a:spcBef>
                <a:spcPts val="0"/>
              </a:spcBef>
              <a:buSzPts val="1400"/>
              <a:buFont typeface="Arial"/>
              <a:buNone/>
              <a:defRPr sz="1800"/>
            </a:lvl7pPr>
            <a:lvl8pPr indent="0" lvl="7">
              <a:spcBef>
                <a:spcPts val="0"/>
              </a:spcBef>
              <a:buSzPts val="1400"/>
              <a:buFont typeface="Arial"/>
              <a:buNone/>
              <a:defRPr sz="1800"/>
            </a:lvl8pPr>
            <a:lvl9pPr indent="0" lvl="8">
              <a:spcBef>
                <a:spcPts val="0"/>
              </a:spcBef>
              <a:buSzPts val="1400"/>
              <a:buFont typeface="Arial"/>
              <a:buNone/>
              <a:defRPr sz="1800"/>
            </a:lvl9pPr>
          </a:lstStyle>
          <a:p/>
        </p:txBody>
      </p:sp>
      <p:sp>
        <p:nvSpPr>
          <p:cNvPr id="23" name="Shape 23"/>
          <p:cNvSpPr txBox="1"/>
          <p:nvPr>
            <p:ph idx="1" type="body"/>
          </p:nvPr>
        </p:nvSpPr>
        <p:spPr>
          <a:xfrm>
            <a:off x="4914899" y="1065862"/>
            <a:ext cx="7277100" cy="4726200"/>
          </a:xfrm>
          <a:prstGeom prst="rect">
            <a:avLst/>
          </a:prstGeom>
          <a:noFill/>
          <a:ln>
            <a:noFill/>
          </a:ln>
        </p:spPr>
        <p:txBody>
          <a:bodyPr anchorCtr="0" anchor="ctr" bIns="91425" lIns="91425" rIns="91425" wrap="square" tIns="91425"/>
          <a:lstStyle>
            <a:lvl1pPr indent="50800" lvl="0" marL="304800" marR="0" rtl="0" algn="l">
              <a:lnSpc>
                <a:spcPct val="90000"/>
              </a:lnSpc>
              <a:spcBef>
                <a:spcPts val="0"/>
              </a:spcBef>
              <a:spcAft>
                <a:spcPts val="0"/>
              </a:spcAft>
              <a:buClr>
                <a:schemeClr val="lt1"/>
              </a:buClr>
              <a:buSzPts val="2000"/>
              <a:buFont typeface="Arial"/>
              <a:buChar char="•"/>
              <a:defRPr b="0" i="0" sz="2000" u="none" cap="none" strike="noStrike">
                <a:solidFill>
                  <a:schemeClr val="lt1"/>
                </a:solidFill>
                <a:latin typeface="Montserrat"/>
                <a:ea typeface="Montserrat"/>
                <a:cs typeface="Montserrat"/>
                <a:sym typeface="Montserrat"/>
              </a:defRPr>
            </a:lvl1pPr>
            <a:lvl2pPr indent="76200" lvl="1" marL="7620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101600" lvl="2" marL="1168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114300" lvl="3" marL="1600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114300" lvl="4" marL="2057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114300" lvl="5" marL="2514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114300" lvl="6" marL="2971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114300" lvl="7" marL="3429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114300" lvl="8" marL="3886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4" name="Shape 24"/>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25" name="Shape 25"/>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26" name="Shape 26"/>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7620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27" name="Shape 27"/>
        <p:cNvGrpSpPr/>
        <p:nvPr/>
      </p:nvGrpSpPr>
      <p:grpSpPr>
        <a:xfrm>
          <a:off x="0" y="0"/>
          <a:ext cx="0" cy="0"/>
          <a:chOff x="0" y="0"/>
          <a:chExt cx="0" cy="0"/>
        </a:xfrm>
      </p:grpSpPr>
      <p:sp>
        <p:nvSpPr>
          <p:cNvPr id="28" name="Shape 28"/>
          <p:cNvSpPr txBox="1"/>
          <p:nvPr>
            <p:ph type="title"/>
          </p:nvPr>
        </p:nvSpPr>
        <p:spPr>
          <a:xfrm>
            <a:off x="839788" y="457200"/>
            <a:ext cx="3932237" cy="16002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Clr>
                <a:schemeClr val="lt1"/>
              </a:buClr>
              <a:buSzPts val="3200"/>
              <a:buFont typeface="Calibri"/>
              <a:buNone/>
              <a:defRPr b="0" i="0" sz="3200" u="none" cap="none" strike="noStrike">
                <a:solidFill>
                  <a:schemeClr val="lt1"/>
                </a:solidFill>
                <a:latin typeface="Calibri"/>
                <a:ea typeface="Calibri"/>
                <a:cs typeface="Calibri"/>
                <a:sym typeface="Calibri"/>
              </a:defRPr>
            </a:lvl1pPr>
            <a:lvl2pPr indent="0" lvl="1">
              <a:spcBef>
                <a:spcPts val="0"/>
              </a:spcBef>
              <a:buSzPts val="1400"/>
              <a:buFont typeface="Arial"/>
              <a:buNone/>
              <a:defRPr sz="1800"/>
            </a:lvl2pPr>
            <a:lvl3pPr indent="0" lvl="2">
              <a:spcBef>
                <a:spcPts val="0"/>
              </a:spcBef>
              <a:buSzPts val="1400"/>
              <a:buFont typeface="Arial"/>
              <a:buNone/>
              <a:defRPr sz="1800"/>
            </a:lvl3pPr>
            <a:lvl4pPr indent="0" lvl="3">
              <a:spcBef>
                <a:spcPts val="0"/>
              </a:spcBef>
              <a:buSzPts val="1400"/>
              <a:buFont typeface="Arial"/>
              <a:buNone/>
              <a:defRPr sz="1800"/>
            </a:lvl4pPr>
            <a:lvl5pPr indent="0" lvl="4">
              <a:spcBef>
                <a:spcPts val="0"/>
              </a:spcBef>
              <a:buSzPts val="1400"/>
              <a:buFont typeface="Arial"/>
              <a:buNone/>
              <a:defRPr sz="1800"/>
            </a:lvl5pPr>
            <a:lvl6pPr indent="0" lvl="5">
              <a:spcBef>
                <a:spcPts val="0"/>
              </a:spcBef>
              <a:buSzPts val="1400"/>
              <a:buFont typeface="Arial"/>
              <a:buNone/>
              <a:defRPr sz="1800"/>
            </a:lvl6pPr>
            <a:lvl7pPr indent="0" lvl="6">
              <a:spcBef>
                <a:spcPts val="0"/>
              </a:spcBef>
              <a:buSzPts val="1400"/>
              <a:buFont typeface="Arial"/>
              <a:buNone/>
              <a:defRPr sz="1800"/>
            </a:lvl7pPr>
            <a:lvl8pPr indent="0" lvl="7">
              <a:spcBef>
                <a:spcPts val="0"/>
              </a:spcBef>
              <a:buSzPts val="1400"/>
              <a:buFont typeface="Arial"/>
              <a:buNone/>
              <a:defRPr sz="1800"/>
            </a:lvl8pPr>
            <a:lvl9pPr indent="0" lvl="8">
              <a:spcBef>
                <a:spcPts val="0"/>
              </a:spcBef>
              <a:buSzPts val="1400"/>
              <a:buFont typeface="Arial"/>
              <a:buNone/>
              <a:defRPr sz="1800"/>
            </a:lvl9pPr>
          </a:lstStyle>
          <a:p/>
        </p:txBody>
      </p:sp>
      <p:sp>
        <p:nvSpPr>
          <p:cNvPr id="29" name="Shape 29"/>
          <p:cNvSpPr txBox="1"/>
          <p:nvPr>
            <p:ph idx="1" type="body"/>
          </p:nvPr>
        </p:nvSpPr>
        <p:spPr>
          <a:xfrm>
            <a:off x="5183188" y="987425"/>
            <a:ext cx="6172200" cy="4873625"/>
          </a:xfrm>
          <a:prstGeom prst="rect">
            <a:avLst/>
          </a:prstGeom>
          <a:noFill/>
          <a:ln>
            <a:noFill/>
          </a:ln>
        </p:spPr>
        <p:txBody>
          <a:bodyPr anchorCtr="0" anchor="t" bIns="91425" lIns="91425" rIns="91425" wrap="square" tIns="91425"/>
          <a:lstStyle>
            <a:lvl1pPr indent="25400" lvl="0" marL="406400" marR="0" rtl="0" algn="l">
              <a:lnSpc>
                <a:spcPct val="90000"/>
              </a:lnSpc>
              <a:spcBef>
                <a:spcPts val="100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50800" lvl="1" marL="812800" marR="0" rtl="0" algn="l">
              <a:lnSpc>
                <a:spcPct val="90000"/>
              </a:lnSpc>
              <a:spcBef>
                <a:spcPts val="5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76200" lvl="2" marL="12192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101600" lvl="3" marL="1625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101600" lvl="4" marL="20828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101600" lvl="5" marL="25400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101600" lvl="6" marL="29972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101600" lvl="7" marL="345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101600" lvl="8" marL="391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30" name="Shape 30"/>
          <p:cNvSpPr txBox="1"/>
          <p:nvPr>
            <p:ph idx="2" type="body"/>
          </p:nvPr>
        </p:nvSpPr>
        <p:spPr>
          <a:xfrm>
            <a:off x="839788" y="2057400"/>
            <a:ext cx="3932237" cy="3811588"/>
          </a:xfrm>
          <a:prstGeom prst="rect">
            <a:avLst/>
          </a:prstGeom>
          <a:noFill/>
          <a:ln>
            <a:noFill/>
          </a:ln>
        </p:spPr>
        <p:txBody>
          <a:bodyPr anchorCtr="0" anchor="t" bIns="91425" lIns="91425" rIns="91425" wrap="square" tIns="91425"/>
          <a:lstStyle>
            <a:lvl1pPr indent="0" lvl="0" marL="0" marR="0" rtl="0" algn="l">
              <a:lnSpc>
                <a:spcPct val="9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indent="0" lvl="1" marL="4572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2pPr>
            <a:lvl3pPr indent="0" lvl="2" marL="9144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indent="0" lvl="3" marL="13716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4pPr>
            <a:lvl5pPr indent="0" lvl="4" marL="18288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5pPr>
            <a:lvl6pPr indent="0" lvl="5" marL="22860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6pPr>
            <a:lvl7pPr indent="0" lvl="6" marL="27432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7pPr>
            <a:lvl8pPr indent="0" lvl="7" marL="32004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8pPr>
            <a:lvl9pPr indent="0" lvl="8" marL="36576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9pPr>
          </a:lstStyle>
          <a:p/>
        </p:txBody>
      </p:sp>
      <p:sp>
        <p:nvSpPr>
          <p:cNvPr id="31" name="Shape 31"/>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32" name="Shape 32"/>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33" name="Shape 33"/>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7620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indent="0" lvl="1">
              <a:spcBef>
                <a:spcPts val="0"/>
              </a:spcBef>
              <a:buSzPts val="1400"/>
              <a:buFont typeface="Arial"/>
              <a:buNone/>
              <a:defRPr sz="1800"/>
            </a:lvl2pPr>
            <a:lvl3pPr indent="0" lvl="2">
              <a:spcBef>
                <a:spcPts val="0"/>
              </a:spcBef>
              <a:buSzPts val="1400"/>
              <a:buFont typeface="Arial"/>
              <a:buNone/>
              <a:defRPr sz="1800"/>
            </a:lvl3pPr>
            <a:lvl4pPr indent="0" lvl="3">
              <a:spcBef>
                <a:spcPts val="0"/>
              </a:spcBef>
              <a:buSzPts val="1400"/>
              <a:buFont typeface="Arial"/>
              <a:buNone/>
              <a:defRPr sz="1800"/>
            </a:lvl4pPr>
            <a:lvl5pPr indent="0" lvl="4">
              <a:spcBef>
                <a:spcPts val="0"/>
              </a:spcBef>
              <a:buSzPts val="1400"/>
              <a:buFont typeface="Arial"/>
              <a:buNone/>
              <a:defRPr sz="1800"/>
            </a:lvl5pPr>
            <a:lvl6pPr indent="0" lvl="5">
              <a:spcBef>
                <a:spcPts val="0"/>
              </a:spcBef>
              <a:buSzPts val="1400"/>
              <a:buFont typeface="Arial"/>
              <a:buNone/>
              <a:defRPr sz="1800"/>
            </a:lvl6pPr>
            <a:lvl7pPr indent="0" lvl="6">
              <a:spcBef>
                <a:spcPts val="0"/>
              </a:spcBef>
              <a:buSzPts val="1400"/>
              <a:buFont typeface="Arial"/>
              <a:buNone/>
              <a:defRPr sz="1800"/>
            </a:lvl7pPr>
            <a:lvl8pPr indent="0" lvl="7">
              <a:spcBef>
                <a:spcPts val="0"/>
              </a:spcBef>
              <a:buSzPts val="1400"/>
              <a:buFont typeface="Arial"/>
              <a:buNone/>
              <a:defRPr sz="1800"/>
            </a:lvl8pPr>
            <a:lvl9pPr indent="0" lvl="8">
              <a:spcBef>
                <a:spcPts val="0"/>
              </a:spcBef>
              <a:buSzPts val="1400"/>
              <a:buFont typeface="Arial"/>
              <a:buNone/>
              <a:defRPr sz="1800"/>
            </a:lvl9pPr>
          </a:lstStyle>
          <a:p/>
        </p:txBody>
      </p:sp>
      <p:sp>
        <p:nvSpPr>
          <p:cNvPr id="11" name="Shape 11"/>
          <p:cNvSpPr txBox="1"/>
          <p:nvPr>
            <p:ph idx="1" type="body"/>
          </p:nvPr>
        </p:nvSpPr>
        <p:spPr>
          <a:xfrm>
            <a:off x="838200" y="1825625"/>
            <a:ext cx="10515600" cy="4351338"/>
          </a:xfrm>
          <a:prstGeom prst="rect">
            <a:avLst/>
          </a:prstGeom>
          <a:noFill/>
          <a:ln>
            <a:noFill/>
          </a:ln>
        </p:spPr>
        <p:txBody>
          <a:bodyPr anchorCtr="0" anchor="t" bIns="91425" lIns="91425" rIns="91425" wrap="square" tIns="91425"/>
          <a:lstStyle>
            <a:lvl1pPr indent="50800" lvl="0" marL="3556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76200" lvl="1" marL="7620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101600" lvl="2" marL="1168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114300" lvl="3" marL="1600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114300" lvl="4" marL="2057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114300" lvl="5" marL="2514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114300" lvl="6" marL="2971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114300" lvl="7" marL="3429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114300" lvl="8" marL="3886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Shape 12"/>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13" name="Shape 13"/>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14" name="Shape 14"/>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7620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jp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image" Target="../media/image5.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C0C0C"/>
        </a:solidFill>
      </p:bgPr>
    </p:bg>
    <p:spTree>
      <p:nvGrpSpPr>
        <p:cNvPr id="37" name="Shape 37"/>
        <p:cNvGrpSpPr/>
        <p:nvPr/>
      </p:nvGrpSpPr>
      <p:grpSpPr>
        <a:xfrm>
          <a:off x="0" y="0"/>
          <a:ext cx="0" cy="0"/>
          <a:chOff x="0" y="0"/>
          <a:chExt cx="0" cy="0"/>
        </a:xfrm>
      </p:grpSpPr>
      <p:pic>
        <p:nvPicPr>
          <p:cNvPr id="38" name="Shape 38"/>
          <p:cNvPicPr preferRelativeResize="0"/>
          <p:nvPr/>
        </p:nvPicPr>
        <p:blipFill rotWithShape="1">
          <a:blip r:embed="rId3">
            <a:alphaModFix/>
          </a:blip>
          <a:srcRect b="7220" l="0" r="0" t="36600"/>
          <a:stretch/>
        </p:blipFill>
        <p:spPr>
          <a:xfrm>
            <a:off x="20" y="10"/>
            <a:ext cx="12191980" cy="4571990"/>
          </a:xfrm>
          <a:prstGeom prst="rect">
            <a:avLst/>
          </a:prstGeom>
          <a:noFill/>
          <a:ln>
            <a:noFill/>
          </a:ln>
        </p:spPr>
      </p:pic>
      <p:cxnSp>
        <p:nvCxnSpPr>
          <p:cNvPr id="39" name="Shape 39"/>
          <p:cNvCxnSpPr/>
          <p:nvPr/>
        </p:nvCxnSpPr>
        <p:spPr>
          <a:xfrm rot="10800000">
            <a:off x="8386843" y="5264106"/>
            <a:ext cx="0" cy="914400"/>
          </a:xfrm>
          <a:prstGeom prst="straightConnector1">
            <a:avLst/>
          </a:prstGeom>
          <a:noFill/>
          <a:ln cap="flat" cmpd="sng" w="19050">
            <a:solidFill>
              <a:srgbClr val="FFFFFF">
                <a:alpha val="80000"/>
              </a:srgbClr>
            </a:solidFill>
            <a:prstDash val="solid"/>
            <a:miter lim="800000"/>
            <a:headEnd len="med" w="med" type="none"/>
            <a:tailEnd len="med" w="med" type="none"/>
          </a:ln>
        </p:spPr>
      </p:cxnSp>
      <p:sp>
        <p:nvSpPr>
          <p:cNvPr id="40" name="Shape 40"/>
          <p:cNvSpPr txBox="1"/>
          <p:nvPr>
            <p:ph type="ctrTitle"/>
          </p:nvPr>
        </p:nvSpPr>
        <p:spPr>
          <a:xfrm>
            <a:off x="433136" y="5091762"/>
            <a:ext cx="7834193" cy="1264588"/>
          </a:xfrm>
          <a:prstGeom prst="rect">
            <a:avLst/>
          </a:prstGeom>
          <a:noFill/>
          <a:ln>
            <a:noFill/>
          </a:ln>
        </p:spPr>
        <p:txBody>
          <a:bodyPr anchorCtr="0" anchor="ctr" bIns="45700" lIns="91425" rIns="91425" wrap="square" tIns="45700">
            <a:noAutofit/>
          </a:bodyPr>
          <a:lstStyle/>
          <a:p>
            <a:pPr indent="-342900" lvl="0" marL="0" marR="0" rtl="0" algn="ctr">
              <a:lnSpc>
                <a:spcPct val="90000"/>
              </a:lnSpc>
              <a:spcBef>
                <a:spcPts val="0"/>
              </a:spcBef>
              <a:spcAft>
                <a:spcPts val="0"/>
              </a:spcAft>
              <a:buClr>
                <a:schemeClr val="lt1"/>
              </a:buClr>
              <a:buSzPts val="5400"/>
              <a:buFont typeface="Montserrat"/>
              <a:buNone/>
            </a:pPr>
            <a:r>
              <a:rPr b="0" i="0" lang="en-US" sz="5400" u="none" cap="none" strike="noStrike">
                <a:solidFill>
                  <a:schemeClr val="lt1"/>
                </a:solidFill>
                <a:latin typeface="Montserrat"/>
                <a:ea typeface="Montserrat"/>
                <a:cs typeface="Montserrat"/>
                <a:sym typeface="Montserrat"/>
              </a:rPr>
              <a:t>Project: </a:t>
            </a:r>
            <a:br>
              <a:rPr b="0" i="0" lang="en-US" sz="5400" u="none" cap="none" strike="noStrike">
                <a:solidFill>
                  <a:schemeClr val="lt1"/>
                </a:solidFill>
                <a:latin typeface="Montserrat"/>
                <a:ea typeface="Montserrat"/>
                <a:cs typeface="Montserrat"/>
                <a:sym typeface="Montserrat"/>
              </a:rPr>
            </a:br>
            <a:r>
              <a:rPr b="0" i="0" lang="en-US" sz="5400" u="none" cap="none" strike="noStrike">
                <a:solidFill>
                  <a:schemeClr val="lt1"/>
                </a:solidFill>
                <a:latin typeface="Montserrat"/>
                <a:ea typeface="Montserrat"/>
                <a:cs typeface="Montserrat"/>
                <a:sym typeface="Montserrat"/>
              </a:rPr>
              <a:t>Smart Building HHS</a:t>
            </a:r>
          </a:p>
        </p:txBody>
      </p:sp>
      <p:sp>
        <p:nvSpPr>
          <p:cNvPr id="41" name="Shape 41"/>
          <p:cNvSpPr txBox="1"/>
          <p:nvPr>
            <p:ph idx="1" type="subTitle"/>
          </p:nvPr>
        </p:nvSpPr>
        <p:spPr>
          <a:xfrm>
            <a:off x="8582997" y="5091763"/>
            <a:ext cx="2974200" cy="1264500"/>
          </a:xfrm>
          <a:prstGeom prst="rect">
            <a:avLst/>
          </a:prstGeom>
          <a:noFill/>
          <a:ln>
            <a:noFill/>
          </a:ln>
        </p:spPr>
        <p:txBody>
          <a:bodyPr anchorCtr="0" anchor="ctr" bIns="45700" lIns="91425" rIns="91425" wrap="square" tIns="45700">
            <a:noAutofit/>
          </a:bodyPr>
          <a:lstStyle/>
          <a:p>
            <a:pPr indent="-127000" lvl="0" marL="0" marR="0" rtl="0" algn="l">
              <a:lnSpc>
                <a:spcPct val="100000"/>
              </a:lnSpc>
              <a:spcBef>
                <a:spcPts val="0"/>
              </a:spcBef>
              <a:spcAft>
                <a:spcPts val="0"/>
              </a:spcAft>
              <a:buClr>
                <a:schemeClr val="lt1"/>
              </a:buClr>
              <a:buSzPts val="2000"/>
              <a:buFont typeface="Arial"/>
              <a:buNone/>
            </a:pPr>
            <a:r>
              <a:rPr b="0" i="0" lang="en-US" sz="2000" u="none" cap="none" strike="noStrike">
                <a:solidFill>
                  <a:schemeClr val="lt1"/>
                </a:solidFill>
                <a:latin typeface="Montserrat"/>
                <a:ea typeface="Montserrat"/>
                <a:cs typeface="Montserrat"/>
                <a:sym typeface="Montserrat"/>
              </a:rPr>
              <a:t>R. Voermans</a:t>
            </a:r>
          </a:p>
          <a:p>
            <a:pPr indent="-127000" lvl="0" marL="0" marR="0" rtl="0" algn="l">
              <a:lnSpc>
                <a:spcPct val="100000"/>
              </a:lnSpc>
              <a:spcBef>
                <a:spcPts val="1000"/>
              </a:spcBef>
              <a:spcAft>
                <a:spcPts val="0"/>
              </a:spcAft>
              <a:buClr>
                <a:schemeClr val="lt1"/>
              </a:buClr>
              <a:buSzPts val="2000"/>
              <a:buFont typeface="Arial"/>
              <a:buNone/>
            </a:pPr>
            <a:r>
              <a:rPr b="0" i="0" lang="en-US" sz="2000" u="none" cap="none" strike="noStrike">
                <a:solidFill>
                  <a:schemeClr val="lt1"/>
                </a:solidFill>
                <a:latin typeface="Montserrat"/>
                <a:ea typeface="Montserrat"/>
                <a:cs typeface="Montserrat"/>
                <a:sym typeface="Montserrat"/>
              </a:rPr>
              <a:t>G. Bjarnason</a:t>
            </a:r>
          </a:p>
          <a:p>
            <a:pPr indent="-127000" lvl="0" marL="0" marR="0" rtl="0" algn="l">
              <a:lnSpc>
                <a:spcPct val="100000"/>
              </a:lnSpc>
              <a:spcBef>
                <a:spcPts val="1000"/>
              </a:spcBef>
              <a:spcAft>
                <a:spcPts val="0"/>
              </a:spcAft>
              <a:buClr>
                <a:schemeClr val="lt1"/>
              </a:buClr>
              <a:buSzPts val="2000"/>
              <a:buFont typeface="Arial"/>
              <a:buNone/>
            </a:pPr>
            <a:r>
              <a:rPr b="0" i="0" lang="en-US" sz="2000" u="none" cap="none" strike="noStrike">
                <a:solidFill>
                  <a:schemeClr val="lt1"/>
                </a:solidFill>
                <a:latin typeface="Montserrat"/>
                <a:ea typeface="Montserrat"/>
                <a:cs typeface="Montserrat"/>
                <a:sym typeface="Montserrat"/>
              </a:rPr>
              <a:t>S. Wetstein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33" name="Shape 133"/>
        <p:cNvGrpSpPr/>
        <p:nvPr/>
      </p:nvGrpSpPr>
      <p:grpSpPr>
        <a:xfrm>
          <a:off x="0" y="0"/>
          <a:ext cx="0" cy="0"/>
          <a:chOff x="0" y="0"/>
          <a:chExt cx="0" cy="0"/>
        </a:xfrm>
      </p:grpSpPr>
      <p:sp>
        <p:nvSpPr>
          <p:cNvPr id="134" name="Shape 134"/>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11430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35" name="Shape 135"/>
          <p:cNvPicPr preferRelativeResize="0"/>
          <p:nvPr>
            <p:ph idx="1" type="body"/>
          </p:nvPr>
        </p:nvPicPr>
        <p:blipFill rotWithShape="1">
          <a:blip r:embed="rId3">
            <a:alphaModFix amt="35000"/>
          </a:blip>
          <a:srcRect b="0" l="0" r="0" t="17884"/>
          <a:stretch/>
        </p:blipFill>
        <p:spPr>
          <a:xfrm>
            <a:off x="20" y="1"/>
            <a:ext cx="12192000" cy="6858000"/>
          </a:xfrm>
          <a:prstGeom prst="rect">
            <a:avLst/>
          </a:prstGeom>
          <a:noFill/>
          <a:ln>
            <a:noFill/>
          </a:ln>
        </p:spPr>
      </p:pic>
      <p:cxnSp>
        <p:nvCxnSpPr>
          <p:cNvPr id="136" name="Shape 136"/>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137" name="Shape 137"/>
          <p:cNvSpPr txBox="1"/>
          <p:nvPr>
            <p:ph type="title"/>
          </p:nvPr>
        </p:nvSpPr>
        <p:spPr>
          <a:xfrm>
            <a:off x="838176" y="1065862"/>
            <a:ext cx="3313200" cy="4726200"/>
          </a:xfrm>
          <a:prstGeom prst="rect">
            <a:avLst/>
          </a:prstGeom>
          <a:noFill/>
          <a:ln>
            <a:noFill/>
          </a:ln>
        </p:spPr>
        <p:txBody>
          <a:bodyPr anchorCtr="0" anchor="ctr" bIns="45700" lIns="91425" rIns="91425" wrap="square" tIns="45700">
            <a:noAutofit/>
          </a:bodyPr>
          <a:lstStyle/>
          <a:p>
            <a:pPr indent="-254000" lvl="0" marL="0" marR="0" rtl="0" algn="r">
              <a:lnSpc>
                <a:spcPct val="9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BBN</a:t>
            </a:r>
          </a:p>
        </p:txBody>
      </p:sp>
      <p:sp>
        <p:nvSpPr>
          <p:cNvPr id="138" name="Shape 138"/>
          <p:cNvSpPr txBox="1"/>
          <p:nvPr>
            <p:ph idx="2" type="body"/>
          </p:nvPr>
        </p:nvSpPr>
        <p:spPr>
          <a:xfrm>
            <a:off x="5155375" y="1065850"/>
            <a:ext cx="5940300" cy="4726200"/>
          </a:xfrm>
          <a:prstGeom prst="rect">
            <a:avLst/>
          </a:prstGeom>
          <a:noFill/>
          <a:ln>
            <a:noFill/>
          </a:ln>
        </p:spPr>
        <p:txBody>
          <a:bodyPr anchorCtr="0" anchor="ctr" bIns="45700" lIns="91425" rIns="91425" wrap="square" tIns="45700">
            <a:noAutofit/>
          </a:bodyPr>
          <a:lstStyle/>
          <a:p>
            <a:pPr indent="-228600" lvl="0" marL="228600" marR="0" rtl="0" algn="l">
              <a:lnSpc>
                <a:spcPct val="90000"/>
              </a:lnSpc>
              <a:spcBef>
                <a:spcPts val="0"/>
              </a:spcBef>
              <a:spcAft>
                <a:spcPts val="0"/>
              </a:spcAft>
              <a:buClr>
                <a:schemeClr val="lt1"/>
              </a:buClr>
              <a:buSzPts val="2000"/>
              <a:buFont typeface="Arial"/>
              <a:buChar char="•"/>
            </a:pPr>
            <a:r>
              <a:rPr b="0" i="0" lang="en-US" sz="2000" u="none" cap="none" strike="noStrike">
                <a:solidFill>
                  <a:schemeClr val="lt1"/>
                </a:solidFill>
                <a:latin typeface="Montserrat"/>
                <a:ea typeface="Montserrat"/>
                <a:cs typeface="Montserrat"/>
                <a:sym typeface="Montserrat"/>
              </a:rPr>
              <a:t>FA</a:t>
            </a:r>
          </a:p>
          <a:p>
            <a:pPr indent="-203200" lvl="1" marL="685800" marR="0" rtl="0" algn="l">
              <a:lnSpc>
                <a:spcPct val="90000"/>
              </a:lnSpc>
              <a:spcBef>
                <a:spcPts val="0"/>
              </a:spcBef>
              <a:spcAft>
                <a:spcPts val="0"/>
              </a:spcAft>
              <a:buClr>
                <a:schemeClr val="lt1"/>
              </a:buClr>
              <a:buSzPts val="2000"/>
              <a:buFont typeface="Montserrat"/>
              <a:buChar char="•"/>
            </a:pPr>
            <a:r>
              <a:rPr b="0" i="0" lang="en-US" sz="2000" u="none" cap="none" strike="noStrike">
                <a:solidFill>
                  <a:schemeClr val="lt1"/>
                </a:solidFill>
                <a:latin typeface="Montserrat"/>
                <a:ea typeface="Montserrat"/>
                <a:cs typeface="Montserrat"/>
                <a:sym typeface="Montserrat"/>
              </a:rPr>
              <a:t>Uitgevoerd op D2.014</a:t>
            </a:r>
          </a:p>
          <a:p>
            <a:pPr indent="-203200" lvl="1" marL="685800" marR="0" rtl="0" algn="l">
              <a:lnSpc>
                <a:spcPct val="90000"/>
              </a:lnSpc>
              <a:spcBef>
                <a:spcPts val="0"/>
              </a:spcBef>
              <a:spcAft>
                <a:spcPts val="0"/>
              </a:spcAft>
              <a:buClr>
                <a:schemeClr val="lt1"/>
              </a:buClr>
              <a:buSzPts val="2000"/>
              <a:buFont typeface="Montserrat"/>
              <a:buChar char="•"/>
            </a:pPr>
            <a:r>
              <a:rPr b="0" i="0" lang="en-US" sz="2000" u="none" cap="none" strike="noStrike">
                <a:solidFill>
                  <a:schemeClr val="lt1"/>
                </a:solidFill>
                <a:latin typeface="Montserrat"/>
                <a:ea typeface="Montserrat"/>
                <a:cs typeface="Montserrat"/>
                <a:sym typeface="Montserrat"/>
              </a:rPr>
              <a:t>Eerst niets gevonden door misverstand met de database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43" name="Shape 143"/>
        <p:cNvGrpSpPr/>
        <p:nvPr/>
      </p:nvGrpSpPr>
      <p:grpSpPr>
        <a:xfrm>
          <a:off x="0" y="0"/>
          <a:ext cx="0" cy="0"/>
          <a:chOff x="0" y="0"/>
          <a:chExt cx="0" cy="0"/>
        </a:xfrm>
      </p:grpSpPr>
      <p:sp>
        <p:nvSpPr>
          <p:cNvPr id="144" name="Shape 144"/>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11430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45" name="Shape 145"/>
          <p:cNvPicPr preferRelativeResize="0"/>
          <p:nvPr>
            <p:ph idx="1" type="body"/>
          </p:nvPr>
        </p:nvPicPr>
        <p:blipFill rotWithShape="1">
          <a:blip r:embed="rId3">
            <a:alphaModFix amt="35000"/>
          </a:blip>
          <a:srcRect b="0" l="0" r="0" t="17884"/>
          <a:stretch/>
        </p:blipFill>
        <p:spPr>
          <a:xfrm>
            <a:off x="20" y="1"/>
            <a:ext cx="12192000" cy="6858000"/>
          </a:xfrm>
          <a:prstGeom prst="rect">
            <a:avLst/>
          </a:prstGeom>
          <a:noFill/>
          <a:ln>
            <a:noFill/>
          </a:ln>
        </p:spPr>
      </p:pic>
      <p:cxnSp>
        <p:nvCxnSpPr>
          <p:cNvPr id="146" name="Shape 146"/>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147" name="Shape 147"/>
          <p:cNvSpPr txBox="1"/>
          <p:nvPr>
            <p:ph type="title"/>
          </p:nvPr>
        </p:nvSpPr>
        <p:spPr>
          <a:xfrm>
            <a:off x="838176" y="1065862"/>
            <a:ext cx="3313200" cy="4726200"/>
          </a:xfrm>
          <a:prstGeom prst="rect">
            <a:avLst/>
          </a:prstGeom>
          <a:noFill/>
          <a:ln>
            <a:noFill/>
          </a:ln>
        </p:spPr>
        <p:txBody>
          <a:bodyPr anchorCtr="0" anchor="ctr" bIns="45700" lIns="91425" rIns="91425" wrap="square" tIns="45700">
            <a:noAutofit/>
          </a:bodyPr>
          <a:lstStyle/>
          <a:p>
            <a:pPr indent="-254000" lvl="0" marL="0" marR="0" rtl="0" algn="r">
              <a:lnSpc>
                <a:spcPct val="9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BBN</a:t>
            </a:r>
          </a:p>
        </p:txBody>
      </p:sp>
      <p:sp>
        <p:nvSpPr>
          <p:cNvPr id="148" name="Shape 148"/>
          <p:cNvSpPr txBox="1"/>
          <p:nvPr>
            <p:ph idx="2" type="body"/>
          </p:nvPr>
        </p:nvSpPr>
        <p:spPr>
          <a:xfrm>
            <a:off x="5155375" y="1065850"/>
            <a:ext cx="5940300" cy="4726200"/>
          </a:xfrm>
          <a:prstGeom prst="rect">
            <a:avLst/>
          </a:prstGeom>
          <a:noFill/>
          <a:ln>
            <a:noFill/>
          </a:ln>
        </p:spPr>
        <p:txBody>
          <a:bodyPr anchorCtr="0" anchor="ctr" bIns="45700" lIns="91425" rIns="91425" wrap="square" tIns="45700">
            <a:noAutofit/>
          </a:bodyPr>
          <a:lstStyle/>
          <a:p>
            <a:pPr indent="-228600" lvl="0" marL="228600" marR="0" rtl="0" algn="l">
              <a:lnSpc>
                <a:spcPct val="90000"/>
              </a:lnSpc>
              <a:spcBef>
                <a:spcPts val="0"/>
              </a:spcBef>
              <a:spcAft>
                <a:spcPts val="0"/>
              </a:spcAft>
              <a:buClr>
                <a:schemeClr val="lt1"/>
              </a:buClr>
              <a:buSzPts val="2000"/>
              <a:buFont typeface="Arial"/>
              <a:buChar char="•"/>
            </a:pPr>
            <a:r>
              <a:rPr b="0" i="0" lang="en-US" sz="2000" u="none" cap="none" strike="noStrike">
                <a:solidFill>
                  <a:schemeClr val="lt1"/>
                </a:solidFill>
                <a:latin typeface="Montserrat"/>
                <a:ea typeface="Montserrat"/>
                <a:cs typeface="Montserrat"/>
                <a:sym typeface="Montserrat"/>
              </a:rPr>
              <a:t>FA</a:t>
            </a:r>
          </a:p>
          <a:p>
            <a:pPr indent="-203200" lvl="1" marL="685800" marR="0" rtl="0" algn="l">
              <a:lnSpc>
                <a:spcPct val="90000"/>
              </a:lnSpc>
              <a:spcBef>
                <a:spcPts val="0"/>
              </a:spcBef>
              <a:spcAft>
                <a:spcPts val="0"/>
              </a:spcAft>
              <a:buClr>
                <a:schemeClr val="lt1"/>
              </a:buClr>
              <a:buSzPts val="2000"/>
              <a:buFont typeface="Montserrat"/>
              <a:buChar char="•"/>
            </a:pPr>
            <a:r>
              <a:rPr b="0" i="0" lang="en-US" sz="2000" u="none" cap="none" strike="noStrike">
                <a:solidFill>
                  <a:schemeClr val="lt1"/>
                </a:solidFill>
                <a:latin typeface="Montserrat"/>
                <a:ea typeface="Montserrat"/>
                <a:cs typeface="Montserrat"/>
                <a:sym typeface="Montserrat"/>
              </a:rPr>
              <a:t>Uitgevoerd op D2.014</a:t>
            </a:r>
          </a:p>
          <a:p>
            <a:pPr indent="-203200" lvl="1" marL="685800" marR="0" rtl="0" algn="l">
              <a:lnSpc>
                <a:spcPct val="90000"/>
              </a:lnSpc>
              <a:spcBef>
                <a:spcPts val="0"/>
              </a:spcBef>
              <a:spcAft>
                <a:spcPts val="0"/>
              </a:spcAft>
              <a:buClr>
                <a:schemeClr val="lt1"/>
              </a:buClr>
              <a:buSzPts val="2000"/>
              <a:buFont typeface="Montserrat"/>
              <a:buChar char="•"/>
            </a:pPr>
            <a:r>
              <a:rPr b="0" i="0" lang="en-US" sz="2000" u="none" cap="none" strike="noStrike">
                <a:solidFill>
                  <a:schemeClr val="lt1"/>
                </a:solidFill>
                <a:latin typeface="Montserrat"/>
                <a:ea typeface="Montserrat"/>
                <a:cs typeface="Montserrat"/>
                <a:sym typeface="Montserrat"/>
              </a:rPr>
              <a:t>Eerst niets gevonden door misverstand met de database</a:t>
            </a:r>
          </a:p>
          <a:p>
            <a:pPr indent="-203200" lvl="1" marL="685800" marR="0" rtl="0" algn="l">
              <a:lnSpc>
                <a:spcPct val="90000"/>
              </a:lnSpc>
              <a:spcBef>
                <a:spcPts val="0"/>
              </a:spcBef>
              <a:spcAft>
                <a:spcPts val="0"/>
              </a:spcAft>
              <a:buClr>
                <a:schemeClr val="lt1"/>
              </a:buClr>
              <a:buSzPts val="2000"/>
              <a:buFont typeface="Montserrat"/>
              <a:buNone/>
            </a:pPr>
            <a:r>
              <a:t/>
            </a:r>
            <a:endParaRPr b="0" i="0" sz="2000" u="none" cap="none" strike="noStrike">
              <a:solidFill>
                <a:schemeClr val="lt1"/>
              </a:solidFill>
              <a:latin typeface="Montserrat"/>
              <a:ea typeface="Montserrat"/>
              <a:cs typeface="Montserrat"/>
              <a:sym typeface="Montserrat"/>
            </a:endParaRPr>
          </a:p>
        </p:txBody>
      </p:sp>
      <p:pic>
        <p:nvPicPr>
          <p:cNvPr id="149" name="Shape 149"/>
          <p:cNvPicPr preferRelativeResize="0"/>
          <p:nvPr/>
        </p:nvPicPr>
        <p:blipFill rotWithShape="1">
          <a:blip r:embed="rId4">
            <a:alphaModFix/>
          </a:blip>
          <a:srcRect b="0" l="0" r="0" t="0"/>
          <a:stretch/>
        </p:blipFill>
        <p:spPr>
          <a:xfrm>
            <a:off x="0" y="498475"/>
            <a:ext cx="12192000" cy="5861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54" name="Shape 154"/>
        <p:cNvGrpSpPr/>
        <p:nvPr/>
      </p:nvGrpSpPr>
      <p:grpSpPr>
        <a:xfrm>
          <a:off x="0" y="0"/>
          <a:ext cx="0" cy="0"/>
          <a:chOff x="0" y="0"/>
          <a:chExt cx="0" cy="0"/>
        </a:xfrm>
      </p:grpSpPr>
      <p:sp>
        <p:nvSpPr>
          <p:cNvPr id="155" name="Shape 155"/>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11430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56" name="Shape 156"/>
          <p:cNvPicPr preferRelativeResize="0"/>
          <p:nvPr>
            <p:ph idx="1" type="body"/>
          </p:nvPr>
        </p:nvPicPr>
        <p:blipFill rotWithShape="1">
          <a:blip r:embed="rId3">
            <a:alphaModFix amt="35000"/>
          </a:blip>
          <a:srcRect b="0" l="0" r="0" t="17884"/>
          <a:stretch/>
        </p:blipFill>
        <p:spPr>
          <a:xfrm>
            <a:off x="20" y="1"/>
            <a:ext cx="12192000" cy="6858000"/>
          </a:xfrm>
          <a:prstGeom prst="rect">
            <a:avLst/>
          </a:prstGeom>
          <a:noFill/>
          <a:ln>
            <a:noFill/>
          </a:ln>
        </p:spPr>
      </p:pic>
      <p:cxnSp>
        <p:nvCxnSpPr>
          <p:cNvPr id="157" name="Shape 157"/>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158" name="Shape 158"/>
          <p:cNvSpPr txBox="1"/>
          <p:nvPr>
            <p:ph type="title"/>
          </p:nvPr>
        </p:nvSpPr>
        <p:spPr>
          <a:xfrm>
            <a:off x="838176" y="1065862"/>
            <a:ext cx="3313200" cy="4726200"/>
          </a:xfrm>
          <a:prstGeom prst="rect">
            <a:avLst/>
          </a:prstGeom>
          <a:noFill/>
          <a:ln>
            <a:noFill/>
          </a:ln>
        </p:spPr>
        <p:txBody>
          <a:bodyPr anchorCtr="0" anchor="ctr" bIns="45700" lIns="91425" rIns="91425" wrap="square" tIns="45700">
            <a:noAutofit/>
          </a:bodyPr>
          <a:lstStyle/>
          <a:p>
            <a:pPr indent="-254000" lvl="0" marL="0" marR="0" rtl="0" algn="r">
              <a:lnSpc>
                <a:spcPct val="9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BBN</a:t>
            </a:r>
          </a:p>
        </p:txBody>
      </p:sp>
      <p:sp>
        <p:nvSpPr>
          <p:cNvPr id="159" name="Shape 159"/>
          <p:cNvSpPr txBox="1"/>
          <p:nvPr>
            <p:ph idx="2" type="body"/>
          </p:nvPr>
        </p:nvSpPr>
        <p:spPr>
          <a:xfrm>
            <a:off x="5155375" y="1065850"/>
            <a:ext cx="5940300" cy="4726200"/>
          </a:xfrm>
          <a:prstGeom prst="rect">
            <a:avLst/>
          </a:prstGeom>
          <a:noFill/>
          <a:ln>
            <a:noFill/>
          </a:ln>
        </p:spPr>
        <p:txBody>
          <a:bodyPr anchorCtr="0" anchor="ctr" bIns="45700" lIns="91425" rIns="91425" wrap="square" tIns="45700">
            <a:noAutofit/>
          </a:bodyPr>
          <a:lstStyle/>
          <a:p>
            <a:pPr indent="-228600" lvl="0" marL="228600" marR="0" rtl="0" algn="l">
              <a:lnSpc>
                <a:spcPct val="90000"/>
              </a:lnSpc>
              <a:spcBef>
                <a:spcPts val="0"/>
              </a:spcBef>
              <a:spcAft>
                <a:spcPts val="0"/>
              </a:spcAft>
              <a:buClr>
                <a:schemeClr val="lt1"/>
              </a:buClr>
              <a:buSzPts val="2000"/>
              <a:buFont typeface="Arial"/>
              <a:buChar char="•"/>
            </a:pPr>
            <a:r>
              <a:rPr b="0" i="0" lang="en-US" sz="2000" u="none" cap="none" strike="noStrike">
                <a:solidFill>
                  <a:schemeClr val="lt1"/>
                </a:solidFill>
                <a:latin typeface="Montserrat"/>
                <a:ea typeface="Montserrat"/>
                <a:cs typeface="Montserrat"/>
                <a:sym typeface="Montserrat"/>
              </a:rPr>
              <a:t>SAW verder gefinetuned</a:t>
            </a:r>
          </a:p>
          <a:p>
            <a:pPr indent="-203200" lvl="1" marL="685800" marR="0" rtl="0" algn="l">
              <a:lnSpc>
                <a:spcPct val="90000"/>
              </a:lnSpc>
              <a:spcBef>
                <a:spcPts val="0"/>
              </a:spcBef>
              <a:spcAft>
                <a:spcPts val="0"/>
              </a:spcAft>
              <a:buClr>
                <a:schemeClr val="lt1"/>
              </a:buClr>
              <a:buSzPts val="2000"/>
              <a:buFont typeface="Montserrat"/>
              <a:buChar char="•"/>
            </a:pPr>
            <a:r>
              <a:rPr b="0" i="0" lang="en-US" sz="2000" u="none" cap="none" strike="noStrike">
                <a:solidFill>
                  <a:schemeClr val="lt1"/>
                </a:solidFill>
                <a:latin typeface="Montserrat"/>
                <a:ea typeface="Montserrat"/>
                <a:cs typeface="Montserrat"/>
                <a:sym typeface="Montserrat"/>
              </a:rPr>
              <a:t>‘,’ gingen niet helemaal goed</a:t>
            </a:r>
          </a:p>
          <a:p>
            <a:pPr indent="-203200" lvl="1" marL="685800" marR="0" rtl="0" algn="l">
              <a:lnSpc>
                <a:spcPct val="90000"/>
              </a:lnSpc>
              <a:spcBef>
                <a:spcPts val="0"/>
              </a:spcBef>
              <a:spcAft>
                <a:spcPts val="0"/>
              </a:spcAft>
              <a:buClr>
                <a:schemeClr val="lt1"/>
              </a:buClr>
              <a:buSzPts val="2000"/>
              <a:buFont typeface="Montserrat"/>
              <a:buChar char="•"/>
            </a:pPr>
            <a:r>
              <a:rPr b="0" i="0" lang="en-US" sz="2000" u="none" cap="none" strike="noStrike">
                <a:solidFill>
                  <a:schemeClr val="lt1"/>
                </a:solidFill>
                <a:latin typeface="Montserrat"/>
                <a:ea typeface="Montserrat"/>
                <a:cs typeface="Montserrat"/>
                <a:sym typeface="Montserrat"/>
              </a:rPr>
              <a:t>Zoekt delimiter op in kolom namen</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64" name="Shape 164"/>
        <p:cNvGrpSpPr/>
        <p:nvPr/>
      </p:nvGrpSpPr>
      <p:grpSpPr>
        <a:xfrm>
          <a:off x="0" y="0"/>
          <a:ext cx="0" cy="0"/>
          <a:chOff x="0" y="0"/>
          <a:chExt cx="0" cy="0"/>
        </a:xfrm>
      </p:grpSpPr>
      <p:sp>
        <p:nvSpPr>
          <p:cNvPr id="165" name="Shape 165"/>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11430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66" name="Shape 166"/>
          <p:cNvPicPr preferRelativeResize="0"/>
          <p:nvPr>
            <p:ph idx="1" type="body"/>
          </p:nvPr>
        </p:nvPicPr>
        <p:blipFill rotWithShape="1">
          <a:blip r:embed="rId3">
            <a:alphaModFix amt="35000"/>
          </a:blip>
          <a:srcRect b="0" l="0" r="0" t="17884"/>
          <a:stretch/>
        </p:blipFill>
        <p:spPr>
          <a:xfrm>
            <a:off x="20" y="1"/>
            <a:ext cx="12192000" cy="6858000"/>
          </a:xfrm>
          <a:prstGeom prst="rect">
            <a:avLst/>
          </a:prstGeom>
          <a:noFill/>
          <a:ln>
            <a:noFill/>
          </a:ln>
        </p:spPr>
      </p:pic>
      <p:cxnSp>
        <p:nvCxnSpPr>
          <p:cNvPr id="167" name="Shape 167"/>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168" name="Shape 168"/>
          <p:cNvSpPr txBox="1"/>
          <p:nvPr>
            <p:ph type="title"/>
          </p:nvPr>
        </p:nvSpPr>
        <p:spPr>
          <a:xfrm>
            <a:off x="838176" y="1065862"/>
            <a:ext cx="3313200" cy="4726200"/>
          </a:xfrm>
          <a:prstGeom prst="rect">
            <a:avLst/>
          </a:prstGeom>
          <a:noFill/>
          <a:ln>
            <a:noFill/>
          </a:ln>
        </p:spPr>
        <p:txBody>
          <a:bodyPr anchorCtr="0" anchor="ctr" bIns="45700" lIns="91425" rIns="91425" wrap="square" tIns="45700">
            <a:noAutofit/>
          </a:bodyPr>
          <a:lstStyle/>
          <a:p>
            <a:pPr indent="-254000" lvl="0" marL="0" marR="0" rtl="0" algn="r">
              <a:lnSpc>
                <a:spcPct val="9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BBN</a:t>
            </a:r>
          </a:p>
        </p:txBody>
      </p:sp>
      <p:sp>
        <p:nvSpPr>
          <p:cNvPr id="169" name="Shape 169"/>
          <p:cNvSpPr txBox="1"/>
          <p:nvPr>
            <p:ph idx="2" type="body"/>
          </p:nvPr>
        </p:nvSpPr>
        <p:spPr>
          <a:xfrm>
            <a:off x="5155375" y="1065850"/>
            <a:ext cx="5940300" cy="4726200"/>
          </a:xfrm>
          <a:prstGeom prst="rect">
            <a:avLst/>
          </a:prstGeom>
          <a:noFill/>
          <a:ln>
            <a:noFill/>
          </a:ln>
        </p:spPr>
        <p:txBody>
          <a:bodyPr anchorCtr="0" anchor="ctr" bIns="45700" lIns="91425" rIns="91425" wrap="square" tIns="45700">
            <a:noAutofit/>
          </a:bodyPr>
          <a:lstStyle/>
          <a:p>
            <a:pPr indent="-228600" lvl="0" marL="228600" marR="0" rtl="0" algn="l">
              <a:lnSpc>
                <a:spcPct val="90000"/>
              </a:lnSpc>
              <a:spcBef>
                <a:spcPts val="0"/>
              </a:spcBef>
              <a:spcAft>
                <a:spcPts val="0"/>
              </a:spcAft>
              <a:buClr>
                <a:schemeClr val="lt1"/>
              </a:buClr>
              <a:buSzPts val="2000"/>
              <a:buFont typeface="Arial"/>
              <a:buChar char="•"/>
            </a:pPr>
            <a:r>
              <a:rPr b="0" i="0" lang="en-US" sz="2000" u="none" cap="none" strike="noStrike">
                <a:solidFill>
                  <a:schemeClr val="lt1"/>
                </a:solidFill>
                <a:latin typeface="Montserrat"/>
                <a:ea typeface="Montserrat"/>
                <a:cs typeface="Montserrat"/>
                <a:sym typeface="Montserrat"/>
              </a:rPr>
              <a:t>BBN model in Python is af</a:t>
            </a:r>
          </a:p>
          <a:p>
            <a:pPr indent="-228600" lvl="0" marL="228600" marR="0" rtl="0" algn="l">
              <a:lnSpc>
                <a:spcPct val="90000"/>
              </a:lnSpc>
              <a:spcBef>
                <a:spcPts val="0"/>
              </a:spcBef>
              <a:spcAft>
                <a:spcPts val="0"/>
              </a:spcAft>
              <a:buClr>
                <a:schemeClr val="lt1"/>
              </a:buClr>
              <a:buSzPts val="2000"/>
              <a:buFont typeface="Montserrat"/>
              <a:buChar char="•"/>
            </a:pPr>
            <a:r>
              <a:rPr b="0" i="0" lang="en-US" sz="2000" u="none" cap="none" strike="noStrike">
                <a:solidFill>
                  <a:schemeClr val="lt1"/>
                </a:solidFill>
                <a:latin typeface="Montserrat"/>
                <a:ea typeface="Montserrat"/>
                <a:cs typeface="Montserrat"/>
                <a:sym typeface="Montserrat"/>
              </a:rPr>
              <a:t>Bezig met data omzetten naar bruikbare data voor model</a:t>
            </a:r>
          </a:p>
          <a:p>
            <a:pPr indent="-228600" lvl="0" marL="228600" marR="0" rtl="0" algn="l">
              <a:lnSpc>
                <a:spcPct val="90000"/>
              </a:lnSpc>
              <a:spcBef>
                <a:spcPts val="0"/>
              </a:spcBef>
              <a:spcAft>
                <a:spcPts val="0"/>
              </a:spcAft>
              <a:buClr>
                <a:schemeClr val="lt1"/>
              </a:buClr>
              <a:buSzPts val="2000"/>
              <a:buFont typeface="Montserrat"/>
              <a:buChar char="•"/>
            </a:pPr>
            <a:r>
              <a:rPr b="0" i="0" lang="en-US" sz="2000" u="none" cap="none" strike="noStrike">
                <a:solidFill>
                  <a:schemeClr val="lt1"/>
                </a:solidFill>
                <a:latin typeface="Montserrat"/>
                <a:ea typeface="Montserrat"/>
                <a:cs typeface="Montserrat"/>
                <a:sym typeface="Montserrat"/>
              </a:rPr>
              <a:t>Data bekijken ter validatie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74" name="Shape 174"/>
        <p:cNvGrpSpPr/>
        <p:nvPr/>
      </p:nvGrpSpPr>
      <p:grpSpPr>
        <a:xfrm>
          <a:off x="0" y="0"/>
          <a:ext cx="0" cy="0"/>
          <a:chOff x="0" y="0"/>
          <a:chExt cx="0" cy="0"/>
        </a:xfrm>
      </p:grpSpPr>
      <p:sp>
        <p:nvSpPr>
          <p:cNvPr id="175" name="Shape 175"/>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11430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76" name="Shape 176"/>
          <p:cNvPicPr preferRelativeResize="0"/>
          <p:nvPr>
            <p:ph idx="1" type="body"/>
          </p:nvPr>
        </p:nvPicPr>
        <p:blipFill rotWithShape="1">
          <a:blip r:embed="rId3">
            <a:alphaModFix amt="35000"/>
          </a:blip>
          <a:srcRect b="0" l="0" r="0" t="17884"/>
          <a:stretch/>
        </p:blipFill>
        <p:spPr>
          <a:xfrm>
            <a:off x="20" y="1"/>
            <a:ext cx="12192000" cy="6858000"/>
          </a:xfrm>
          <a:prstGeom prst="rect">
            <a:avLst/>
          </a:prstGeom>
          <a:noFill/>
          <a:ln>
            <a:noFill/>
          </a:ln>
        </p:spPr>
      </p:pic>
      <p:cxnSp>
        <p:nvCxnSpPr>
          <p:cNvPr id="177" name="Shape 177"/>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178" name="Shape 178"/>
          <p:cNvSpPr txBox="1"/>
          <p:nvPr>
            <p:ph type="title"/>
          </p:nvPr>
        </p:nvSpPr>
        <p:spPr>
          <a:xfrm>
            <a:off x="838176" y="1065862"/>
            <a:ext cx="3313200" cy="4726200"/>
          </a:xfrm>
          <a:prstGeom prst="rect">
            <a:avLst/>
          </a:prstGeom>
          <a:noFill/>
          <a:ln>
            <a:noFill/>
          </a:ln>
        </p:spPr>
        <p:txBody>
          <a:bodyPr anchorCtr="0" anchor="ctr" bIns="45700" lIns="91425" rIns="91425" wrap="square" tIns="45700">
            <a:noAutofit/>
          </a:bodyPr>
          <a:lstStyle/>
          <a:p>
            <a:pPr indent="-254000" lvl="0" marL="0" marR="0" rtl="0" algn="r">
              <a:lnSpc>
                <a:spcPct val="9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BBN</a:t>
            </a:r>
          </a:p>
        </p:txBody>
      </p:sp>
      <p:sp>
        <p:nvSpPr>
          <p:cNvPr id="179" name="Shape 179"/>
          <p:cNvSpPr txBox="1"/>
          <p:nvPr>
            <p:ph idx="2" type="body"/>
          </p:nvPr>
        </p:nvSpPr>
        <p:spPr>
          <a:xfrm>
            <a:off x="5155375" y="1065850"/>
            <a:ext cx="5940300" cy="4726200"/>
          </a:xfrm>
          <a:prstGeom prst="rect">
            <a:avLst/>
          </a:prstGeom>
          <a:noFill/>
          <a:ln>
            <a:noFill/>
          </a:ln>
        </p:spPr>
        <p:txBody>
          <a:bodyPr anchorCtr="0" anchor="ctr" bIns="45700" lIns="91425" rIns="91425" wrap="square" tIns="45700">
            <a:noAutofit/>
          </a:bodyPr>
          <a:lstStyle/>
          <a:p>
            <a:pPr indent="-228600" lvl="0" marL="228600" marR="114300" rtl="0">
              <a:lnSpc>
                <a:spcPct val="115000"/>
              </a:lnSpc>
              <a:spcBef>
                <a:spcPts val="0"/>
              </a:spcBef>
              <a:buClr>
                <a:schemeClr val="lt1"/>
              </a:buClr>
              <a:buSzPts val="2000"/>
              <a:buFont typeface="Montserrat"/>
              <a:buChar char="•"/>
            </a:pPr>
            <a:r>
              <a:rPr b="1" lang="en-US" sz="900">
                <a:solidFill>
                  <a:srgbClr val="404040"/>
                </a:solidFill>
                <a:latin typeface="Courier New"/>
                <a:ea typeface="Courier New"/>
                <a:cs typeface="Courier New"/>
                <a:sym typeface="Courier New"/>
              </a:rPr>
              <a:t>import</a:t>
            </a:r>
            <a:r>
              <a:rPr lang="en-US" sz="900">
                <a:solidFill>
                  <a:srgbClr val="404040"/>
                </a:solidFill>
                <a:latin typeface="Courier New"/>
                <a:ea typeface="Courier New"/>
                <a:cs typeface="Courier New"/>
                <a:sym typeface="Courier New"/>
              </a:rPr>
              <a:t> </a:t>
            </a:r>
            <a:r>
              <a:rPr lang="en-US" sz="900">
                <a:solidFill>
                  <a:srgbClr val="555555"/>
                </a:solidFill>
                <a:latin typeface="Courier New"/>
                <a:ea typeface="Courier New"/>
                <a:cs typeface="Courier New"/>
                <a:sym typeface="Courier New"/>
              </a:rPr>
              <a:t>hdbscan</a:t>
            </a:r>
            <a:r>
              <a:rPr b="1" lang="en-US" sz="900">
                <a:solidFill>
                  <a:srgbClr val="404040"/>
                </a:solidFill>
                <a:latin typeface="Courier New"/>
                <a:ea typeface="Courier New"/>
                <a:cs typeface="Courier New"/>
                <a:sym typeface="Courier New"/>
              </a:rPr>
              <a:t>import</a:t>
            </a:r>
            <a:r>
              <a:rPr lang="en-US" sz="900">
                <a:solidFill>
                  <a:srgbClr val="404040"/>
                </a:solidFill>
                <a:latin typeface="Courier New"/>
                <a:ea typeface="Courier New"/>
                <a:cs typeface="Courier New"/>
                <a:sym typeface="Courier New"/>
              </a:rPr>
              <a:t> </a:t>
            </a:r>
            <a:r>
              <a:rPr lang="en-US" sz="900">
                <a:solidFill>
                  <a:srgbClr val="555555"/>
                </a:solidFill>
                <a:latin typeface="Courier New"/>
                <a:ea typeface="Courier New"/>
                <a:cs typeface="Courier New"/>
                <a:sym typeface="Courier New"/>
              </a:rPr>
              <a:t>hdbscan</a:t>
            </a:r>
          </a:p>
        </p:txBody>
      </p:sp>
      <p:pic>
        <p:nvPicPr>
          <p:cNvPr id="180" name="Shape 180"/>
          <p:cNvPicPr preferRelativeResize="0"/>
          <p:nvPr/>
        </p:nvPicPr>
        <p:blipFill>
          <a:blip r:embed="rId4">
            <a:alphaModFix/>
          </a:blip>
          <a:stretch>
            <a:fillRect/>
          </a:stretch>
        </p:blipFill>
        <p:spPr>
          <a:xfrm>
            <a:off x="0" y="307975"/>
            <a:ext cx="12192000" cy="6242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85" name="Shape 185"/>
        <p:cNvGrpSpPr/>
        <p:nvPr/>
      </p:nvGrpSpPr>
      <p:grpSpPr>
        <a:xfrm>
          <a:off x="0" y="0"/>
          <a:ext cx="0" cy="0"/>
          <a:chOff x="0" y="0"/>
          <a:chExt cx="0" cy="0"/>
        </a:xfrm>
      </p:grpSpPr>
      <p:sp>
        <p:nvSpPr>
          <p:cNvPr id="186" name="Shape 186"/>
          <p:cNvSpPr/>
          <p:nvPr/>
        </p:nvSpPr>
        <p:spPr>
          <a:xfrm>
            <a:off x="0" y="0"/>
            <a:ext cx="12192000" cy="6857999"/>
          </a:xfrm>
          <a:prstGeom prst="rect">
            <a:avLst/>
          </a:prstGeom>
          <a:solidFill>
            <a:srgbClr val="000000"/>
          </a:solidFill>
          <a:ln>
            <a:noFill/>
          </a:ln>
        </p:spPr>
        <p:txBody>
          <a:bodyPr anchorCtr="0" anchor="ctr" bIns="45700" lIns="91425" rIns="91425" wrap="square" tIns="45700">
            <a:noAutofit/>
          </a:bodyPr>
          <a:lstStyle/>
          <a:p>
            <a:pPr indent="-11430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87" name="Shape 187"/>
          <p:cNvPicPr preferRelativeResize="0"/>
          <p:nvPr/>
        </p:nvPicPr>
        <p:blipFill rotWithShape="1">
          <a:blip r:embed="rId3">
            <a:alphaModFix amt="50000"/>
          </a:blip>
          <a:srcRect b="2631" l="0" r="0" t="13098"/>
          <a:stretch/>
        </p:blipFill>
        <p:spPr>
          <a:xfrm>
            <a:off x="20" y="10"/>
            <a:ext cx="12191980" cy="6857990"/>
          </a:xfrm>
          <a:prstGeom prst="rect">
            <a:avLst/>
          </a:prstGeom>
          <a:noFill/>
          <a:ln>
            <a:noFill/>
          </a:ln>
        </p:spPr>
      </p:pic>
      <p:sp>
        <p:nvSpPr>
          <p:cNvPr id="188" name="Shape 188"/>
          <p:cNvSpPr txBox="1"/>
          <p:nvPr/>
        </p:nvSpPr>
        <p:spPr>
          <a:xfrm>
            <a:off x="161060" y="3068311"/>
            <a:ext cx="11869880" cy="721375"/>
          </a:xfrm>
          <a:prstGeom prst="rect">
            <a:avLst/>
          </a:prstGeom>
          <a:noFill/>
          <a:ln>
            <a:noFill/>
          </a:ln>
        </p:spPr>
        <p:txBody>
          <a:bodyPr anchorCtr="0" anchor="t" bIns="45700" lIns="91425" rIns="91425" wrap="square" tIns="45700">
            <a:noAutofit/>
          </a:bodyPr>
          <a:lstStyle/>
          <a:p>
            <a:pPr indent="-254000" lvl="0" marL="0" marR="0" rtl="0" algn="ctr">
              <a:lnSpc>
                <a:spcPct val="90000"/>
              </a:lnSpc>
              <a:spcBef>
                <a:spcPts val="0"/>
              </a:spcBef>
              <a:spcAft>
                <a:spcPts val="0"/>
              </a:spcAft>
              <a:buClr>
                <a:srgbClr val="FFFFFF"/>
              </a:buClr>
              <a:buSzPts val="4000"/>
              <a:buFont typeface="Montserrat"/>
              <a:buNone/>
            </a:pPr>
            <a:r>
              <a:rPr b="0" i="0" lang="en-US" sz="4000" u="none" cap="none" strike="noStrike">
                <a:solidFill>
                  <a:srgbClr val="FFFFFF"/>
                </a:solidFill>
                <a:latin typeface="Montserrat"/>
                <a:ea typeface="Montserrat"/>
                <a:cs typeface="Montserrat"/>
                <a:sym typeface="Montserrat"/>
              </a:rPr>
              <a:t>Vragen?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alpha val="7058"/>
          </a:schemeClr>
        </a:solidFill>
      </p:bgPr>
    </p:bg>
    <p:spTree>
      <p:nvGrpSpPr>
        <p:cNvPr id="46" name="Shape 46"/>
        <p:cNvGrpSpPr/>
        <p:nvPr/>
      </p:nvGrpSpPr>
      <p:grpSpPr>
        <a:xfrm>
          <a:off x="0" y="0"/>
          <a:ext cx="0" cy="0"/>
          <a:chOff x="0" y="0"/>
          <a:chExt cx="0" cy="0"/>
        </a:xfrm>
      </p:grpSpPr>
      <p:sp>
        <p:nvSpPr>
          <p:cNvPr id="47" name="Shape 47"/>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11430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48" name="Shape 48"/>
          <p:cNvPicPr preferRelativeResize="0"/>
          <p:nvPr/>
        </p:nvPicPr>
        <p:blipFill rotWithShape="1">
          <a:blip r:embed="rId3">
            <a:alphaModFix amt="35000"/>
          </a:blip>
          <a:srcRect b="0" l="0" r="0" t="15730"/>
          <a:stretch/>
        </p:blipFill>
        <p:spPr>
          <a:xfrm>
            <a:off x="0" y="0"/>
            <a:ext cx="12191980" cy="6857999"/>
          </a:xfrm>
          <a:prstGeom prst="rect">
            <a:avLst/>
          </a:prstGeom>
          <a:noFill/>
          <a:ln>
            <a:noFill/>
          </a:ln>
          <a:effectLst>
            <a:outerShdw blurRad="50800" rotWithShape="0" algn="ctr" dir="5400000" dist="50800">
              <a:srgbClr val="000000">
                <a:alpha val="27058"/>
              </a:srgbClr>
            </a:outerShdw>
          </a:effectLst>
        </p:spPr>
      </p:pic>
      <p:cxnSp>
        <p:nvCxnSpPr>
          <p:cNvPr id="49" name="Shape 49"/>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50" name="Shape 50"/>
          <p:cNvSpPr txBox="1"/>
          <p:nvPr>
            <p:ph type="title"/>
          </p:nvPr>
        </p:nvSpPr>
        <p:spPr>
          <a:xfrm>
            <a:off x="838201" y="1065862"/>
            <a:ext cx="3313164" cy="4726276"/>
          </a:xfrm>
          <a:prstGeom prst="rect">
            <a:avLst/>
          </a:prstGeom>
          <a:noFill/>
          <a:ln>
            <a:noFill/>
          </a:ln>
        </p:spPr>
        <p:txBody>
          <a:bodyPr anchorCtr="0" anchor="ctr" bIns="45700" lIns="91425" rIns="91425" wrap="square" tIns="45700">
            <a:noAutofit/>
          </a:bodyPr>
          <a:lstStyle/>
          <a:p>
            <a:pPr indent="-254000" lvl="0" marL="0" marR="0" rtl="0" algn="r">
              <a:lnSpc>
                <a:spcPct val="90000"/>
              </a:lnSpc>
              <a:spcBef>
                <a:spcPts val="0"/>
              </a:spcBef>
              <a:spcAft>
                <a:spcPts val="0"/>
              </a:spcAft>
              <a:buClr>
                <a:srgbClr val="FFFFFF"/>
              </a:buClr>
              <a:buSzPts val="4000"/>
              <a:buFont typeface="Montserrat"/>
              <a:buNone/>
            </a:pPr>
            <a:r>
              <a:rPr b="0" i="0" lang="en-US" sz="4000" u="none" cap="none" strike="noStrike">
                <a:solidFill>
                  <a:srgbClr val="FFFFFF"/>
                </a:solidFill>
                <a:latin typeface="Montserrat"/>
                <a:ea typeface="Montserrat"/>
                <a:cs typeface="Montserrat"/>
                <a:sym typeface="Montserrat"/>
              </a:rPr>
              <a:t>Inhoud</a:t>
            </a:r>
          </a:p>
        </p:txBody>
      </p:sp>
      <p:sp>
        <p:nvSpPr>
          <p:cNvPr id="51" name="Shape 51"/>
          <p:cNvSpPr txBox="1"/>
          <p:nvPr>
            <p:ph idx="1" type="body"/>
          </p:nvPr>
        </p:nvSpPr>
        <p:spPr>
          <a:xfrm>
            <a:off x="4914899" y="1065862"/>
            <a:ext cx="7277100" cy="4726200"/>
          </a:xfrm>
          <a:prstGeom prst="rect">
            <a:avLst/>
          </a:prstGeom>
          <a:noFill/>
          <a:ln>
            <a:noFill/>
          </a:ln>
        </p:spPr>
        <p:txBody>
          <a:bodyPr anchorCtr="0" anchor="ctr" bIns="45700" lIns="91425" rIns="91425" wrap="square" tIns="45700">
            <a:noAutofit/>
          </a:bodyPr>
          <a:lstStyle/>
          <a:p>
            <a:pPr indent="-228600" lvl="0" marL="228600" marR="0" rtl="0" algn="l">
              <a:lnSpc>
                <a:spcPct val="90000"/>
              </a:lnSpc>
              <a:spcBef>
                <a:spcPts val="0"/>
              </a:spcBef>
              <a:spcAft>
                <a:spcPts val="0"/>
              </a:spcAft>
              <a:buClr>
                <a:srgbClr val="FFFFFF"/>
              </a:buClr>
              <a:buSzPts val="2000"/>
              <a:buFont typeface="Arial"/>
              <a:buChar char="•"/>
            </a:pPr>
            <a:r>
              <a:rPr b="0" i="0" lang="en-US" sz="2000" u="none" cap="none" strike="noStrike">
                <a:solidFill>
                  <a:srgbClr val="FFFFFF"/>
                </a:solidFill>
                <a:latin typeface="Montserrat"/>
                <a:ea typeface="Montserrat"/>
                <a:cs typeface="Montserrat"/>
                <a:sym typeface="Montserrat"/>
              </a:rPr>
              <a:t>Dashboard</a:t>
            </a:r>
          </a:p>
          <a:p>
            <a:pPr indent="-228600" lvl="0" marL="228600" marR="0" rtl="0" algn="l">
              <a:lnSpc>
                <a:spcPct val="90000"/>
              </a:lnSpc>
              <a:spcBef>
                <a:spcPts val="0"/>
              </a:spcBef>
              <a:spcAft>
                <a:spcPts val="0"/>
              </a:spcAft>
              <a:buClr>
                <a:srgbClr val="FFFFFF"/>
              </a:buClr>
              <a:buSzPts val="2000"/>
              <a:buFont typeface="Arial"/>
              <a:buChar char="•"/>
            </a:pPr>
            <a:r>
              <a:rPr b="0" i="0" lang="en-US" sz="2000" u="none" cap="none" strike="noStrike">
                <a:solidFill>
                  <a:srgbClr val="FFFFFF"/>
                </a:solidFill>
                <a:latin typeface="Montserrat"/>
                <a:ea typeface="Montserrat"/>
                <a:cs typeface="Montserrat"/>
                <a:sym typeface="Montserrat"/>
              </a:rPr>
              <a:t>Deep Learning</a:t>
            </a:r>
          </a:p>
          <a:p>
            <a:pPr indent="-228600" lvl="0" marL="228600" marR="0" rtl="0" algn="l">
              <a:lnSpc>
                <a:spcPct val="90000"/>
              </a:lnSpc>
              <a:spcBef>
                <a:spcPts val="0"/>
              </a:spcBef>
              <a:spcAft>
                <a:spcPts val="0"/>
              </a:spcAft>
              <a:buClr>
                <a:srgbClr val="FFFFFF"/>
              </a:buClr>
              <a:buSzPts val="2000"/>
              <a:buFont typeface="Arial"/>
              <a:buChar char="•"/>
            </a:pPr>
            <a:r>
              <a:rPr b="0" i="0" lang="en-US" sz="2000" u="none" cap="none" strike="noStrike">
                <a:solidFill>
                  <a:srgbClr val="FFFFFF"/>
                </a:solidFill>
                <a:latin typeface="Montserrat"/>
                <a:ea typeface="Montserrat"/>
                <a:cs typeface="Montserrat"/>
                <a:sym typeface="Montserrat"/>
              </a:rPr>
              <a:t>BBN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7" name="Shape 57"/>
        <p:cNvGrpSpPr/>
        <p:nvPr/>
      </p:nvGrpSpPr>
      <p:grpSpPr>
        <a:xfrm>
          <a:off x="0" y="0"/>
          <a:ext cx="0" cy="0"/>
          <a:chOff x="0" y="0"/>
          <a:chExt cx="0" cy="0"/>
        </a:xfrm>
      </p:grpSpPr>
      <p:sp>
        <p:nvSpPr>
          <p:cNvPr id="58" name="Shape 58"/>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11430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59" name="Shape 59"/>
          <p:cNvPicPr preferRelativeResize="0"/>
          <p:nvPr/>
        </p:nvPicPr>
        <p:blipFill rotWithShape="1">
          <a:blip r:embed="rId3">
            <a:alphaModFix amt="35000"/>
          </a:blip>
          <a:srcRect b="-1" l="11999" r="0" t="0"/>
          <a:stretch/>
        </p:blipFill>
        <p:spPr>
          <a:xfrm>
            <a:off x="0" y="1"/>
            <a:ext cx="12191980" cy="6857999"/>
          </a:xfrm>
          <a:prstGeom prst="rect">
            <a:avLst/>
          </a:prstGeom>
          <a:noFill/>
          <a:ln>
            <a:noFill/>
          </a:ln>
        </p:spPr>
      </p:pic>
      <p:cxnSp>
        <p:nvCxnSpPr>
          <p:cNvPr id="60" name="Shape 60"/>
          <p:cNvCxnSpPr/>
          <p:nvPr/>
        </p:nvCxnSpPr>
        <p:spPr>
          <a:xfrm>
            <a:off x="4653372" y="3810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61" name="Shape 61"/>
          <p:cNvSpPr txBox="1"/>
          <p:nvPr>
            <p:ph type="title"/>
          </p:nvPr>
        </p:nvSpPr>
        <p:spPr>
          <a:xfrm>
            <a:off x="838201" y="2589862"/>
            <a:ext cx="3313200" cy="4726200"/>
          </a:xfrm>
          <a:prstGeom prst="rect">
            <a:avLst/>
          </a:prstGeom>
          <a:noFill/>
          <a:ln>
            <a:noFill/>
          </a:ln>
        </p:spPr>
        <p:txBody>
          <a:bodyPr anchorCtr="0" anchor="ctr" bIns="45700" lIns="91425" rIns="91425" wrap="square" tIns="45700">
            <a:noAutofit/>
          </a:bodyPr>
          <a:lstStyle/>
          <a:p>
            <a:pPr indent="-254000" lvl="0" marL="0" marR="0" rtl="0" algn="r">
              <a:lnSpc>
                <a:spcPct val="90000"/>
              </a:lnSpc>
              <a:spcBef>
                <a:spcPts val="0"/>
              </a:spcBef>
              <a:spcAft>
                <a:spcPts val="0"/>
              </a:spcAft>
              <a:buClr>
                <a:srgbClr val="FFFFFF"/>
              </a:buClr>
              <a:buSzPts val="4000"/>
              <a:buFont typeface="Montserrat"/>
              <a:buNone/>
            </a:pPr>
            <a:r>
              <a:t/>
            </a:r>
            <a:endParaRPr b="0" i="0" sz="4000" u="none" cap="none" strike="noStrike">
              <a:solidFill>
                <a:srgbClr val="FFFFFF"/>
              </a:solidFill>
              <a:latin typeface="Montserrat"/>
              <a:ea typeface="Montserrat"/>
              <a:cs typeface="Montserrat"/>
              <a:sym typeface="Montserrat"/>
            </a:endParaRPr>
          </a:p>
          <a:p>
            <a:pPr indent="-254000" lvl="0" marL="0" marR="0" rtl="0" algn="r">
              <a:lnSpc>
                <a:spcPct val="90000"/>
              </a:lnSpc>
              <a:spcBef>
                <a:spcPts val="0"/>
              </a:spcBef>
              <a:spcAft>
                <a:spcPts val="0"/>
              </a:spcAft>
              <a:buClr>
                <a:srgbClr val="FFFFFF"/>
              </a:buClr>
              <a:buSzPts val="4000"/>
              <a:buFont typeface="Montserrat"/>
              <a:buNone/>
            </a:pPr>
            <a:r>
              <a:rPr b="0" i="0" lang="en-US" sz="4000" u="none" cap="none" strike="noStrike">
                <a:solidFill>
                  <a:srgbClr val="FFFFFF"/>
                </a:solidFill>
                <a:latin typeface="Montserrat"/>
                <a:ea typeface="Montserrat"/>
                <a:cs typeface="Montserrat"/>
                <a:sym typeface="Montserrat"/>
              </a:rPr>
              <a:t>Dashboard</a:t>
            </a:r>
          </a:p>
        </p:txBody>
      </p:sp>
      <p:sp>
        <p:nvSpPr>
          <p:cNvPr id="62" name="Shape 62"/>
          <p:cNvSpPr txBox="1"/>
          <p:nvPr/>
        </p:nvSpPr>
        <p:spPr>
          <a:xfrm>
            <a:off x="4815825" y="2589850"/>
            <a:ext cx="6879600" cy="4726200"/>
          </a:xfrm>
          <a:prstGeom prst="rect">
            <a:avLst/>
          </a:prstGeom>
          <a:noFill/>
          <a:ln>
            <a:noFill/>
          </a:ln>
        </p:spPr>
        <p:txBody>
          <a:bodyPr anchorCtr="0" anchor="ctr" bIns="45700" lIns="91425" rIns="91425" wrap="square" tIns="45700">
            <a:noAutofit/>
          </a:bodyPr>
          <a:lstStyle/>
          <a:p>
            <a:pPr indent="-228600" lvl="0" marL="228600" marR="0" rtl="0" algn="l">
              <a:lnSpc>
                <a:spcPct val="90000"/>
              </a:lnSpc>
              <a:spcBef>
                <a:spcPts val="0"/>
              </a:spcBef>
              <a:spcAft>
                <a:spcPts val="0"/>
              </a:spcAft>
              <a:buClr>
                <a:srgbClr val="FFFFFF"/>
              </a:buClr>
              <a:buSzPts val="2000"/>
              <a:buFont typeface="Arial"/>
              <a:buChar char="•"/>
            </a:pPr>
            <a:r>
              <a:rPr b="0" i="0" lang="en-US" sz="2000" u="none" cap="none" strike="noStrike">
                <a:solidFill>
                  <a:srgbClr val="FFFFFF"/>
                </a:solidFill>
                <a:latin typeface="Montserrat"/>
                <a:ea typeface="Montserrat"/>
                <a:cs typeface="Montserrat"/>
                <a:sym typeface="Montserrat"/>
              </a:rPr>
              <a:t>Eerste ontwerp</a:t>
            </a:r>
          </a:p>
          <a:p>
            <a:pPr indent="-228600" lvl="0" marL="228600" marR="0" rtl="0" algn="l">
              <a:lnSpc>
                <a:spcPct val="90000"/>
              </a:lnSpc>
              <a:spcBef>
                <a:spcPts val="0"/>
              </a:spcBef>
              <a:spcAft>
                <a:spcPts val="0"/>
              </a:spcAft>
              <a:buClr>
                <a:srgbClr val="FFFFFF"/>
              </a:buClr>
              <a:buSzPts val="2000"/>
              <a:buFont typeface="Arial"/>
              <a:buChar char="•"/>
            </a:pPr>
            <a:r>
              <a:rPr b="0" i="0" lang="en-US" sz="2000" u="none" cap="none" strike="noStrike">
                <a:solidFill>
                  <a:srgbClr val="FFFFFF"/>
                </a:solidFill>
                <a:latin typeface="Montserrat"/>
                <a:ea typeface="Montserrat"/>
                <a:cs typeface="Montserrat"/>
                <a:sym typeface="Montserrat"/>
              </a:rPr>
              <a:t>Realtime data analyseren</a:t>
            </a:r>
          </a:p>
          <a:p>
            <a:pPr indent="-228600" lvl="0" marL="228600" marR="0" rtl="0" algn="l">
              <a:lnSpc>
                <a:spcPct val="90000"/>
              </a:lnSpc>
              <a:spcBef>
                <a:spcPts val="0"/>
              </a:spcBef>
              <a:spcAft>
                <a:spcPts val="0"/>
              </a:spcAft>
              <a:buClr>
                <a:srgbClr val="FFFFFF"/>
              </a:buClr>
              <a:buSzPts val="2000"/>
              <a:buFont typeface="Arial"/>
              <a:buChar char="•"/>
            </a:pPr>
            <a:r>
              <a:rPr b="0" i="0" lang="en-US" sz="2000" u="none" cap="none" strike="noStrike">
                <a:solidFill>
                  <a:srgbClr val="FFFFFF"/>
                </a:solidFill>
                <a:latin typeface="Montserrat"/>
                <a:ea typeface="Montserrat"/>
                <a:cs typeface="Montserrat"/>
                <a:sym typeface="Montserrat"/>
              </a:rPr>
              <a:t>Bestaande data analyseren</a:t>
            </a:r>
          </a:p>
        </p:txBody>
      </p:sp>
      <p:pic>
        <p:nvPicPr>
          <p:cNvPr id="63" name="Shape 63"/>
          <p:cNvPicPr preferRelativeResize="0"/>
          <p:nvPr/>
        </p:nvPicPr>
        <p:blipFill rotWithShape="1">
          <a:blip r:embed="rId4">
            <a:alphaModFix/>
          </a:blip>
          <a:srcRect b="0" l="0" r="0" t="0"/>
          <a:stretch/>
        </p:blipFill>
        <p:spPr>
          <a:xfrm>
            <a:off x="1381262" y="69493"/>
            <a:ext cx="9856276" cy="6576993"/>
          </a:xfrm>
          <a:prstGeom prst="rect">
            <a:avLst/>
          </a:prstGeom>
          <a:noFill/>
          <a:ln>
            <a:noFill/>
          </a:ln>
        </p:spPr>
      </p:pic>
      <p:pic>
        <p:nvPicPr>
          <p:cNvPr id="64" name="Shape 64"/>
          <p:cNvPicPr preferRelativeResize="0"/>
          <p:nvPr/>
        </p:nvPicPr>
        <p:blipFill rotWithShape="1">
          <a:blip r:embed="rId5">
            <a:alphaModFix/>
          </a:blip>
          <a:srcRect b="0" l="0" r="0" t="0"/>
          <a:stretch/>
        </p:blipFill>
        <p:spPr>
          <a:xfrm>
            <a:off x="554737" y="69493"/>
            <a:ext cx="11342887" cy="667354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200"/>
                                        <p:tgtEl>
                                          <p:spTgt spid="6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200"/>
                                        <p:tgtEl>
                                          <p:spTgt spid="6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11430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71" name="Shape 71"/>
          <p:cNvPicPr preferRelativeResize="0"/>
          <p:nvPr>
            <p:ph idx="1" type="body"/>
          </p:nvPr>
        </p:nvPicPr>
        <p:blipFill rotWithShape="1">
          <a:blip r:embed="rId3">
            <a:alphaModFix amt="35000"/>
          </a:blip>
          <a:srcRect b="0" l="0" r="0" t="17883"/>
          <a:stretch/>
        </p:blipFill>
        <p:spPr>
          <a:xfrm>
            <a:off x="20" y="1"/>
            <a:ext cx="12191980" cy="6857999"/>
          </a:xfrm>
          <a:prstGeom prst="rect">
            <a:avLst/>
          </a:prstGeom>
          <a:noFill/>
          <a:ln>
            <a:noFill/>
          </a:ln>
        </p:spPr>
      </p:pic>
      <p:cxnSp>
        <p:nvCxnSpPr>
          <p:cNvPr id="72" name="Shape 72"/>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73" name="Shape 73"/>
          <p:cNvSpPr txBox="1"/>
          <p:nvPr>
            <p:ph type="title"/>
          </p:nvPr>
        </p:nvSpPr>
        <p:spPr>
          <a:xfrm>
            <a:off x="838201" y="1065862"/>
            <a:ext cx="3313164" cy="4726276"/>
          </a:xfrm>
          <a:prstGeom prst="rect">
            <a:avLst/>
          </a:prstGeom>
          <a:noFill/>
          <a:ln>
            <a:noFill/>
          </a:ln>
        </p:spPr>
        <p:txBody>
          <a:bodyPr anchorCtr="0" anchor="ctr" bIns="45700" lIns="91425" rIns="91425" wrap="square" tIns="45700">
            <a:noAutofit/>
          </a:bodyPr>
          <a:lstStyle/>
          <a:p>
            <a:pPr indent="-254000" lvl="0" marL="0" marR="0" rtl="0" algn="r">
              <a:lnSpc>
                <a:spcPct val="9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Dashboard</a:t>
            </a:r>
            <a:br>
              <a:rPr b="0" i="0" lang="en-US" sz="4000" u="none" cap="none" strike="noStrike">
                <a:solidFill>
                  <a:srgbClr val="FFFFFF"/>
                </a:solidFill>
                <a:latin typeface="Calibri"/>
                <a:ea typeface="Calibri"/>
                <a:cs typeface="Calibri"/>
                <a:sym typeface="Calibri"/>
              </a:rPr>
            </a:br>
            <a:r>
              <a:rPr b="0" i="0" lang="en-US" sz="4000" u="none" cap="none" strike="noStrike">
                <a:solidFill>
                  <a:srgbClr val="FFFFFF"/>
                </a:solidFill>
                <a:latin typeface="Calibri"/>
                <a:ea typeface="Calibri"/>
                <a:cs typeface="Calibri"/>
                <a:sym typeface="Calibri"/>
              </a:rPr>
              <a:t>Back-end</a:t>
            </a:r>
          </a:p>
        </p:txBody>
      </p:sp>
      <p:sp>
        <p:nvSpPr>
          <p:cNvPr id="74" name="Shape 74"/>
          <p:cNvSpPr txBox="1"/>
          <p:nvPr>
            <p:ph idx="2" type="body"/>
          </p:nvPr>
        </p:nvSpPr>
        <p:spPr>
          <a:xfrm>
            <a:off x="5155379" y="1065862"/>
            <a:ext cx="5744700" cy="4726200"/>
          </a:xfrm>
          <a:prstGeom prst="rect">
            <a:avLst/>
          </a:prstGeom>
          <a:noFill/>
          <a:ln>
            <a:noFill/>
          </a:ln>
        </p:spPr>
        <p:txBody>
          <a:bodyPr anchorCtr="0" anchor="ctr" bIns="45700" lIns="91425" rIns="91425" wrap="square" tIns="45700">
            <a:noAutofit/>
          </a:bodyPr>
          <a:lstStyle/>
          <a:p>
            <a:pPr indent="-228600" lvl="0" marL="228600" marR="0" rtl="0" algn="l">
              <a:lnSpc>
                <a:spcPct val="90000"/>
              </a:lnSpc>
              <a:spcBef>
                <a:spcPts val="0"/>
              </a:spcBef>
              <a:spcAft>
                <a:spcPts val="0"/>
              </a:spcAft>
              <a:buClr>
                <a:schemeClr val="lt1"/>
              </a:buClr>
              <a:buSzPts val="2000"/>
              <a:buFont typeface="Arial"/>
              <a:buChar char="•"/>
            </a:pPr>
            <a:r>
              <a:rPr b="0" i="0" lang="en-US" sz="2000" u="none" cap="none" strike="noStrike">
                <a:solidFill>
                  <a:schemeClr val="lt1"/>
                </a:solidFill>
                <a:latin typeface="Montserrat"/>
                <a:ea typeface="Montserrat"/>
                <a:cs typeface="Montserrat"/>
                <a:sym typeface="Montserrat"/>
              </a:rPr>
              <a:t>Starten met connectie lokaal</a:t>
            </a:r>
          </a:p>
          <a:p>
            <a:pPr indent="-228600" lvl="0" marL="228600" marR="0" rtl="0" algn="l">
              <a:lnSpc>
                <a:spcPct val="90000"/>
              </a:lnSpc>
              <a:spcBef>
                <a:spcPts val="0"/>
              </a:spcBef>
              <a:spcAft>
                <a:spcPts val="0"/>
              </a:spcAft>
              <a:buClr>
                <a:schemeClr val="lt1"/>
              </a:buClr>
              <a:buSzPts val="2000"/>
              <a:buFont typeface="Arial"/>
              <a:buChar char="•"/>
            </a:pPr>
            <a:r>
              <a:rPr b="0" i="0" lang="en-US" sz="2000" u="none" cap="none" strike="noStrike">
                <a:solidFill>
                  <a:schemeClr val="lt1"/>
                </a:solidFill>
                <a:latin typeface="Montserrat"/>
                <a:ea typeface="Montserrat"/>
                <a:cs typeface="Montserrat"/>
                <a:sym typeface="Montserrat"/>
              </a:rPr>
              <a:t>Saw van C++ naar C# voor API</a:t>
            </a:r>
          </a:p>
          <a:p>
            <a:pPr indent="-228600" lvl="0" marL="228600" marR="0" rtl="0" algn="l">
              <a:lnSpc>
                <a:spcPct val="90000"/>
              </a:lnSpc>
              <a:spcBef>
                <a:spcPts val="0"/>
              </a:spcBef>
              <a:spcAft>
                <a:spcPts val="0"/>
              </a:spcAft>
              <a:buClr>
                <a:schemeClr val="lt1"/>
              </a:buClr>
              <a:buSzPts val="2000"/>
              <a:buFont typeface="Arial"/>
              <a:buChar char="•"/>
            </a:pPr>
            <a:r>
              <a:rPr b="0" i="0" lang="en-US" sz="2000" u="none" cap="none" strike="noStrike">
                <a:solidFill>
                  <a:schemeClr val="lt1"/>
                </a:solidFill>
                <a:latin typeface="Montserrat"/>
                <a:ea typeface="Montserrat"/>
                <a:cs typeface="Montserrat"/>
                <a:sym typeface="Montserrat"/>
              </a:rPr>
              <a:t>Data ophalen uit database</a:t>
            </a:r>
          </a:p>
          <a:p>
            <a:pPr indent="-228600" lvl="0" marL="228600" marR="0" rtl="0" algn="l">
              <a:lnSpc>
                <a:spcPct val="90000"/>
              </a:lnSpc>
              <a:spcBef>
                <a:spcPts val="0"/>
              </a:spcBef>
              <a:spcAft>
                <a:spcPts val="0"/>
              </a:spcAft>
              <a:buClr>
                <a:schemeClr val="lt1"/>
              </a:buClr>
              <a:buSzPts val="2000"/>
              <a:buFont typeface="Arial"/>
              <a:buChar char="•"/>
            </a:pPr>
            <a:r>
              <a:rPr b="0" i="0" lang="en-US" sz="2000" u="none" cap="none" strike="noStrike">
                <a:solidFill>
                  <a:schemeClr val="lt1"/>
                </a:solidFill>
                <a:latin typeface="Montserrat"/>
                <a:ea typeface="Montserrat"/>
                <a:cs typeface="Montserrat"/>
                <a:sym typeface="Montserrat"/>
              </a:rPr>
              <a:t>Data wordt d.m.v JSON doorgestuurd naar dashboard</a:t>
            </a:r>
          </a:p>
          <a:p>
            <a:pPr indent="-228600" lvl="0" marL="228600" marR="0" rtl="0" algn="l">
              <a:lnSpc>
                <a:spcPct val="90000"/>
              </a:lnSpc>
              <a:spcBef>
                <a:spcPts val="0"/>
              </a:spcBef>
              <a:spcAft>
                <a:spcPts val="0"/>
              </a:spcAft>
              <a:buClr>
                <a:schemeClr val="lt1"/>
              </a:buClr>
              <a:buSzPts val="2000"/>
              <a:buFont typeface="Arial"/>
              <a:buNone/>
            </a:pPr>
            <a:r>
              <a:t/>
            </a:r>
            <a:endParaRPr b="0" i="0" sz="2000" u="none" cap="none" strike="noStrike">
              <a:solidFill>
                <a:schemeClr val="lt1"/>
              </a:solidFill>
              <a:latin typeface="Montserrat"/>
              <a:ea typeface="Montserrat"/>
              <a:cs typeface="Montserrat"/>
              <a:sym typeface="Montserrat"/>
            </a:endParaRPr>
          </a:p>
        </p:txBody>
      </p:sp>
      <p:pic>
        <p:nvPicPr>
          <p:cNvPr id="75" name="Shape 75"/>
          <p:cNvPicPr preferRelativeResize="0"/>
          <p:nvPr/>
        </p:nvPicPr>
        <p:blipFill>
          <a:blip r:embed="rId4">
            <a:alphaModFix/>
          </a:blip>
          <a:stretch>
            <a:fillRect/>
          </a:stretch>
        </p:blipFill>
        <p:spPr>
          <a:xfrm>
            <a:off x="1610000" y="4033000"/>
            <a:ext cx="8892024" cy="2739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0" name="Shape 80"/>
        <p:cNvGrpSpPr/>
        <p:nvPr/>
      </p:nvGrpSpPr>
      <p:grpSpPr>
        <a:xfrm>
          <a:off x="0" y="0"/>
          <a:ext cx="0" cy="0"/>
          <a:chOff x="0" y="0"/>
          <a:chExt cx="0" cy="0"/>
        </a:xfrm>
      </p:grpSpPr>
      <p:sp>
        <p:nvSpPr>
          <p:cNvPr id="81" name="Shape 81"/>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11430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82" name="Shape 82"/>
          <p:cNvPicPr preferRelativeResize="0"/>
          <p:nvPr>
            <p:ph idx="1" type="body"/>
          </p:nvPr>
        </p:nvPicPr>
        <p:blipFill rotWithShape="1">
          <a:blip r:embed="rId3">
            <a:alphaModFix amt="35000"/>
          </a:blip>
          <a:srcRect b="0" l="0" r="0" t="17883"/>
          <a:stretch/>
        </p:blipFill>
        <p:spPr>
          <a:xfrm>
            <a:off x="20" y="1"/>
            <a:ext cx="12191980" cy="6857999"/>
          </a:xfrm>
          <a:prstGeom prst="rect">
            <a:avLst/>
          </a:prstGeom>
          <a:noFill/>
          <a:ln>
            <a:noFill/>
          </a:ln>
        </p:spPr>
      </p:pic>
      <p:cxnSp>
        <p:nvCxnSpPr>
          <p:cNvPr id="83" name="Shape 83"/>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84" name="Shape 84"/>
          <p:cNvSpPr txBox="1"/>
          <p:nvPr>
            <p:ph type="title"/>
          </p:nvPr>
        </p:nvSpPr>
        <p:spPr>
          <a:xfrm>
            <a:off x="838201" y="1065862"/>
            <a:ext cx="3313164" cy="4726276"/>
          </a:xfrm>
          <a:prstGeom prst="rect">
            <a:avLst/>
          </a:prstGeom>
          <a:noFill/>
          <a:ln>
            <a:noFill/>
          </a:ln>
        </p:spPr>
        <p:txBody>
          <a:bodyPr anchorCtr="0" anchor="ctr" bIns="45700" lIns="91425" rIns="91425" wrap="square" tIns="45700">
            <a:noAutofit/>
          </a:bodyPr>
          <a:lstStyle/>
          <a:p>
            <a:pPr indent="-254000" lvl="0" marL="0" marR="0" rtl="0" algn="r">
              <a:lnSpc>
                <a:spcPct val="9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Deep Learning</a:t>
            </a:r>
          </a:p>
        </p:txBody>
      </p:sp>
      <p:sp>
        <p:nvSpPr>
          <p:cNvPr id="85" name="Shape 85"/>
          <p:cNvSpPr txBox="1"/>
          <p:nvPr>
            <p:ph idx="2" type="body"/>
          </p:nvPr>
        </p:nvSpPr>
        <p:spPr>
          <a:xfrm>
            <a:off x="5155379" y="1065862"/>
            <a:ext cx="5744700" cy="4726200"/>
          </a:xfrm>
          <a:prstGeom prst="rect">
            <a:avLst/>
          </a:prstGeom>
          <a:noFill/>
          <a:ln>
            <a:noFill/>
          </a:ln>
        </p:spPr>
        <p:txBody>
          <a:bodyPr anchorCtr="0" anchor="ctr" bIns="45700" lIns="91425" rIns="91425" wrap="square" tIns="45700">
            <a:noAutofit/>
          </a:bodyPr>
          <a:lstStyle/>
          <a:p>
            <a:pPr indent="-228600" lvl="0" marL="228600" marR="0" rtl="0" algn="l">
              <a:lnSpc>
                <a:spcPct val="90000"/>
              </a:lnSpc>
              <a:spcBef>
                <a:spcPts val="0"/>
              </a:spcBef>
              <a:spcAft>
                <a:spcPts val="0"/>
              </a:spcAft>
              <a:buClr>
                <a:schemeClr val="lt1"/>
              </a:buClr>
              <a:buSzPts val="2000"/>
              <a:buFont typeface="Arial"/>
              <a:buChar char="•"/>
            </a:pPr>
            <a:r>
              <a:rPr b="0" i="0" lang="en-US" sz="2000" u="none" cap="none" strike="noStrike">
                <a:solidFill>
                  <a:schemeClr val="lt1"/>
                </a:solidFill>
                <a:latin typeface="Montserrat"/>
                <a:ea typeface="Montserrat"/>
                <a:cs typeface="Montserrat"/>
                <a:sym typeface="Montserrat"/>
              </a:rPr>
              <a:t>Eigen LSTM</a:t>
            </a:r>
          </a:p>
          <a:p>
            <a:pPr indent="-203200" lvl="1" marL="685800" marR="0" rtl="0" algn="l">
              <a:lnSpc>
                <a:spcPct val="90000"/>
              </a:lnSpc>
              <a:spcBef>
                <a:spcPts val="0"/>
              </a:spcBef>
              <a:spcAft>
                <a:spcPts val="0"/>
              </a:spcAft>
              <a:buClr>
                <a:schemeClr val="lt1"/>
              </a:buClr>
              <a:buSzPts val="2000"/>
              <a:buFont typeface="Montserrat"/>
              <a:buChar char="•"/>
            </a:pPr>
            <a:r>
              <a:rPr b="0" i="0" lang="en-US" sz="2000" u="none" cap="none" strike="noStrike">
                <a:solidFill>
                  <a:schemeClr val="lt1"/>
                </a:solidFill>
                <a:latin typeface="Montserrat"/>
                <a:ea typeface="Montserrat"/>
                <a:cs typeface="Montserrat"/>
                <a:sym typeface="Montserrat"/>
              </a:rPr>
              <a:t>17 inputs: Sensorwaardes van afgelopen 24 uur</a:t>
            </a:r>
          </a:p>
          <a:p>
            <a:pPr indent="-203200" lvl="1" marL="685800" marR="0" rtl="0" algn="l">
              <a:lnSpc>
                <a:spcPct val="90000"/>
              </a:lnSpc>
              <a:spcBef>
                <a:spcPts val="0"/>
              </a:spcBef>
              <a:spcAft>
                <a:spcPts val="0"/>
              </a:spcAft>
              <a:buClr>
                <a:schemeClr val="lt1"/>
              </a:buClr>
              <a:buSzPts val="2000"/>
              <a:buFont typeface="Montserrat"/>
              <a:buChar char="•"/>
            </a:pPr>
            <a:r>
              <a:rPr b="0" i="0" lang="en-US" sz="2000" u="none" cap="none" strike="noStrike">
                <a:solidFill>
                  <a:schemeClr val="lt1"/>
                </a:solidFill>
                <a:latin typeface="Montserrat"/>
                <a:ea typeface="Montserrat"/>
                <a:cs typeface="Montserrat"/>
                <a:sym typeface="Montserrat"/>
              </a:rPr>
              <a:t>1 output: CO2-waarde van T+1</a:t>
            </a:r>
          </a:p>
          <a:p>
            <a:pPr indent="-203200" lvl="1" marL="685800" marR="0" rtl="0" algn="l">
              <a:lnSpc>
                <a:spcPct val="90000"/>
              </a:lnSpc>
              <a:spcBef>
                <a:spcPts val="0"/>
              </a:spcBef>
              <a:spcAft>
                <a:spcPts val="0"/>
              </a:spcAft>
              <a:buClr>
                <a:schemeClr val="lt1"/>
              </a:buClr>
              <a:buSzPts val="2000"/>
              <a:buFont typeface="Montserrat"/>
              <a:buChar char="•"/>
            </a:pPr>
            <a:r>
              <a:rPr b="0" i="0" lang="en-US" sz="2000" u="none" cap="none" strike="noStrike">
                <a:solidFill>
                  <a:schemeClr val="lt1"/>
                </a:solidFill>
                <a:latin typeface="Montserrat"/>
                <a:ea typeface="Montserrat"/>
                <a:cs typeface="Montserrat"/>
                <a:sym typeface="Montserrat"/>
              </a:rPr>
              <a:t>4 hidden layers met elk 50 nodes</a:t>
            </a:r>
          </a:p>
          <a:p>
            <a:pPr indent="-203200" lvl="1" marL="685800" marR="0" rtl="0" algn="l">
              <a:lnSpc>
                <a:spcPct val="90000"/>
              </a:lnSpc>
              <a:spcBef>
                <a:spcPts val="0"/>
              </a:spcBef>
              <a:spcAft>
                <a:spcPts val="0"/>
              </a:spcAft>
              <a:buClr>
                <a:schemeClr val="lt1"/>
              </a:buClr>
              <a:buSzPts val="2000"/>
              <a:buFont typeface="Montserrat"/>
              <a:buChar char="•"/>
            </a:pPr>
            <a:r>
              <a:rPr b="0" i="0" lang="en-US" sz="2000" u="none" cap="none" strike="noStrike">
                <a:solidFill>
                  <a:schemeClr val="lt1"/>
                </a:solidFill>
                <a:latin typeface="Montserrat"/>
                <a:ea typeface="Montserrat"/>
                <a:cs typeface="Montserrat"/>
                <a:sym typeface="Montserrat"/>
              </a:rPr>
              <a:t>Trainen van 2013-08-20 tot eind 2015</a:t>
            </a:r>
          </a:p>
          <a:p>
            <a:pPr indent="-203200" lvl="1" marL="685800" marR="0" rtl="0" algn="l">
              <a:lnSpc>
                <a:spcPct val="90000"/>
              </a:lnSpc>
              <a:spcBef>
                <a:spcPts val="0"/>
              </a:spcBef>
              <a:spcAft>
                <a:spcPts val="0"/>
              </a:spcAft>
              <a:buClr>
                <a:schemeClr val="lt1"/>
              </a:buClr>
              <a:buSzPts val="2000"/>
              <a:buFont typeface="Montserrat"/>
              <a:buChar char="•"/>
            </a:pPr>
            <a:r>
              <a:rPr b="0" i="0" lang="en-US" sz="2000" u="none" cap="none" strike="noStrike">
                <a:solidFill>
                  <a:schemeClr val="lt1"/>
                </a:solidFill>
                <a:latin typeface="Montserrat"/>
                <a:ea typeface="Montserrat"/>
                <a:cs typeface="Montserrat"/>
                <a:sym typeface="Montserrat"/>
              </a:rPr>
              <a:t>Testset van 2016-01-01 tot 2016-04-29</a:t>
            </a:r>
          </a:p>
          <a:p>
            <a:pPr indent="-203200" lvl="1" marL="685800" marR="0" rtl="0" algn="l">
              <a:lnSpc>
                <a:spcPct val="90000"/>
              </a:lnSpc>
              <a:spcBef>
                <a:spcPts val="0"/>
              </a:spcBef>
              <a:spcAft>
                <a:spcPts val="0"/>
              </a:spcAft>
              <a:buClr>
                <a:schemeClr val="lt1"/>
              </a:buClr>
              <a:buSzPts val="2000"/>
              <a:buFont typeface="Montserrat"/>
              <a:buChar char="•"/>
            </a:pPr>
            <a:r>
              <a:rPr b="0" i="0" lang="en-US" sz="2000" u="none" cap="none" strike="noStrike">
                <a:solidFill>
                  <a:schemeClr val="lt1"/>
                </a:solidFill>
                <a:latin typeface="Montserrat"/>
                <a:ea typeface="Montserrat"/>
                <a:cs typeface="Montserrat"/>
                <a:sym typeface="Montserrat"/>
              </a:rPr>
              <a:t>3 uur trainen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0" name="Shape 90"/>
        <p:cNvGrpSpPr/>
        <p:nvPr/>
      </p:nvGrpSpPr>
      <p:grpSpPr>
        <a:xfrm>
          <a:off x="0" y="0"/>
          <a:ext cx="0" cy="0"/>
          <a:chOff x="0" y="0"/>
          <a:chExt cx="0" cy="0"/>
        </a:xfrm>
      </p:grpSpPr>
      <p:sp>
        <p:nvSpPr>
          <p:cNvPr id="91" name="Shape 91"/>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11430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2" name="Shape 92"/>
          <p:cNvPicPr preferRelativeResize="0"/>
          <p:nvPr>
            <p:ph idx="1" type="body"/>
          </p:nvPr>
        </p:nvPicPr>
        <p:blipFill rotWithShape="1">
          <a:blip r:embed="rId3">
            <a:alphaModFix amt="35000"/>
          </a:blip>
          <a:srcRect b="0" l="0" r="0" t="17884"/>
          <a:stretch/>
        </p:blipFill>
        <p:spPr>
          <a:xfrm>
            <a:off x="20" y="1"/>
            <a:ext cx="12192000" cy="6858000"/>
          </a:xfrm>
          <a:prstGeom prst="rect">
            <a:avLst/>
          </a:prstGeom>
          <a:noFill/>
          <a:ln>
            <a:noFill/>
          </a:ln>
        </p:spPr>
      </p:pic>
      <p:cxnSp>
        <p:nvCxnSpPr>
          <p:cNvPr id="93" name="Shape 93"/>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94" name="Shape 94"/>
          <p:cNvSpPr txBox="1"/>
          <p:nvPr>
            <p:ph type="title"/>
          </p:nvPr>
        </p:nvSpPr>
        <p:spPr>
          <a:xfrm>
            <a:off x="838201" y="1065862"/>
            <a:ext cx="3313200" cy="4726200"/>
          </a:xfrm>
          <a:prstGeom prst="rect">
            <a:avLst/>
          </a:prstGeom>
          <a:noFill/>
          <a:ln>
            <a:noFill/>
          </a:ln>
        </p:spPr>
        <p:txBody>
          <a:bodyPr anchorCtr="0" anchor="ctr" bIns="45700" lIns="91425" rIns="91425" wrap="square" tIns="45700">
            <a:noAutofit/>
          </a:bodyPr>
          <a:lstStyle/>
          <a:p>
            <a:pPr indent="-254000" lvl="0" marL="0" marR="0" rtl="0" algn="r">
              <a:lnSpc>
                <a:spcPct val="9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Deep Learning</a:t>
            </a:r>
          </a:p>
        </p:txBody>
      </p:sp>
      <p:sp>
        <p:nvSpPr>
          <p:cNvPr id="95" name="Shape 95"/>
          <p:cNvSpPr txBox="1"/>
          <p:nvPr>
            <p:ph idx="2" type="body"/>
          </p:nvPr>
        </p:nvSpPr>
        <p:spPr>
          <a:xfrm>
            <a:off x="5155379" y="1065862"/>
            <a:ext cx="5744700" cy="4726200"/>
          </a:xfrm>
          <a:prstGeom prst="rect">
            <a:avLst/>
          </a:prstGeom>
          <a:noFill/>
          <a:ln>
            <a:noFill/>
          </a:ln>
        </p:spPr>
        <p:txBody>
          <a:bodyPr anchorCtr="0" anchor="ctr" bIns="45700" lIns="91425" rIns="91425" wrap="square" tIns="45700">
            <a:noAutofit/>
          </a:bodyPr>
          <a:lstStyle/>
          <a:p>
            <a:pPr indent="-101600" lvl="0" marL="0" marR="0" rtl="0" algn="l">
              <a:lnSpc>
                <a:spcPct val="90000"/>
              </a:lnSpc>
              <a:spcBef>
                <a:spcPts val="0"/>
              </a:spcBef>
              <a:spcAft>
                <a:spcPts val="0"/>
              </a:spcAft>
              <a:buClr>
                <a:schemeClr val="lt1"/>
              </a:buClr>
              <a:buSzPts val="1600"/>
              <a:buFont typeface="Arial"/>
              <a:buNone/>
            </a:pPr>
            <a:r>
              <a:t/>
            </a:r>
            <a:endParaRPr b="0" i="0" sz="2000" u="none" cap="none" strike="noStrike">
              <a:solidFill>
                <a:schemeClr val="lt1"/>
              </a:solidFill>
              <a:latin typeface="Montserrat"/>
              <a:ea typeface="Montserrat"/>
              <a:cs typeface="Montserrat"/>
              <a:sym typeface="Montserrat"/>
            </a:endParaRPr>
          </a:p>
        </p:txBody>
      </p:sp>
      <p:pic>
        <p:nvPicPr>
          <p:cNvPr id="96" name="Shape 96"/>
          <p:cNvPicPr preferRelativeResize="0"/>
          <p:nvPr/>
        </p:nvPicPr>
        <p:blipFill rotWithShape="1">
          <a:blip r:embed="rId4">
            <a:alphaModFix/>
          </a:blip>
          <a:srcRect b="0" l="0" r="0" t="0"/>
          <a:stretch/>
        </p:blipFill>
        <p:spPr>
          <a:xfrm>
            <a:off x="25" y="101600"/>
            <a:ext cx="12192000" cy="6654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01" name="Shape 101"/>
        <p:cNvGrpSpPr/>
        <p:nvPr/>
      </p:nvGrpSpPr>
      <p:grpSpPr>
        <a:xfrm>
          <a:off x="0" y="0"/>
          <a:ext cx="0" cy="0"/>
          <a:chOff x="0" y="0"/>
          <a:chExt cx="0" cy="0"/>
        </a:xfrm>
      </p:grpSpPr>
      <p:sp>
        <p:nvSpPr>
          <p:cNvPr id="102" name="Shape 102"/>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11430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3" name="Shape 103"/>
          <p:cNvPicPr preferRelativeResize="0"/>
          <p:nvPr>
            <p:ph idx="1" type="body"/>
          </p:nvPr>
        </p:nvPicPr>
        <p:blipFill rotWithShape="1">
          <a:blip r:embed="rId3">
            <a:alphaModFix amt="35000"/>
          </a:blip>
          <a:srcRect b="0" l="0" r="0" t="17884"/>
          <a:stretch/>
        </p:blipFill>
        <p:spPr>
          <a:xfrm>
            <a:off x="20" y="1"/>
            <a:ext cx="12192000" cy="6858000"/>
          </a:xfrm>
          <a:prstGeom prst="rect">
            <a:avLst/>
          </a:prstGeom>
          <a:noFill/>
          <a:ln>
            <a:noFill/>
          </a:ln>
        </p:spPr>
      </p:pic>
      <p:cxnSp>
        <p:nvCxnSpPr>
          <p:cNvPr id="104" name="Shape 104"/>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105" name="Shape 105"/>
          <p:cNvSpPr txBox="1"/>
          <p:nvPr>
            <p:ph type="title"/>
          </p:nvPr>
        </p:nvSpPr>
        <p:spPr>
          <a:xfrm>
            <a:off x="838201" y="1065862"/>
            <a:ext cx="3313200" cy="4726200"/>
          </a:xfrm>
          <a:prstGeom prst="rect">
            <a:avLst/>
          </a:prstGeom>
          <a:noFill/>
          <a:ln>
            <a:noFill/>
          </a:ln>
        </p:spPr>
        <p:txBody>
          <a:bodyPr anchorCtr="0" anchor="ctr" bIns="45700" lIns="91425" rIns="91425" wrap="square" tIns="45700">
            <a:noAutofit/>
          </a:bodyPr>
          <a:lstStyle/>
          <a:p>
            <a:pPr indent="-254000" lvl="0" marL="0" marR="0" rtl="0" algn="r">
              <a:lnSpc>
                <a:spcPct val="9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Deep Learning</a:t>
            </a:r>
          </a:p>
        </p:txBody>
      </p:sp>
      <p:sp>
        <p:nvSpPr>
          <p:cNvPr id="106" name="Shape 106"/>
          <p:cNvSpPr txBox="1"/>
          <p:nvPr>
            <p:ph idx="2" type="body"/>
          </p:nvPr>
        </p:nvSpPr>
        <p:spPr>
          <a:xfrm>
            <a:off x="5155379" y="1065862"/>
            <a:ext cx="5744700" cy="4726200"/>
          </a:xfrm>
          <a:prstGeom prst="rect">
            <a:avLst/>
          </a:prstGeom>
          <a:noFill/>
          <a:ln>
            <a:noFill/>
          </a:ln>
        </p:spPr>
        <p:txBody>
          <a:bodyPr anchorCtr="0" anchor="ctr" bIns="45700" lIns="91425" rIns="91425" wrap="square" tIns="45700">
            <a:noAutofit/>
          </a:bodyPr>
          <a:lstStyle/>
          <a:p>
            <a:pPr indent="-228600" lvl="0" marL="228600" marR="0" rtl="0" algn="l">
              <a:lnSpc>
                <a:spcPct val="90000"/>
              </a:lnSpc>
              <a:spcBef>
                <a:spcPts val="0"/>
              </a:spcBef>
              <a:spcAft>
                <a:spcPts val="0"/>
              </a:spcAft>
              <a:buClr>
                <a:schemeClr val="lt1"/>
              </a:buClr>
              <a:buSzPts val="2000"/>
              <a:buFont typeface="Arial"/>
              <a:buChar char="•"/>
            </a:pPr>
            <a:r>
              <a:rPr b="0" i="0" lang="en-US" sz="2000" u="none" cap="none" strike="noStrike">
                <a:solidFill>
                  <a:schemeClr val="lt1"/>
                </a:solidFill>
                <a:latin typeface="Montserrat"/>
                <a:ea typeface="Montserrat"/>
                <a:cs typeface="Montserrat"/>
                <a:sym typeface="Montserrat"/>
              </a:rPr>
              <a:t>Eigen LSTM</a:t>
            </a:r>
          </a:p>
          <a:p>
            <a:pPr indent="-203200" lvl="1" marL="685800" marR="0" rtl="0" algn="l">
              <a:lnSpc>
                <a:spcPct val="90000"/>
              </a:lnSpc>
              <a:spcBef>
                <a:spcPts val="0"/>
              </a:spcBef>
              <a:spcAft>
                <a:spcPts val="0"/>
              </a:spcAft>
              <a:buClr>
                <a:schemeClr val="lt1"/>
              </a:buClr>
              <a:buSzPts val="2000"/>
              <a:buFont typeface="Montserrat"/>
              <a:buChar char="•"/>
            </a:pPr>
            <a:r>
              <a:rPr b="0" i="0" lang="en-US" sz="2000" u="none" cap="none" strike="noStrike">
                <a:solidFill>
                  <a:schemeClr val="lt1"/>
                </a:solidFill>
                <a:latin typeface="Montserrat"/>
                <a:ea typeface="Montserrat"/>
                <a:cs typeface="Montserrat"/>
                <a:sym typeface="Montserrat"/>
              </a:rPr>
              <a:t>17 inputs: Sensorwaardes van afgelopen 24 uur</a:t>
            </a:r>
          </a:p>
          <a:p>
            <a:pPr indent="-203200" lvl="1" marL="685800" marR="0" rtl="0" algn="l">
              <a:lnSpc>
                <a:spcPct val="90000"/>
              </a:lnSpc>
              <a:spcBef>
                <a:spcPts val="0"/>
              </a:spcBef>
              <a:spcAft>
                <a:spcPts val="0"/>
              </a:spcAft>
              <a:buClr>
                <a:schemeClr val="lt1"/>
              </a:buClr>
              <a:buSzPts val="2000"/>
              <a:buFont typeface="Montserrat"/>
              <a:buChar char="•"/>
            </a:pPr>
            <a:r>
              <a:rPr b="0" i="0" lang="en-US" sz="2000" u="none" cap="none" strike="noStrike">
                <a:solidFill>
                  <a:schemeClr val="lt1"/>
                </a:solidFill>
                <a:latin typeface="Montserrat"/>
                <a:ea typeface="Montserrat"/>
                <a:cs typeface="Montserrat"/>
                <a:sym typeface="Montserrat"/>
              </a:rPr>
              <a:t>17 output: CO2-waarde van T+1</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11" name="Shape 111"/>
        <p:cNvGrpSpPr/>
        <p:nvPr/>
      </p:nvGrpSpPr>
      <p:grpSpPr>
        <a:xfrm>
          <a:off x="0" y="0"/>
          <a:ext cx="0" cy="0"/>
          <a:chOff x="0" y="0"/>
          <a:chExt cx="0" cy="0"/>
        </a:xfrm>
      </p:grpSpPr>
      <p:sp>
        <p:nvSpPr>
          <p:cNvPr id="112" name="Shape 112"/>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11430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13" name="Shape 113"/>
          <p:cNvPicPr preferRelativeResize="0"/>
          <p:nvPr>
            <p:ph idx="1" type="body"/>
          </p:nvPr>
        </p:nvPicPr>
        <p:blipFill rotWithShape="1">
          <a:blip r:embed="rId3">
            <a:alphaModFix amt="35000"/>
          </a:blip>
          <a:srcRect b="0" l="0" r="0" t="17884"/>
          <a:stretch/>
        </p:blipFill>
        <p:spPr>
          <a:xfrm>
            <a:off x="20" y="1"/>
            <a:ext cx="12192000" cy="6858000"/>
          </a:xfrm>
          <a:prstGeom prst="rect">
            <a:avLst/>
          </a:prstGeom>
          <a:noFill/>
          <a:ln>
            <a:noFill/>
          </a:ln>
        </p:spPr>
      </p:pic>
      <p:cxnSp>
        <p:nvCxnSpPr>
          <p:cNvPr id="114" name="Shape 114"/>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115" name="Shape 115"/>
          <p:cNvSpPr txBox="1"/>
          <p:nvPr>
            <p:ph type="title"/>
          </p:nvPr>
        </p:nvSpPr>
        <p:spPr>
          <a:xfrm>
            <a:off x="838201" y="1065862"/>
            <a:ext cx="3313200" cy="4726200"/>
          </a:xfrm>
          <a:prstGeom prst="rect">
            <a:avLst/>
          </a:prstGeom>
          <a:noFill/>
          <a:ln>
            <a:noFill/>
          </a:ln>
        </p:spPr>
        <p:txBody>
          <a:bodyPr anchorCtr="0" anchor="ctr" bIns="45700" lIns="91425" rIns="91425" wrap="square" tIns="45700">
            <a:noAutofit/>
          </a:bodyPr>
          <a:lstStyle/>
          <a:p>
            <a:pPr indent="-254000" lvl="0" marL="0" marR="0" rtl="0" algn="r">
              <a:lnSpc>
                <a:spcPct val="9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Deep Learning</a:t>
            </a:r>
          </a:p>
        </p:txBody>
      </p:sp>
      <p:sp>
        <p:nvSpPr>
          <p:cNvPr id="116" name="Shape 116"/>
          <p:cNvSpPr txBox="1"/>
          <p:nvPr>
            <p:ph idx="2" type="body"/>
          </p:nvPr>
        </p:nvSpPr>
        <p:spPr>
          <a:xfrm>
            <a:off x="5155379" y="1065862"/>
            <a:ext cx="5744700" cy="4726200"/>
          </a:xfrm>
          <a:prstGeom prst="rect">
            <a:avLst/>
          </a:prstGeom>
          <a:noFill/>
          <a:ln>
            <a:noFill/>
          </a:ln>
        </p:spPr>
        <p:txBody>
          <a:bodyPr anchorCtr="0" anchor="ctr" bIns="45700" lIns="91425" rIns="91425" wrap="square" tIns="45700">
            <a:noAutofit/>
          </a:bodyPr>
          <a:lstStyle/>
          <a:p>
            <a:pPr indent="-101600" lvl="0" marL="0" marR="0" rtl="0" algn="l">
              <a:lnSpc>
                <a:spcPct val="90000"/>
              </a:lnSpc>
              <a:spcBef>
                <a:spcPts val="0"/>
              </a:spcBef>
              <a:spcAft>
                <a:spcPts val="0"/>
              </a:spcAft>
              <a:buClr>
                <a:schemeClr val="lt1"/>
              </a:buClr>
              <a:buSzPts val="1600"/>
              <a:buFont typeface="Arial"/>
              <a:buNone/>
            </a:pPr>
            <a:r>
              <a:t/>
            </a:r>
            <a:endParaRPr b="0" i="0" sz="2000" u="none" cap="none" strike="noStrike">
              <a:solidFill>
                <a:schemeClr val="lt1"/>
              </a:solidFill>
              <a:latin typeface="Montserrat"/>
              <a:ea typeface="Montserrat"/>
              <a:cs typeface="Montserrat"/>
              <a:sym typeface="Montserrat"/>
            </a:endParaRPr>
          </a:p>
        </p:txBody>
      </p:sp>
      <p:pic>
        <p:nvPicPr>
          <p:cNvPr id="117" name="Shape 117"/>
          <p:cNvPicPr preferRelativeResize="0"/>
          <p:nvPr/>
        </p:nvPicPr>
        <p:blipFill rotWithShape="1">
          <a:blip r:embed="rId4">
            <a:alphaModFix/>
          </a:blip>
          <a:srcRect b="0" l="0" r="0" t="0"/>
          <a:stretch/>
        </p:blipFill>
        <p:spPr>
          <a:xfrm>
            <a:off x="25" y="116064"/>
            <a:ext cx="12192000" cy="662577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22" name="Shape 122"/>
        <p:cNvGrpSpPr/>
        <p:nvPr/>
      </p:nvGrpSpPr>
      <p:grpSpPr>
        <a:xfrm>
          <a:off x="0" y="0"/>
          <a:ext cx="0" cy="0"/>
          <a:chOff x="0" y="0"/>
          <a:chExt cx="0" cy="0"/>
        </a:xfrm>
      </p:grpSpPr>
      <p:sp>
        <p:nvSpPr>
          <p:cNvPr id="123" name="Shape 123"/>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11430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24" name="Shape 124"/>
          <p:cNvPicPr preferRelativeResize="0"/>
          <p:nvPr>
            <p:ph idx="1" type="body"/>
          </p:nvPr>
        </p:nvPicPr>
        <p:blipFill rotWithShape="1">
          <a:blip r:embed="rId3">
            <a:alphaModFix amt="35000"/>
          </a:blip>
          <a:srcRect b="0" l="0" r="0" t="17884"/>
          <a:stretch/>
        </p:blipFill>
        <p:spPr>
          <a:xfrm>
            <a:off x="20" y="1"/>
            <a:ext cx="12192000" cy="6858000"/>
          </a:xfrm>
          <a:prstGeom prst="rect">
            <a:avLst/>
          </a:prstGeom>
          <a:noFill/>
          <a:ln>
            <a:noFill/>
          </a:ln>
        </p:spPr>
      </p:pic>
      <p:cxnSp>
        <p:nvCxnSpPr>
          <p:cNvPr id="125" name="Shape 125"/>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126" name="Shape 126"/>
          <p:cNvSpPr txBox="1"/>
          <p:nvPr>
            <p:ph type="title"/>
          </p:nvPr>
        </p:nvSpPr>
        <p:spPr>
          <a:xfrm>
            <a:off x="838201" y="1065862"/>
            <a:ext cx="3313200" cy="4726200"/>
          </a:xfrm>
          <a:prstGeom prst="rect">
            <a:avLst/>
          </a:prstGeom>
          <a:noFill/>
          <a:ln>
            <a:noFill/>
          </a:ln>
        </p:spPr>
        <p:txBody>
          <a:bodyPr anchorCtr="0" anchor="ctr" bIns="45700" lIns="91425" rIns="91425" wrap="square" tIns="45700">
            <a:noAutofit/>
          </a:bodyPr>
          <a:lstStyle/>
          <a:p>
            <a:pPr indent="-254000" lvl="0" marL="0" marR="0" rtl="0" algn="r">
              <a:lnSpc>
                <a:spcPct val="9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Deep Learning</a:t>
            </a:r>
          </a:p>
        </p:txBody>
      </p:sp>
      <p:sp>
        <p:nvSpPr>
          <p:cNvPr id="127" name="Shape 127"/>
          <p:cNvSpPr txBox="1"/>
          <p:nvPr>
            <p:ph idx="2" type="body"/>
          </p:nvPr>
        </p:nvSpPr>
        <p:spPr>
          <a:xfrm>
            <a:off x="5155379" y="1065862"/>
            <a:ext cx="5744700" cy="4726200"/>
          </a:xfrm>
          <a:prstGeom prst="rect">
            <a:avLst/>
          </a:prstGeom>
          <a:noFill/>
          <a:ln>
            <a:noFill/>
          </a:ln>
        </p:spPr>
        <p:txBody>
          <a:bodyPr anchorCtr="0" anchor="ctr" bIns="45700" lIns="91425" rIns="91425" wrap="square" tIns="45700">
            <a:noAutofit/>
          </a:bodyPr>
          <a:lstStyle/>
          <a:p>
            <a:pPr indent="-101600" lvl="0" marL="0" marR="0" rtl="0" algn="l">
              <a:lnSpc>
                <a:spcPct val="90000"/>
              </a:lnSpc>
              <a:spcBef>
                <a:spcPts val="0"/>
              </a:spcBef>
              <a:spcAft>
                <a:spcPts val="0"/>
              </a:spcAft>
              <a:buClr>
                <a:schemeClr val="lt1"/>
              </a:buClr>
              <a:buSzPts val="1600"/>
              <a:buFont typeface="Arial"/>
              <a:buNone/>
            </a:pPr>
            <a:r>
              <a:t/>
            </a:r>
            <a:endParaRPr b="0" i="0" sz="2000" u="none" cap="none" strike="noStrike">
              <a:solidFill>
                <a:schemeClr val="lt1"/>
              </a:solidFill>
              <a:latin typeface="Montserrat"/>
              <a:ea typeface="Montserrat"/>
              <a:cs typeface="Montserrat"/>
              <a:sym typeface="Montserrat"/>
            </a:endParaRPr>
          </a:p>
        </p:txBody>
      </p:sp>
      <p:pic>
        <p:nvPicPr>
          <p:cNvPr id="128" name="Shape 128"/>
          <p:cNvPicPr preferRelativeResize="0"/>
          <p:nvPr/>
        </p:nvPicPr>
        <p:blipFill rotWithShape="1">
          <a:blip r:embed="rId4">
            <a:alphaModFix/>
          </a:blip>
          <a:srcRect b="0" l="0" r="0" t="0"/>
          <a:stretch/>
        </p:blipFill>
        <p:spPr>
          <a:xfrm>
            <a:off x="25" y="101550"/>
            <a:ext cx="12192000" cy="6654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