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6" name="Shape 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 name="Shape 4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45" name="Shape 45"/>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 name="Shape 5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55" name="Shape 5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65" name="Shape 6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 name="Shape 7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75" name="Shape 75"/>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 name="Shape 8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85" name="Shape 8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 name="Shape 9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95" name="Shape 9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4" name="Shape 10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88900" lvl="0" marL="0" marR="0" rtl="0" algn="l">
              <a:spcBef>
                <a:spcPts val="0"/>
              </a:spcBef>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p>
        </p:txBody>
      </p:sp>
      <p:sp>
        <p:nvSpPr>
          <p:cNvPr id="105" name="Shape 10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Samenvattend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is in de loop der Jaren beschreven en uitgewerkt wat er precies gebeurd binnen het klimaatregelsysteem en wat er fout is gegaan.</a:t>
            </a:r>
          </a:p>
          <a:p>
            <a:pPr indent="-7620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Vervolgens is veel onderzoek gedaan naar de verschillende oorzaken hiervan. Dit hebben wij als input gebruikt voor ons project en hebben hier zelf een stukje onderzoek aan toegevoegd.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Op dit moment bevinden we ons in de derde stap van dit model en proberen we via de drie genoemde methodes, rule based, Bayesian belief network en neurale netwerken uit de data te voorspellen welke  waardes en situaties “normaal” zijn en welke waardes en situaties afwijkingen vertonen.</a:t>
            </a:r>
          </a:p>
          <a:p>
            <a:pPr indent="-88900" lvl="0" marL="0" marR="0" rtl="0" algn="l">
              <a:spcBef>
                <a:spcPts val="0"/>
              </a:spcBef>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115" name="Shape 115"/>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0" lvl="1" marL="457200"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indent="0" lvl="3" marL="1371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indent="0" lvl="5" marL="22860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indent="0" lvl="6" marL="27432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indent="0" lvl="7" marL="32004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indent="0" lvl="8" marL="3657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23" name="Shape 23"/>
          <p:cNvSpPr txBox="1"/>
          <p:nvPr>
            <p:ph idx="1" type="body"/>
          </p:nvPr>
        </p:nvSpPr>
        <p:spPr>
          <a:xfrm>
            <a:off x="4914899" y="1065862"/>
            <a:ext cx="7277100" cy="4726200"/>
          </a:xfrm>
          <a:prstGeom prst="rect">
            <a:avLst/>
          </a:prstGeom>
          <a:noFill/>
          <a:ln>
            <a:noFill/>
          </a:ln>
        </p:spPr>
        <p:txBody>
          <a:bodyPr anchorCtr="0" anchor="ctr" bIns="91425" lIns="91425" rIns="91425" wrap="square" tIns="91425"/>
          <a:lstStyle>
            <a:lvl1pPr indent="50800" lvl="0" marL="304800" marR="0" rtl="0" algn="l">
              <a:lnSpc>
                <a:spcPct val="90000"/>
              </a:lnSpc>
              <a:spcBef>
                <a:spcPts val="0"/>
              </a:spcBef>
              <a:spcAft>
                <a:spcPts val="0"/>
              </a:spcAft>
              <a:buClr>
                <a:schemeClr val="lt1"/>
              </a:buClr>
              <a:buSzPts val="2000"/>
              <a:buFont typeface="Arial"/>
              <a:buChar char="•"/>
              <a:defRPr b="0" i="0" sz="2000" u="none" cap="none" strike="noStrike">
                <a:solidFill>
                  <a:schemeClr val="lt1"/>
                </a:solidFill>
                <a:latin typeface="Montserrat"/>
                <a:ea typeface="Montserrat"/>
                <a:cs typeface="Montserrat"/>
                <a:sym typeface="Montserrat"/>
              </a:defRPr>
            </a:lvl1pPr>
            <a:lvl2pPr indent="76200" lvl="1" marL="7620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101600" lvl="2" marL="1168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7" name="Shape 27"/>
        <p:cNvGrpSpPr/>
        <p:nvPr/>
      </p:nvGrpSpPr>
      <p:grpSpPr>
        <a:xfrm>
          <a:off x="0" y="0"/>
          <a:ext cx="0" cy="0"/>
          <a:chOff x="0" y="0"/>
          <a:chExt cx="0" cy="0"/>
        </a:xfrm>
      </p:grpSpPr>
      <p:sp>
        <p:nvSpPr>
          <p:cNvPr id="28" name="Shape 28"/>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29" name="Shape 29"/>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25400" lvl="0" marL="4064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50800" lvl="1" marL="8128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76200" lvl="2" marL="12192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101600" lvl="3" marL="1625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101600" lvl="4" marL="2082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101600" lvl="5" marL="2540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101600" lvl="6" marL="29972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101600" lvl="7" marL="345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101600" lvl="8" marL="391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0" name="Shape 30"/>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0" lvl="1" marL="4572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0" lvl="2" marL="9144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0" lvl="3" marL="1371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0" lvl="4"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0" lvl="5"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0" lvl="6"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0" lvl="7"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0" lvl="8"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31" name="Shape 3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2" name="Shape 3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3" name="Shape 3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3556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76200" lvl="1" marL="7620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101600" lvl="2" marL="1168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7620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0C0C"/>
        </a:solidFill>
      </p:bgPr>
    </p:bg>
    <p:spTree>
      <p:nvGrpSpPr>
        <p:cNvPr id="37" name="Shape 37"/>
        <p:cNvGrpSpPr/>
        <p:nvPr/>
      </p:nvGrpSpPr>
      <p:grpSpPr>
        <a:xfrm>
          <a:off x="0" y="0"/>
          <a:ext cx="0" cy="0"/>
          <a:chOff x="0" y="0"/>
          <a:chExt cx="0" cy="0"/>
        </a:xfrm>
      </p:grpSpPr>
      <p:pic>
        <p:nvPicPr>
          <p:cNvPr id="38" name="Shape 38"/>
          <p:cNvPicPr preferRelativeResize="0"/>
          <p:nvPr/>
        </p:nvPicPr>
        <p:blipFill rotWithShape="1">
          <a:blip r:embed="rId3">
            <a:alphaModFix/>
          </a:blip>
          <a:srcRect b="7220" l="0" r="0" t="36600"/>
          <a:stretch/>
        </p:blipFill>
        <p:spPr>
          <a:xfrm>
            <a:off x="20" y="10"/>
            <a:ext cx="12191980" cy="4571990"/>
          </a:xfrm>
          <a:prstGeom prst="rect">
            <a:avLst/>
          </a:prstGeom>
          <a:noFill/>
          <a:ln>
            <a:noFill/>
          </a:ln>
        </p:spPr>
      </p:pic>
      <p:cxnSp>
        <p:nvCxnSpPr>
          <p:cNvPr id="39" name="Shape 39"/>
          <p:cNvCxnSpPr/>
          <p:nvPr/>
        </p:nvCxnSpPr>
        <p:spPr>
          <a:xfrm rot="10800000">
            <a:off x="8386843" y="5264106"/>
            <a:ext cx="0" cy="914400"/>
          </a:xfrm>
          <a:prstGeom prst="straightConnector1">
            <a:avLst/>
          </a:prstGeom>
          <a:noFill/>
          <a:ln cap="flat" cmpd="sng" w="19050">
            <a:solidFill>
              <a:srgbClr val="FFFFFF">
                <a:alpha val="80000"/>
              </a:srgbClr>
            </a:solidFill>
            <a:prstDash val="solid"/>
            <a:miter lim="800000"/>
            <a:headEnd len="med" w="med" type="none"/>
            <a:tailEnd len="med" w="med" type="none"/>
          </a:ln>
        </p:spPr>
      </p:cxnSp>
      <p:sp>
        <p:nvSpPr>
          <p:cNvPr id="40" name="Shape 40"/>
          <p:cNvSpPr txBox="1"/>
          <p:nvPr>
            <p:ph type="ctrTitle"/>
          </p:nvPr>
        </p:nvSpPr>
        <p:spPr>
          <a:xfrm>
            <a:off x="433136" y="5091762"/>
            <a:ext cx="7834193" cy="1264588"/>
          </a:xfrm>
          <a:prstGeom prst="rect">
            <a:avLst/>
          </a:prstGeom>
          <a:noFill/>
          <a:ln>
            <a:noFill/>
          </a:ln>
        </p:spPr>
        <p:txBody>
          <a:bodyPr anchorCtr="0" anchor="ctr" bIns="45700" lIns="91425" rIns="91425" wrap="square" tIns="45700">
            <a:noAutofit/>
          </a:bodyPr>
          <a:lstStyle/>
          <a:p>
            <a:pPr indent="-342900" lvl="0" marL="0" marR="0" rtl="0" algn="ctr">
              <a:lnSpc>
                <a:spcPct val="90000"/>
              </a:lnSpc>
              <a:spcBef>
                <a:spcPts val="0"/>
              </a:spcBef>
              <a:spcAft>
                <a:spcPts val="0"/>
              </a:spcAft>
              <a:buClr>
                <a:schemeClr val="lt1"/>
              </a:buClr>
              <a:buSzPts val="5400"/>
              <a:buFont typeface="Montserrat"/>
              <a:buNone/>
            </a:pPr>
            <a:r>
              <a:rPr b="0" i="0" lang="en-US" sz="5400" u="none" cap="none" strike="noStrike">
                <a:solidFill>
                  <a:schemeClr val="lt1"/>
                </a:solidFill>
                <a:latin typeface="Montserrat"/>
                <a:ea typeface="Montserrat"/>
                <a:cs typeface="Montserrat"/>
                <a:sym typeface="Montserrat"/>
              </a:rPr>
              <a:t>Project: </a:t>
            </a:r>
            <a:br>
              <a:rPr b="0" i="0" lang="en-US" sz="5400" u="none" cap="none" strike="noStrike">
                <a:solidFill>
                  <a:schemeClr val="lt1"/>
                </a:solidFill>
                <a:latin typeface="Montserrat"/>
                <a:ea typeface="Montserrat"/>
                <a:cs typeface="Montserrat"/>
                <a:sym typeface="Montserrat"/>
              </a:rPr>
            </a:br>
            <a:r>
              <a:rPr b="0" i="0" lang="en-US" sz="5400" u="none" cap="none" strike="noStrike">
                <a:solidFill>
                  <a:schemeClr val="lt1"/>
                </a:solidFill>
                <a:latin typeface="Montserrat"/>
                <a:ea typeface="Montserrat"/>
                <a:cs typeface="Montserrat"/>
                <a:sym typeface="Montserrat"/>
              </a:rPr>
              <a:t>Smart Building HHS</a:t>
            </a:r>
          </a:p>
        </p:txBody>
      </p:sp>
      <p:sp>
        <p:nvSpPr>
          <p:cNvPr id="41" name="Shape 41"/>
          <p:cNvSpPr txBox="1"/>
          <p:nvPr>
            <p:ph idx="1" type="subTitle"/>
          </p:nvPr>
        </p:nvSpPr>
        <p:spPr>
          <a:xfrm>
            <a:off x="8582997" y="5091763"/>
            <a:ext cx="2974200" cy="1264500"/>
          </a:xfrm>
          <a:prstGeom prst="rect">
            <a:avLst/>
          </a:prstGeom>
          <a:noFill/>
          <a:ln>
            <a:noFill/>
          </a:ln>
        </p:spPr>
        <p:txBody>
          <a:bodyPr anchorCtr="0" anchor="ctr" bIns="45700" lIns="91425" rIns="91425" wrap="square" tIns="45700">
            <a:noAutofit/>
          </a:bodyPr>
          <a:lstStyle/>
          <a:p>
            <a:pPr indent="-127000" lvl="0" marL="0" marR="0" rtl="0" algn="l">
              <a:lnSpc>
                <a:spcPct val="100000"/>
              </a:lnSpc>
              <a:spcBef>
                <a:spcPts val="1000"/>
              </a:spcBef>
              <a:spcAft>
                <a:spcPts val="0"/>
              </a:spcAft>
              <a:buClr>
                <a:schemeClr val="lt1"/>
              </a:buClr>
              <a:buSzPts val="2000"/>
              <a:buFont typeface="Arial"/>
              <a:buNone/>
            </a:pPr>
            <a:r>
              <a:rPr b="0" i="0" lang="en-US" sz="2000" u="none" cap="none" strike="noStrike">
                <a:solidFill>
                  <a:schemeClr val="lt1"/>
                </a:solidFill>
                <a:latin typeface="Montserrat"/>
                <a:ea typeface="Montserrat"/>
                <a:cs typeface="Montserrat"/>
                <a:sym typeface="Montserrat"/>
              </a:rPr>
              <a:t>G. </a:t>
            </a:r>
            <a:r>
              <a:rPr lang="en-US" sz="2000">
                <a:latin typeface="Montserrat"/>
                <a:ea typeface="Montserrat"/>
                <a:cs typeface="Montserrat"/>
                <a:sym typeface="Montserrat"/>
              </a:rPr>
              <a:t>Bjar</a:t>
            </a:r>
            <a:r>
              <a:rPr b="0" i="0" lang="en-US" sz="2000" u="none" cap="none" strike="noStrike">
                <a:solidFill>
                  <a:schemeClr val="lt1"/>
                </a:solidFill>
                <a:latin typeface="Montserrat"/>
                <a:ea typeface="Montserrat"/>
                <a:cs typeface="Montserrat"/>
                <a:sym typeface="Montserrat"/>
              </a:rPr>
              <a:t>nason</a:t>
            </a:r>
          </a:p>
          <a:p>
            <a:pPr indent="-127000" lvl="0" marL="0" marR="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B</a:t>
            </a:r>
            <a:r>
              <a:rPr b="0" i="0" lang="en-US" sz="2000" u="none" cap="none" strike="noStrike">
                <a:solidFill>
                  <a:schemeClr val="lt1"/>
                </a:solidFill>
                <a:latin typeface="Montserrat"/>
                <a:ea typeface="Montserrat"/>
                <a:cs typeface="Montserrat"/>
                <a:sym typeface="Montserrat"/>
              </a:rPr>
              <a:t>. </a:t>
            </a:r>
            <a:r>
              <a:rPr lang="en-US" sz="2000">
                <a:latin typeface="Montserrat"/>
                <a:ea typeface="Montserrat"/>
                <a:cs typeface="Montserrat"/>
                <a:sym typeface="Montserrat"/>
              </a:rPr>
              <a:t>Tuynman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alpha val="7058"/>
          </a:schemeClr>
        </a:solidFill>
      </p:bgPr>
    </p:bg>
    <p:spTree>
      <p:nvGrpSpPr>
        <p:cNvPr id="46" name="Shape 46"/>
        <p:cNvGrpSpPr/>
        <p:nvPr/>
      </p:nvGrpSpPr>
      <p:grpSpPr>
        <a:xfrm>
          <a:off x="0" y="0"/>
          <a:ext cx="0" cy="0"/>
          <a:chOff x="0" y="0"/>
          <a:chExt cx="0" cy="0"/>
        </a:xfrm>
      </p:grpSpPr>
      <p:sp>
        <p:nvSpPr>
          <p:cNvPr id="47" name="Shape 4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8" name="Shape 48"/>
          <p:cNvPicPr preferRelativeResize="0"/>
          <p:nvPr/>
        </p:nvPicPr>
        <p:blipFill rotWithShape="1">
          <a:blip r:embed="rId3">
            <a:alphaModFix amt="35000"/>
          </a:blip>
          <a:srcRect b="0" l="0" r="0" t="15730"/>
          <a:stretch/>
        </p:blipFill>
        <p:spPr>
          <a:xfrm>
            <a:off x="0" y="0"/>
            <a:ext cx="12191980" cy="6857999"/>
          </a:xfrm>
          <a:prstGeom prst="rect">
            <a:avLst/>
          </a:prstGeom>
          <a:noFill/>
          <a:ln>
            <a:noFill/>
          </a:ln>
          <a:effectLst>
            <a:outerShdw blurRad="50800" rotWithShape="0" algn="ctr" dir="5400000" dist="50800">
              <a:srgbClr val="000000">
                <a:alpha val="27058"/>
              </a:srgbClr>
            </a:outerShdw>
          </a:effectLst>
        </p:spPr>
      </p:pic>
      <p:cxnSp>
        <p:nvCxnSpPr>
          <p:cNvPr id="49" name="Shape 4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50" name="Shape 50"/>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Inhoud</a:t>
            </a:r>
          </a:p>
        </p:txBody>
      </p:sp>
      <p:sp>
        <p:nvSpPr>
          <p:cNvPr id="51" name="Shape 51"/>
          <p:cNvSpPr txBox="1"/>
          <p:nvPr>
            <p:ph idx="1" type="body"/>
          </p:nvPr>
        </p:nvSpPr>
        <p:spPr>
          <a:xfrm>
            <a:off x="4914899" y="1065862"/>
            <a:ext cx="7277100" cy="47262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None/>
            </a:pPr>
            <a:r>
              <a:t/>
            </a:r>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BBN</a:t>
            </a:r>
          </a:p>
          <a:p>
            <a:pPr indent="-228600" lvl="0" marL="228600" marR="0" rtl="0" algn="l">
              <a:lnSpc>
                <a:spcPct val="90000"/>
              </a:lnSpc>
              <a:spcBef>
                <a:spcPts val="0"/>
              </a:spcBef>
              <a:spcAft>
                <a:spcPts val="0"/>
              </a:spcAft>
              <a:buClr>
                <a:srgbClr val="FFFFFF"/>
              </a:buClr>
              <a:buSzPts val="2000"/>
              <a:buFont typeface="Arial"/>
              <a:buChar char="•"/>
            </a:pPr>
            <a:r>
              <a:rPr lang="en-US"/>
              <a:t>Deep learning</a:t>
            </a:r>
          </a:p>
          <a:p>
            <a:pPr indent="-228600" lvl="0" marL="228600" marR="0" rtl="0" algn="l">
              <a:lnSpc>
                <a:spcPct val="90000"/>
              </a:lnSpc>
              <a:spcBef>
                <a:spcPts val="0"/>
              </a:spcBef>
              <a:spcAft>
                <a:spcPts val="0"/>
              </a:spcAft>
              <a:buClr>
                <a:srgbClr val="FFFFFF"/>
              </a:buClr>
              <a:buSzPts val="2000"/>
              <a:buFont typeface="Arial"/>
              <a:buChar char="•"/>
            </a:pPr>
            <a:r>
              <a:rPr lang="en-US"/>
              <a:t>Onderzoeksrapport</a:t>
            </a: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Effect spits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6" name="Shape 56"/>
        <p:cNvGrpSpPr/>
        <p:nvPr/>
      </p:nvGrpSpPr>
      <p:grpSpPr>
        <a:xfrm>
          <a:off x="0" y="0"/>
          <a:ext cx="0" cy="0"/>
          <a:chOff x="0" y="0"/>
          <a:chExt cx="0" cy="0"/>
        </a:xfrm>
      </p:grpSpPr>
      <p:sp>
        <p:nvSpPr>
          <p:cNvPr id="57" name="Shape 5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8" name="Shape 5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59" name="Shape 5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60" name="Shape 6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BBN</a:t>
            </a:r>
          </a:p>
        </p:txBody>
      </p:sp>
      <p:sp>
        <p:nvSpPr>
          <p:cNvPr id="61" name="Shape 61"/>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FA</a:t>
            </a: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Geautomatiseerde cluster herkenning</a:t>
            </a: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Vooral data opgehaald deze week</a:t>
            </a: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Data bestanden van makkelijk 25.000.000 regels voor één lokaal</a:t>
            </a:r>
          </a:p>
          <a:p>
            <a:pPr indent="-228600" lvl="0" marL="2286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Python</a:t>
            </a: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BBN algoritme is klaar</a:t>
            </a: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Vooral bezig met query's schrijven.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6" name="Shape 66"/>
        <p:cNvGrpSpPr/>
        <p:nvPr/>
      </p:nvGrpSpPr>
      <p:grpSpPr>
        <a:xfrm>
          <a:off x="0" y="0"/>
          <a:ext cx="0" cy="0"/>
          <a:chOff x="0" y="0"/>
          <a:chExt cx="0" cy="0"/>
        </a:xfrm>
      </p:grpSpPr>
      <p:sp>
        <p:nvSpPr>
          <p:cNvPr id="67" name="Shape 6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8" name="Shape 6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69" name="Shape 6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70" name="Shape 7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BBN</a:t>
            </a:r>
          </a:p>
        </p:txBody>
      </p:sp>
      <p:sp>
        <p:nvSpPr>
          <p:cNvPr id="71" name="Shape 71"/>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Data uit de oude database kan nu worden geanalyseerd in de Smile App</a:t>
            </a: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Werkt echter nog niet met lokalen met een hogere of lagere max. flow van 80</a:t>
            </a:r>
            <a:br>
              <a:rPr lang="en-US" sz="2000">
                <a:latin typeface="Montserrat"/>
                <a:ea typeface="Montserrat"/>
                <a:cs typeface="Montserrat"/>
                <a:sym typeface="Montserrat"/>
              </a:rPr>
            </a:br>
          </a:p>
          <a:p>
            <a:pPr indent="-228600" lvl="0" marL="2286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Volgende stap is een variabele “low” en “high” flow te hebben</a:t>
            </a: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Definiëren door de data op de jupyter hub te analyseren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6" name="Shape 76"/>
        <p:cNvGrpSpPr/>
        <p:nvPr/>
      </p:nvGrpSpPr>
      <p:grpSpPr>
        <a:xfrm>
          <a:off x="0" y="0"/>
          <a:ext cx="0" cy="0"/>
          <a:chOff x="0" y="0"/>
          <a:chExt cx="0" cy="0"/>
        </a:xfrm>
      </p:grpSpPr>
      <p:sp>
        <p:nvSpPr>
          <p:cNvPr id="77" name="Shape 7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8" name="Shape 78"/>
          <p:cNvPicPr preferRelativeResize="0"/>
          <p:nvPr>
            <p:ph idx="1" type="body"/>
          </p:nvPr>
        </p:nvPicPr>
        <p:blipFill rotWithShape="1">
          <a:blip r:embed="rId3">
            <a:alphaModFix amt="35000"/>
          </a:blip>
          <a:srcRect b="0" l="0" r="0" t="17883"/>
          <a:stretch/>
        </p:blipFill>
        <p:spPr>
          <a:xfrm>
            <a:off x="20" y="1"/>
            <a:ext cx="12191980" cy="6857999"/>
          </a:xfrm>
          <a:prstGeom prst="rect">
            <a:avLst/>
          </a:prstGeom>
          <a:noFill/>
          <a:ln>
            <a:noFill/>
          </a:ln>
        </p:spPr>
      </p:pic>
      <p:cxnSp>
        <p:nvCxnSpPr>
          <p:cNvPr id="79" name="Shape 7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80" name="Shape 80"/>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25400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p>
        </p:txBody>
      </p:sp>
      <p:sp>
        <p:nvSpPr>
          <p:cNvPr id="81" name="Shape 81"/>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Eigen LSTM</a:t>
            </a: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in plaats van 3 uur trainen; drie dagen trainen</a:t>
            </a: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GPU’s nu beperkende factor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6" name="Shape 86"/>
        <p:cNvGrpSpPr/>
        <p:nvPr/>
      </p:nvGrpSpPr>
      <p:grpSpPr>
        <a:xfrm>
          <a:off x="0" y="0"/>
          <a:ext cx="0" cy="0"/>
          <a:chOff x="0" y="0"/>
          <a:chExt cx="0" cy="0"/>
        </a:xfrm>
      </p:grpSpPr>
      <p:sp>
        <p:nvSpPr>
          <p:cNvPr id="87" name="Shape 8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8" name="Shape 8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89" name="Shape 8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90" name="Shape 90"/>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25400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Onderzoeks</a:t>
            </a:r>
          </a:p>
          <a:p>
            <a:pPr indent="-25400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rapport</a:t>
            </a:r>
          </a:p>
        </p:txBody>
      </p:sp>
      <p:sp>
        <p:nvSpPr>
          <p:cNvPr id="91" name="Shape 91"/>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opdracht context beschreven</a:t>
            </a: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aanleiding/probleemstelling</a:t>
            </a:r>
          </a:p>
          <a:p>
            <a:pPr indent="-228600" lvl="0" marL="2286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structuur opgezet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6" name="Shape 96"/>
        <p:cNvGrpSpPr/>
        <p:nvPr/>
      </p:nvGrpSpPr>
      <p:grpSpPr>
        <a:xfrm>
          <a:off x="0" y="0"/>
          <a:ext cx="0" cy="0"/>
          <a:chOff x="0" y="0"/>
          <a:chExt cx="0" cy="0"/>
        </a:xfrm>
      </p:grpSpPr>
      <p:sp>
        <p:nvSpPr>
          <p:cNvPr id="97" name="Shape 9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8" name="Shape 9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99" name="Shape 9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00" name="Shape 10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254000" lvl="0" marL="0" marR="0" rtl="0" algn="l">
              <a:lnSpc>
                <a:spcPct val="90000"/>
              </a:lnSpc>
              <a:spcBef>
                <a:spcPts val="0"/>
              </a:spcBef>
              <a:spcAft>
                <a:spcPts val="0"/>
              </a:spcAft>
              <a:buClr>
                <a:srgbClr val="FFFFFF"/>
              </a:buClr>
              <a:buSzPts val="4000"/>
              <a:buFont typeface="Calibri"/>
              <a:buNone/>
            </a:pPr>
            <a:r>
              <a:rPr lang="en-US" sz="4000">
                <a:solidFill>
                  <a:srgbClr val="FFFFFF"/>
                </a:solidFill>
              </a:rPr>
              <a:t>Effect spits</a:t>
            </a:r>
          </a:p>
        </p:txBody>
      </p:sp>
      <p:pic>
        <p:nvPicPr>
          <p:cNvPr id="101" name="Shape 101"/>
          <p:cNvPicPr preferRelativeResize="0"/>
          <p:nvPr/>
        </p:nvPicPr>
        <p:blipFill>
          <a:blip r:embed="rId4">
            <a:alphaModFix/>
          </a:blip>
          <a:stretch>
            <a:fillRect/>
          </a:stretch>
        </p:blipFill>
        <p:spPr>
          <a:xfrm>
            <a:off x="3293134" y="-50"/>
            <a:ext cx="9135816" cy="685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6" name="Shape 106"/>
        <p:cNvGrpSpPr/>
        <p:nvPr/>
      </p:nvGrpSpPr>
      <p:grpSpPr>
        <a:xfrm>
          <a:off x="0" y="0"/>
          <a:ext cx="0" cy="0"/>
          <a:chOff x="0" y="0"/>
          <a:chExt cx="0" cy="0"/>
        </a:xfrm>
      </p:grpSpPr>
      <p:sp>
        <p:nvSpPr>
          <p:cNvPr id="107" name="Shape 10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8" name="Shape 10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09" name="Shape 10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10" name="Shape 11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254000" lvl="0" marL="0" marR="0" rtl="0" algn="l">
              <a:lnSpc>
                <a:spcPct val="90000"/>
              </a:lnSpc>
              <a:spcBef>
                <a:spcPts val="0"/>
              </a:spcBef>
              <a:spcAft>
                <a:spcPts val="0"/>
              </a:spcAft>
              <a:buClr>
                <a:srgbClr val="FFFFFF"/>
              </a:buClr>
              <a:buSzPts val="4000"/>
              <a:buFont typeface="Calibri"/>
              <a:buNone/>
            </a:pPr>
            <a:r>
              <a:rPr lang="en-US" sz="4000">
                <a:solidFill>
                  <a:srgbClr val="FFFFFF"/>
                </a:solidFill>
              </a:rPr>
              <a:t>Effect spits</a:t>
            </a:r>
          </a:p>
        </p:txBody>
      </p:sp>
      <p:pic>
        <p:nvPicPr>
          <p:cNvPr id="111" name="Shape 111"/>
          <p:cNvPicPr preferRelativeResize="0"/>
          <p:nvPr/>
        </p:nvPicPr>
        <p:blipFill>
          <a:blip r:embed="rId4">
            <a:alphaModFix/>
          </a:blip>
          <a:stretch>
            <a:fillRect/>
          </a:stretch>
        </p:blipFill>
        <p:spPr>
          <a:xfrm>
            <a:off x="3274150" y="-79475"/>
            <a:ext cx="8917874" cy="6937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6" name="Shape 116"/>
        <p:cNvGrpSpPr/>
        <p:nvPr/>
      </p:nvGrpSpPr>
      <p:grpSpPr>
        <a:xfrm>
          <a:off x="0" y="0"/>
          <a:ext cx="0" cy="0"/>
          <a:chOff x="0" y="0"/>
          <a:chExt cx="0" cy="0"/>
        </a:xfrm>
      </p:grpSpPr>
      <p:sp>
        <p:nvSpPr>
          <p:cNvPr id="117" name="Shape 117"/>
          <p:cNvSpPr/>
          <p:nvPr/>
        </p:nvSpPr>
        <p:spPr>
          <a:xfrm>
            <a:off x="0" y="0"/>
            <a:ext cx="12192000" cy="6857999"/>
          </a:xfrm>
          <a:prstGeom prst="rect">
            <a:avLst/>
          </a:prstGeom>
          <a:solidFill>
            <a:srgbClr val="000000"/>
          </a:solidFill>
          <a:ln>
            <a:noFill/>
          </a:ln>
        </p:spPr>
        <p:txBody>
          <a:bodyPr anchorCtr="0" anchor="ctr" bIns="45700" lIns="91425" rIns="91425" wrap="square" tIns="45700">
            <a:noAutofit/>
          </a:bodyPr>
          <a:lstStyle/>
          <a:p>
            <a:pPr indent="-1143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3">
            <a:alphaModFix amt="50000"/>
          </a:blip>
          <a:srcRect b="2631" l="0" r="0" t="13098"/>
          <a:stretch/>
        </p:blipFill>
        <p:spPr>
          <a:xfrm>
            <a:off x="20" y="10"/>
            <a:ext cx="12191980" cy="6857990"/>
          </a:xfrm>
          <a:prstGeom prst="rect">
            <a:avLst/>
          </a:prstGeom>
          <a:noFill/>
          <a:ln>
            <a:noFill/>
          </a:ln>
        </p:spPr>
      </p:pic>
      <p:sp>
        <p:nvSpPr>
          <p:cNvPr id="119" name="Shape 119"/>
          <p:cNvSpPr txBox="1"/>
          <p:nvPr/>
        </p:nvSpPr>
        <p:spPr>
          <a:xfrm>
            <a:off x="161060" y="3068311"/>
            <a:ext cx="11869880" cy="721375"/>
          </a:xfrm>
          <a:prstGeom prst="rect">
            <a:avLst/>
          </a:prstGeom>
          <a:noFill/>
          <a:ln>
            <a:noFill/>
          </a:ln>
        </p:spPr>
        <p:txBody>
          <a:bodyPr anchorCtr="0" anchor="t" bIns="45700" lIns="91425" rIns="91425" wrap="square" tIns="45700">
            <a:noAutofit/>
          </a:bodyPr>
          <a:lstStyle/>
          <a:p>
            <a:pPr indent="-254000" lvl="0" marL="0" marR="0" rtl="0" algn="ct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Vragen?</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