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801600" cy="9601200" type="A3"/>
  <p:notesSz cx="6858000" cy="9144000"/>
  <p:defaultTextStyle>
    <a:defPPr>
      <a:defRPr lang="en-US"/>
    </a:defPPr>
    <a:lvl1pPr marL="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48" y="-80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3288-2956-BE46-AC13-4FE26D4866A4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826F-B1ED-2B44-AC3F-6515AD3AC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9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3288-2956-BE46-AC13-4FE26D4866A4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826F-B1ED-2B44-AC3F-6515AD3AC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0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537845"/>
            <a:ext cx="4031615" cy="11470323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537845"/>
            <a:ext cx="11885930" cy="11470323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3288-2956-BE46-AC13-4FE26D4866A4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826F-B1ED-2B44-AC3F-6515AD3AC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0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3288-2956-BE46-AC13-4FE26D4866A4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826F-B1ED-2B44-AC3F-6515AD3AC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4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3288-2956-BE46-AC13-4FE26D4866A4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826F-B1ED-2B44-AC3F-6515AD3AC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7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3135948"/>
            <a:ext cx="7958772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3135948"/>
            <a:ext cx="795877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3288-2956-BE46-AC13-4FE26D4866A4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826F-B1ED-2B44-AC3F-6515AD3AC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2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3288-2956-BE46-AC13-4FE26D4866A4}" type="datetimeFigureOut">
              <a:rPr lang="en-US" smtClean="0"/>
              <a:t>4/26/19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826F-B1ED-2B44-AC3F-6515AD3AC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8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3288-2956-BE46-AC13-4FE26D4866A4}" type="datetimeFigureOut">
              <a:rPr lang="en-US" smtClean="0"/>
              <a:t>4/26/19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826F-B1ED-2B44-AC3F-6515AD3AC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6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3288-2956-BE46-AC13-4FE26D4866A4}" type="datetimeFigureOut">
              <a:rPr lang="en-US" smtClean="0"/>
              <a:t>4/26/19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826F-B1ED-2B44-AC3F-6515AD3AC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2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3288-2956-BE46-AC13-4FE26D4866A4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826F-B1ED-2B44-AC3F-6515AD3AC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9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3288-2956-BE46-AC13-4FE26D4866A4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826F-B1ED-2B44-AC3F-6515AD3AC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3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63288-2956-BE46-AC13-4FE26D4866A4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5826F-B1ED-2B44-AC3F-6515AD3AC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0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008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64008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buFont typeface="Arial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64008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64008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640080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00538" y="2198332"/>
            <a:ext cx="8160664" cy="9617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6350" cmpd="sng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  <a:p>
            <a:pPr algn="ctr"/>
            <a:endParaRPr lang="en-US" sz="1400" dirty="0">
              <a:solidFill>
                <a:srgbClr val="000000"/>
              </a:solidFill>
            </a:endParaRPr>
          </a:p>
          <a:p>
            <a:pPr algn="ctr"/>
            <a:endParaRPr lang="en-US" sz="1400" dirty="0">
              <a:solidFill>
                <a:srgbClr val="000000"/>
              </a:solidFill>
            </a:endParaRPr>
          </a:p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99715" y="230555"/>
            <a:ext cx="3386540" cy="4710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pPr algn="ctr"/>
            <a:r>
              <a:rPr lang="en-US" sz="1400" dirty="0"/>
              <a:t>Main program</a:t>
            </a:r>
          </a:p>
          <a:p>
            <a:pPr algn="ctr"/>
            <a:r>
              <a:rPr lang="en-US" sz="1400" dirty="0"/>
              <a:t>PSM_exercise_jan19.m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708985" y="1476880"/>
            <a:ext cx="1368000" cy="49156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r>
              <a:rPr lang="en-US" sz="1000" dirty="0"/>
              <a:t>PSM_exercise_jan19_numax_Dnu_proxy.m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481689" y="2605832"/>
            <a:ext cx="1294050" cy="49156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r>
              <a:rPr lang="en-US" sz="1000" dirty="0"/>
              <a:t>PSM_exercise_jan19_read_PSD.m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59728" y="2605832"/>
            <a:ext cx="1250067" cy="49156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r>
              <a:rPr lang="en-US" sz="1000" dirty="0"/>
              <a:t>kepler_background_kallinger14_V2.m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91461" y="2605832"/>
            <a:ext cx="972000" cy="49156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r>
              <a:rPr lang="en-US" sz="1000" dirty="0"/>
              <a:t>plato_activity_search_H0.m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547641" y="2605832"/>
            <a:ext cx="1079999" cy="49156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r>
              <a:rPr lang="en-US" sz="1000" dirty="0"/>
              <a:t>plato_oscillation_search_H0.m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810311" y="2605832"/>
            <a:ext cx="953175" cy="49156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r>
              <a:rPr lang="en-US" sz="1000" dirty="0" err="1"/>
              <a:t>plato_mode_ID_echelle.m</a:t>
            </a:r>
            <a:endParaRPr lang="en-US" sz="1000" dirty="0"/>
          </a:p>
        </p:txBody>
      </p:sp>
      <p:sp>
        <p:nvSpPr>
          <p:cNvPr id="12" name="Rounded Rectangle 11"/>
          <p:cNvSpPr/>
          <p:nvPr/>
        </p:nvSpPr>
        <p:spPr>
          <a:xfrm>
            <a:off x="8934775" y="2588031"/>
            <a:ext cx="1157483" cy="49156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r>
              <a:rPr lang="en-US" sz="1000" dirty="0"/>
              <a:t>PSM_exercise_jan19_write_csv.m</a:t>
            </a:r>
          </a:p>
        </p:txBody>
      </p:sp>
      <p:sp>
        <p:nvSpPr>
          <p:cNvPr id="13" name="Right Arrow 12"/>
          <p:cNvSpPr/>
          <p:nvPr/>
        </p:nvSpPr>
        <p:spPr>
          <a:xfrm rot="5400000">
            <a:off x="6298889" y="1349969"/>
            <a:ext cx="180000" cy="143373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778777" y="2776628"/>
            <a:ext cx="180951" cy="143373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210512" y="2776628"/>
            <a:ext cx="180951" cy="143373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6361380" y="2776628"/>
            <a:ext cx="180951" cy="143373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630720" y="2776628"/>
            <a:ext cx="180951" cy="143373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8768966" y="2776628"/>
            <a:ext cx="180951" cy="143373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128715" y="2474721"/>
            <a:ext cx="6384803" cy="0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7" idx="0"/>
          </p:cNvCxnSpPr>
          <p:nvPr/>
        </p:nvCxnSpPr>
        <p:spPr>
          <a:xfrm>
            <a:off x="3128714" y="2474722"/>
            <a:ext cx="0" cy="131111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8" idx="0"/>
          </p:cNvCxnSpPr>
          <p:nvPr/>
        </p:nvCxnSpPr>
        <p:spPr>
          <a:xfrm>
            <a:off x="4584761" y="2474722"/>
            <a:ext cx="0" cy="131111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9" idx="0"/>
          </p:cNvCxnSpPr>
          <p:nvPr/>
        </p:nvCxnSpPr>
        <p:spPr>
          <a:xfrm>
            <a:off x="5877461" y="2474722"/>
            <a:ext cx="0" cy="131111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0" idx="0"/>
          </p:cNvCxnSpPr>
          <p:nvPr/>
        </p:nvCxnSpPr>
        <p:spPr>
          <a:xfrm>
            <a:off x="7087640" y="2474722"/>
            <a:ext cx="0" cy="131111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1" idx="0"/>
          </p:cNvCxnSpPr>
          <p:nvPr/>
        </p:nvCxnSpPr>
        <p:spPr>
          <a:xfrm>
            <a:off x="8286898" y="2474722"/>
            <a:ext cx="0" cy="131111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2" idx="0"/>
          </p:cNvCxnSpPr>
          <p:nvPr/>
        </p:nvCxnSpPr>
        <p:spPr>
          <a:xfrm>
            <a:off x="9513517" y="2474722"/>
            <a:ext cx="0" cy="113309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708985" y="840089"/>
            <a:ext cx="1368000" cy="49156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r>
              <a:rPr lang="en-US" sz="1000" dirty="0"/>
              <a:t>PSM_exercise_jan19_target_list.m</a:t>
            </a:r>
            <a:endParaRPr lang="en-US" sz="1000" dirty="0"/>
          </a:p>
        </p:txBody>
      </p:sp>
      <p:sp>
        <p:nvSpPr>
          <p:cNvPr id="27" name="Right Arrow 26"/>
          <p:cNvSpPr/>
          <p:nvPr/>
        </p:nvSpPr>
        <p:spPr>
          <a:xfrm rot="5400000">
            <a:off x="6298889" y="1996289"/>
            <a:ext cx="180000" cy="143373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425188" y="2163053"/>
            <a:ext cx="1876547" cy="307768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sz="1400" dirty="0"/>
              <a:t>Loop over targets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4584761" y="3097397"/>
            <a:ext cx="0" cy="210486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79977" y="3307883"/>
            <a:ext cx="1343512" cy="0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79976" y="3307884"/>
            <a:ext cx="0" cy="211679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385978" y="3519563"/>
            <a:ext cx="787997" cy="49156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r>
              <a:rPr lang="en-US" sz="1000" dirty="0"/>
              <a:t>lissage3.m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87722" y="4400600"/>
            <a:ext cx="984508" cy="4915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r>
              <a:rPr lang="en-US" sz="1000" dirty="0" err="1"/>
              <a:t>pair_impair.m</a:t>
            </a:r>
            <a:endParaRPr lang="en-US" sz="1000" dirty="0"/>
          </a:p>
        </p:txBody>
      </p:sp>
      <p:sp>
        <p:nvSpPr>
          <p:cNvPr id="34" name="Rounded Rectangle 33"/>
          <p:cNvSpPr/>
          <p:nvPr/>
        </p:nvSpPr>
        <p:spPr>
          <a:xfrm>
            <a:off x="1317503" y="3519563"/>
            <a:ext cx="1191847" cy="49156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r>
              <a:rPr lang="en-US" sz="1000" dirty="0" err="1"/>
              <a:t>background_theo_kallinger.m</a:t>
            </a:r>
            <a:endParaRPr lang="en-US" sz="1000" dirty="0"/>
          </a:p>
        </p:txBody>
      </p:sp>
      <p:sp>
        <p:nvSpPr>
          <p:cNvPr id="35" name="Rounded Rectangle 34"/>
          <p:cNvSpPr/>
          <p:nvPr/>
        </p:nvSpPr>
        <p:spPr>
          <a:xfrm>
            <a:off x="2667291" y="3519563"/>
            <a:ext cx="1419076" cy="49156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r>
              <a:rPr lang="en-US" sz="1000" dirty="0"/>
              <a:t>kepler_fit_background_kallinger14_V2.m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2644099" y="4400600"/>
            <a:ext cx="1465460" cy="4915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r>
              <a:rPr lang="en-US" sz="1000" dirty="0"/>
              <a:t>kepler_likelihood_background_kallinger14.m</a:t>
            </a:r>
          </a:p>
        </p:txBody>
      </p:sp>
      <p:cxnSp>
        <p:nvCxnSpPr>
          <p:cNvPr id="37" name="Straight Connector 36"/>
          <p:cNvCxnSpPr>
            <a:stCxn id="33" idx="0"/>
            <a:endCxn id="32" idx="2"/>
          </p:cNvCxnSpPr>
          <p:nvPr/>
        </p:nvCxnSpPr>
        <p:spPr>
          <a:xfrm flipV="1">
            <a:off x="779976" y="4011127"/>
            <a:ext cx="0" cy="389472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6" idx="0"/>
            <a:endCxn id="35" idx="2"/>
          </p:cNvCxnSpPr>
          <p:nvPr/>
        </p:nvCxnSpPr>
        <p:spPr>
          <a:xfrm flipV="1">
            <a:off x="3376829" y="4011127"/>
            <a:ext cx="0" cy="389472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4" idx="0"/>
          </p:cNvCxnSpPr>
          <p:nvPr/>
        </p:nvCxnSpPr>
        <p:spPr>
          <a:xfrm flipH="1" flipV="1">
            <a:off x="1910019" y="3307884"/>
            <a:ext cx="3408" cy="211679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125553" y="3307883"/>
            <a:ext cx="2459208" cy="1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35" idx="0"/>
          </p:cNvCxnSpPr>
          <p:nvPr/>
        </p:nvCxnSpPr>
        <p:spPr>
          <a:xfrm>
            <a:off x="3376829" y="3307884"/>
            <a:ext cx="0" cy="211679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433724" y="3528492"/>
            <a:ext cx="780107" cy="49156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r>
              <a:rPr lang="en-US" sz="1000" dirty="0" err="1"/>
              <a:t>lissage</a:t>
            </a:r>
            <a:r>
              <a:rPr lang="en-US" sz="1000" dirty="0"/>
              <a:t>_ </a:t>
            </a:r>
            <a:r>
              <a:rPr lang="en-US" sz="1000" dirty="0" err="1"/>
              <a:t>median.m</a:t>
            </a:r>
            <a:endParaRPr lang="en-US" sz="1000" dirty="0"/>
          </a:p>
        </p:txBody>
      </p:sp>
      <p:cxnSp>
        <p:nvCxnSpPr>
          <p:cNvPr id="43" name="Straight Connector 42"/>
          <p:cNvCxnSpPr>
            <a:endCxn id="9" idx="2"/>
          </p:cNvCxnSpPr>
          <p:nvPr/>
        </p:nvCxnSpPr>
        <p:spPr>
          <a:xfrm flipV="1">
            <a:off x="5877461" y="3097398"/>
            <a:ext cx="0" cy="292327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823778" y="3389725"/>
            <a:ext cx="1053683" cy="12240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42" idx="0"/>
          </p:cNvCxnSpPr>
          <p:nvPr/>
        </p:nvCxnSpPr>
        <p:spPr>
          <a:xfrm flipH="1">
            <a:off x="4823778" y="3401964"/>
            <a:ext cx="946" cy="126528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332470" y="4411403"/>
            <a:ext cx="984508" cy="4915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r>
              <a:rPr lang="en-US" sz="1000" dirty="0" err="1"/>
              <a:t>pair_impair.m</a:t>
            </a:r>
            <a:endParaRPr lang="en-US" sz="1000" dirty="0"/>
          </a:p>
        </p:txBody>
      </p:sp>
      <p:cxnSp>
        <p:nvCxnSpPr>
          <p:cNvPr id="47" name="Straight Connector 46"/>
          <p:cNvCxnSpPr>
            <a:stCxn id="46" idx="0"/>
            <a:endCxn id="42" idx="2"/>
          </p:cNvCxnSpPr>
          <p:nvPr/>
        </p:nvCxnSpPr>
        <p:spPr>
          <a:xfrm flipH="1" flipV="1">
            <a:off x="4823778" y="4020058"/>
            <a:ext cx="946" cy="391345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5314832" y="3528492"/>
            <a:ext cx="957294" cy="49156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r>
              <a:rPr lang="en-US" sz="1000" dirty="0"/>
              <a:t>peak_picking_H0.m</a:t>
            </a:r>
          </a:p>
        </p:txBody>
      </p:sp>
      <p:cxnSp>
        <p:nvCxnSpPr>
          <p:cNvPr id="49" name="Straight Connector 48"/>
          <p:cNvCxnSpPr>
            <a:endCxn id="48" idx="0"/>
          </p:cNvCxnSpPr>
          <p:nvPr/>
        </p:nvCxnSpPr>
        <p:spPr>
          <a:xfrm>
            <a:off x="5793479" y="3401964"/>
            <a:ext cx="0" cy="126528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7087640" y="3097397"/>
            <a:ext cx="0" cy="203803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863524" y="3307884"/>
            <a:ext cx="580995" cy="0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53" idx="0"/>
          </p:cNvCxnSpPr>
          <p:nvPr/>
        </p:nvCxnSpPr>
        <p:spPr>
          <a:xfrm>
            <a:off x="6861364" y="3307883"/>
            <a:ext cx="2160" cy="220608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6416544" y="3528491"/>
            <a:ext cx="893960" cy="49156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r>
              <a:rPr lang="en-US" sz="1000" dirty="0" err="1"/>
              <a:t>rebinning.m</a:t>
            </a:r>
            <a:endParaRPr lang="en-US" sz="1000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7447326" y="3307884"/>
            <a:ext cx="0" cy="964315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793479" y="4258833"/>
            <a:ext cx="1651040" cy="0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8" idx="2"/>
          </p:cNvCxnSpPr>
          <p:nvPr/>
        </p:nvCxnSpPr>
        <p:spPr>
          <a:xfrm>
            <a:off x="5793479" y="4020057"/>
            <a:ext cx="0" cy="245459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7691852" y="3516253"/>
            <a:ext cx="893960" cy="49156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r>
              <a:rPr lang="en-US" sz="1000" dirty="0" err="1"/>
              <a:t>scaling_law_RG.m</a:t>
            </a:r>
            <a:endParaRPr lang="en-US" sz="1000" dirty="0"/>
          </a:p>
        </p:txBody>
      </p:sp>
      <p:sp>
        <p:nvSpPr>
          <p:cNvPr id="58" name="Rounded Rectangle 57"/>
          <p:cNvSpPr/>
          <p:nvPr/>
        </p:nvSpPr>
        <p:spPr>
          <a:xfrm>
            <a:off x="8892942" y="3516253"/>
            <a:ext cx="893960" cy="49156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r>
              <a:rPr lang="en-US" sz="1000" dirty="0" err="1" smtClean="0"/>
              <a:t>diag_echelle.m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11369137" y="3516253"/>
            <a:ext cx="893960" cy="49156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r>
              <a:rPr lang="en-US" sz="1000" dirty="0" err="1"/>
              <a:t>diag_echelle_UP_MS.m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10092258" y="3516253"/>
            <a:ext cx="948004" cy="49156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r>
              <a:rPr lang="en-US" sz="1000" dirty="0" smtClean="0"/>
              <a:t>diag_echelle_UP_RG_V2.m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11269206" y="4493679"/>
            <a:ext cx="1129001" cy="49156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r>
              <a:rPr lang="en-US" sz="1000" dirty="0" err="1"/>
              <a:t>plato_mode_ID_shift_wrt_UP</a:t>
            </a:r>
            <a:r>
              <a:rPr lang="en-US" sz="1000" dirty="0"/>
              <a:t>-.m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7826962" y="4493679"/>
            <a:ext cx="1427262" cy="49156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r>
              <a:rPr lang="en-US" sz="1000" dirty="0"/>
              <a:t>plato_mode_ID_echelle_subroutine_l0_l1..m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9513737" y="4493679"/>
            <a:ext cx="1427262" cy="49156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r>
              <a:rPr lang="en-US" sz="1000" dirty="0"/>
              <a:t>plato_mode_ID_echelle_subroutine_l2..m</a:t>
            </a:r>
          </a:p>
        </p:txBody>
      </p:sp>
      <p:cxnSp>
        <p:nvCxnSpPr>
          <p:cNvPr id="72" name="Straight Connector 71"/>
          <p:cNvCxnSpPr>
            <a:endCxn id="11" idx="2"/>
          </p:cNvCxnSpPr>
          <p:nvPr/>
        </p:nvCxnSpPr>
        <p:spPr>
          <a:xfrm flipV="1">
            <a:off x="8286899" y="3097397"/>
            <a:ext cx="0" cy="203803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627640" y="3294437"/>
            <a:ext cx="4188477" cy="14935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57" idx="0"/>
          </p:cNvCxnSpPr>
          <p:nvPr/>
        </p:nvCxnSpPr>
        <p:spPr>
          <a:xfrm>
            <a:off x="8138832" y="3294437"/>
            <a:ext cx="0" cy="221816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60" idx="0"/>
          </p:cNvCxnSpPr>
          <p:nvPr/>
        </p:nvCxnSpPr>
        <p:spPr>
          <a:xfrm>
            <a:off x="11816117" y="3301200"/>
            <a:ext cx="0" cy="215053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61" idx="0"/>
          </p:cNvCxnSpPr>
          <p:nvPr/>
        </p:nvCxnSpPr>
        <p:spPr>
          <a:xfrm>
            <a:off x="10566260" y="3309372"/>
            <a:ext cx="0" cy="206881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58" idx="0"/>
          </p:cNvCxnSpPr>
          <p:nvPr/>
        </p:nvCxnSpPr>
        <p:spPr>
          <a:xfrm>
            <a:off x="9339922" y="3301200"/>
            <a:ext cx="0" cy="215053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9958645" y="3294437"/>
            <a:ext cx="0" cy="964396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540593" y="4258833"/>
            <a:ext cx="3293114" cy="13366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63" idx="0"/>
          </p:cNvCxnSpPr>
          <p:nvPr/>
        </p:nvCxnSpPr>
        <p:spPr>
          <a:xfrm>
            <a:off x="8540593" y="4272199"/>
            <a:ext cx="0" cy="221480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64" idx="0"/>
          </p:cNvCxnSpPr>
          <p:nvPr/>
        </p:nvCxnSpPr>
        <p:spPr>
          <a:xfrm>
            <a:off x="10227368" y="4258833"/>
            <a:ext cx="0" cy="234846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endCxn id="62" idx="0"/>
          </p:cNvCxnSpPr>
          <p:nvPr/>
        </p:nvCxnSpPr>
        <p:spPr>
          <a:xfrm>
            <a:off x="11833707" y="4258833"/>
            <a:ext cx="0" cy="234846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7627640" y="3294437"/>
            <a:ext cx="3080" cy="2015356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121598" y="5309793"/>
            <a:ext cx="7509122" cy="0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121598" y="3769548"/>
            <a:ext cx="0" cy="1540245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32" idx="1"/>
          </p:cNvCxnSpPr>
          <p:nvPr/>
        </p:nvCxnSpPr>
        <p:spPr>
          <a:xfrm flipH="1">
            <a:off x="121598" y="3765346"/>
            <a:ext cx="264380" cy="0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62" idx="2"/>
          </p:cNvCxnSpPr>
          <p:nvPr/>
        </p:nvCxnSpPr>
        <p:spPr>
          <a:xfrm>
            <a:off x="11833707" y="4985244"/>
            <a:ext cx="3409" cy="324549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7630720" y="5309793"/>
            <a:ext cx="4206396" cy="0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98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 for loading/saving data are defined in  PSM_exercise_jan19_target_list.m</a:t>
            </a:r>
          </a:p>
          <a:p>
            <a:r>
              <a:rPr lang="en-US" dirty="0" smtClean="0"/>
              <a:t>kepler_likelihood_background_kallinger14.m needs that a temp folder “</a:t>
            </a:r>
            <a:r>
              <a:rPr lang="en-US" dirty="0" err="1" smtClean="0"/>
              <a:t>fichier_mat_temp</a:t>
            </a:r>
            <a:r>
              <a:rPr lang="en-US" dirty="0" smtClean="0"/>
              <a:t>/” is created in the main program folder</a:t>
            </a:r>
          </a:p>
          <a:p>
            <a:r>
              <a:rPr lang="en-US" sz="4800" dirty="0" smtClean="0"/>
              <a:t>diag_echelle_UP_RG_V2.m and </a:t>
            </a:r>
            <a:r>
              <a:rPr lang="en-US" sz="4800" dirty="0" err="1" smtClean="0"/>
              <a:t>diag_echelle_UP_MS.m</a:t>
            </a:r>
            <a:r>
              <a:rPr lang="en-US" sz="4800" dirty="0" smtClean="0"/>
              <a:t> call lissage3.m and </a:t>
            </a:r>
            <a:r>
              <a:rPr lang="en-US" sz="4800" dirty="0" err="1" smtClean="0"/>
              <a:t>diag_echelle.m</a:t>
            </a:r>
            <a:endParaRPr lang="en-US" sz="4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70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99</Words>
  <Application>Microsoft Macintosh PowerPoint</Application>
  <PresentationFormat>A3 Paper (297x420 mm)</PresentationFormat>
  <Paragraphs>33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Notes</vt:lpstr>
    </vt:vector>
  </TitlesOfParts>
  <Company>NMSU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Gaulme</dc:creator>
  <cp:lastModifiedBy>Patrick Gaulme</cp:lastModifiedBy>
  <cp:revision>12</cp:revision>
  <dcterms:created xsi:type="dcterms:W3CDTF">2019-04-26T10:26:16Z</dcterms:created>
  <dcterms:modified xsi:type="dcterms:W3CDTF">2019-04-26T12:00:18Z</dcterms:modified>
</cp:coreProperties>
</file>