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9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5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E06-82EC-4C15-8E18-D1AFBA9839E3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1410-59F3-40B0-BCB8-6F5BC428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2900" y="1641218"/>
            <a:ext cx="4965700" cy="4442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Apache Web Application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1930400"/>
            <a:ext cx="4394200" cy="173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latin typeface="Trebuchet MS" panose="020B0603020202020204" pitchFamily="34" charset="0"/>
              </a:rPr>
              <a:t>VMAS – Media Planning UI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" y="4584700"/>
            <a:ext cx="4394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PHP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Wrapper(Presentation)</a:t>
            </a:r>
            <a:endParaRPr lang="en-US" b="1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1288669" y="241300"/>
            <a:ext cx="774700" cy="7747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02969" y="1098550"/>
            <a:ext cx="546100" cy="774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383538" y="3740150"/>
            <a:ext cx="546100" cy="774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8307" y="387350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rebuchet MS" panose="020B0603020202020204" pitchFamily="34" charset="0"/>
              </a:rPr>
              <a:t>Data input</a:t>
            </a:r>
            <a:endParaRPr lang="en-US" i="1"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53300" y="4584700"/>
            <a:ext cx="41783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R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 (Solution/Problem Solving)</a:t>
            </a:r>
            <a:endParaRPr lang="en-US" b="1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" name="Straight Arrow Connector 12"/>
          <p:cNvCxnSpPr>
            <a:stCxn id="5" idx="3"/>
            <a:endCxn id="11" idx="1"/>
          </p:cNvCxnSpPr>
          <p:nvPr/>
        </p:nvCxnSpPr>
        <p:spPr>
          <a:xfrm>
            <a:off x="5041900" y="5041900"/>
            <a:ext cx="2311400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9300" y="4831836"/>
            <a:ext cx="67839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Trebuchet MS" panose="020B0603020202020204" pitchFamily="34" charset="0"/>
              </a:rPr>
              <a:t>JSON</a:t>
            </a:r>
            <a:endParaRPr lang="en-US" sz="1600" b="1">
              <a:latin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6267" y="5104368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Trebuchet MS" panose="020B0603020202020204" pitchFamily="34" charset="0"/>
              </a:rPr>
              <a:t>&lt;solution&gt;</a:t>
            </a:r>
            <a:endParaRPr lang="en-US" sz="1400" i="1">
              <a:latin typeface="Trebuchet MS" panose="020B06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4900" y="46228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smtClean="0">
                <a:latin typeface="Trebuchet MS" panose="020B0603020202020204" pitchFamily="34" charset="0"/>
              </a:rPr>
              <a:t>&lt;input data&gt;</a:t>
            </a:r>
            <a:endParaRPr lang="en-US" sz="1400" i="1">
              <a:latin typeface="Trebuchet MS" panose="020B060302020202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 flipV="1">
            <a:off x="4095750" y="3740150"/>
            <a:ext cx="546100" cy="774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0519" y="387350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rebuchet MS" panose="020B0603020202020204" pitchFamily="34" charset="0"/>
              </a:rPr>
              <a:t>Render solution UI</a:t>
            </a:r>
            <a:endParaRPr lang="en-US" i="1">
              <a:latin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4974" y="44398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panose="020B0603020202020204" pitchFamily="34" charset="0"/>
              </a:rPr>
              <a:t>End user</a:t>
            </a:r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9300" y="2367518"/>
            <a:ext cx="2044700" cy="11641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Input data UI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95600" y="2367518"/>
            <a:ext cx="2044700" cy="11641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Solution UI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38952" y="241300"/>
            <a:ext cx="4742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smtClean="0">
                <a:latin typeface="Trebuchet MS" panose="020B0603020202020204" pitchFamily="34" charset="0"/>
              </a:rPr>
              <a:t>#1 Media planning</a:t>
            </a:r>
            <a:endParaRPr lang="en-US" sz="4400">
              <a:latin typeface="Trebuchet MS" panose="020B06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9800" y="4286250"/>
            <a:ext cx="228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#bash script execution</a:t>
            </a:r>
            <a:endParaRPr lang="en-US" i="1"/>
          </a:p>
        </p:txBody>
      </p:sp>
      <p:sp>
        <p:nvSpPr>
          <p:cNvPr id="28" name="Can 27"/>
          <p:cNvSpPr/>
          <p:nvPr/>
        </p:nvSpPr>
        <p:spPr>
          <a:xfrm>
            <a:off x="5647132" y="5855298"/>
            <a:ext cx="1075535" cy="764266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rebuchet MS" panose="020B0603020202020204" pitchFamily="34" charset="0"/>
              </a:rPr>
              <a:t>DB</a:t>
            </a:r>
            <a:endParaRPr lang="en-US" b="1">
              <a:latin typeface="Trebuchet MS" panose="020B0603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41900" y="5484380"/>
            <a:ext cx="605232" cy="66563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3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42900" y="1539618"/>
            <a:ext cx="9271000" cy="4289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Apache Web Application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1828800"/>
            <a:ext cx="4394200" cy="173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latin typeface="Trebuchet MS" panose="020B0603020202020204" pitchFamily="34" charset="0"/>
              </a:rPr>
              <a:t>VMAS – Media Planning UI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" y="4483100"/>
            <a:ext cx="4394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PHP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Wrapper(Presentation)</a:t>
            </a:r>
          </a:p>
        </p:txBody>
      </p:sp>
      <p:sp>
        <p:nvSpPr>
          <p:cNvPr id="7" name="Smiley Face 6"/>
          <p:cNvSpPr/>
          <p:nvPr/>
        </p:nvSpPr>
        <p:spPr>
          <a:xfrm>
            <a:off x="1288669" y="139700"/>
            <a:ext cx="774700" cy="7747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02969" y="996950"/>
            <a:ext cx="546100" cy="774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383538" y="3638550"/>
            <a:ext cx="546100" cy="774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8307" y="377190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rebuchet MS" panose="020B0603020202020204" pitchFamily="34" charset="0"/>
              </a:rPr>
              <a:t>Data input</a:t>
            </a:r>
            <a:endParaRPr lang="en-US" i="1"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18700" y="4483100"/>
            <a:ext cx="20066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R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 (Solution/ Problem Solving)</a:t>
            </a:r>
            <a:endParaRPr lang="en-US" b="1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 flipV="1">
            <a:off x="4095750" y="3638550"/>
            <a:ext cx="546100" cy="774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0519" y="377190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rebuchet MS" panose="020B0603020202020204" pitchFamily="34" charset="0"/>
              </a:rPr>
              <a:t>Render solution UI</a:t>
            </a:r>
            <a:endParaRPr lang="en-US" i="1">
              <a:latin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4974" y="34238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panose="020B0603020202020204" pitchFamily="34" charset="0"/>
              </a:rPr>
              <a:t>End user</a:t>
            </a:r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9300" y="2265918"/>
            <a:ext cx="2044700" cy="11641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Input data UI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95600" y="2265918"/>
            <a:ext cx="2044700" cy="11641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Solution UI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38952" y="139700"/>
            <a:ext cx="4742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smtClean="0">
                <a:latin typeface="Trebuchet MS" panose="020B0603020202020204" pitchFamily="34" charset="0"/>
              </a:rPr>
              <a:t>#2 Media planning</a:t>
            </a:r>
            <a:endParaRPr lang="en-US" sz="4400">
              <a:latin typeface="Trebuchet MS" panose="020B06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2800" y="4489966"/>
            <a:ext cx="1841500" cy="900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PHP R</a:t>
            </a:r>
          </a:p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Web Services</a:t>
            </a:r>
          </a:p>
        </p:txBody>
      </p:sp>
      <p:cxnSp>
        <p:nvCxnSpPr>
          <p:cNvPr id="12" name="Straight Arrow Connector 11"/>
          <p:cNvCxnSpPr>
            <a:stCxn id="5" idx="3"/>
            <a:endCxn id="25" idx="1"/>
          </p:cNvCxnSpPr>
          <p:nvPr/>
        </p:nvCxnSpPr>
        <p:spPr>
          <a:xfrm>
            <a:off x="5041900" y="4940300"/>
            <a:ext cx="8509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9463" y="46077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API</a:t>
            </a:r>
            <a:endParaRPr lang="en-US" b="1"/>
          </a:p>
        </p:txBody>
      </p:sp>
      <p:cxnSp>
        <p:nvCxnSpPr>
          <p:cNvPr id="42" name="Straight Arrow Connector 41"/>
          <p:cNvCxnSpPr>
            <a:endCxn id="39" idx="1"/>
          </p:cNvCxnSpPr>
          <p:nvPr/>
        </p:nvCxnSpPr>
        <p:spPr>
          <a:xfrm>
            <a:off x="7734300" y="4940300"/>
            <a:ext cx="495300" cy="3433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229600" y="4489966"/>
            <a:ext cx="1174370" cy="907534"/>
          </a:xfrm>
          <a:prstGeom prst="rect">
            <a:avLst/>
          </a:prstGeom>
          <a:solidFill>
            <a:srgbClr val="E2F0D9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rApache module</a:t>
            </a:r>
          </a:p>
          <a:p>
            <a:pPr algn="ctr"/>
            <a:r>
              <a:rPr lang="en-US" sz="1600" b="1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(mod_R)</a:t>
            </a:r>
          </a:p>
        </p:txBody>
      </p:sp>
      <p:cxnSp>
        <p:nvCxnSpPr>
          <p:cNvPr id="49" name="Straight Arrow Connector 48"/>
          <p:cNvCxnSpPr>
            <a:endCxn id="11" idx="1"/>
          </p:cNvCxnSpPr>
          <p:nvPr/>
        </p:nvCxnSpPr>
        <p:spPr>
          <a:xfrm>
            <a:off x="9403970" y="4940300"/>
            <a:ext cx="514730" cy="0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n 52"/>
          <p:cNvSpPr/>
          <p:nvPr/>
        </p:nvSpPr>
        <p:spPr>
          <a:xfrm>
            <a:off x="1142939" y="6032501"/>
            <a:ext cx="1075535" cy="62470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rebuchet MS" panose="020B0603020202020204" pitchFamily="34" charset="0"/>
              </a:rPr>
              <a:t>DB</a:t>
            </a:r>
            <a:endParaRPr lang="en-US" b="1">
              <a:latin typeface="Trebuchet MS" panose="020B0603020202020204" pitchFamily="34" charset="0"/>
            </a:endParaRPr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>
            <a:off x="1680707" y="5390634"/>
            <a:ext cx="0" cy="64186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7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latin typeface="Trebuchet MS" panose="020B0603020202020204" pitchFamily="34" charset="0"/>
              </a:rPr>
              <a:t>Risk</a:t>
            </a:r>
            <a:r>
              <a:rPr lang="en-US" smtClean="0">
                <a:latin typeface="Trebuchet MS" panose="020B0603020202020204" pitchFamily="34" charset="0"/>
              </a:rPr>
              <a:t>	</a:t>
            </a:r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rebuchet MS" panose="020B0603020202020204" pitchFamily="34" charset="0"/>
              </a:rPr>
              <a:t>Data use for calculation(3 months, 6 months, 9 months)</a:t>
            </a:r>
            <a:br>
              <a:rPr lang="en-US" smtClean="0">
                <a:latin typeface="Trebuchet MS" panose="020B0603020202020204" pitchFamily="34" charset="0"/>
              </a:rPr>
            </a:br>
            <a:r>
              <a:rPr lang="en-US" i="1" smtClean="0">
                <a:latin typeface="Trebuchet MS" panose="020B0603020202020204" pitchFamily="34" charset="0"/>
              </a:rPr>
              <a:t>-&gt; solution: use cache?</a:t>
            </a:r>
          </a:p>
          <a:p>
            <a:endParaRPr lang="en-US" smtClean="0">
              <a:latin typeface="Trebuchet MS" panose="020B0603020202020204" pitchFamily="34" charset="0"/>
            </a:endParaRPr>
          </a:p>
          <a:p>
            <a:r>
              <a:rPr lang="en-US" smtClean="0">
                <a:latin typeface="Trebuchet MS" panose="020B0603020202020204" pitchFamily="34" charset="0"/>
              </a:rPr>
              <a:t>Concurrent users?</a:t>
            </a:r>
            <a:endParaRPr 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5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Risk </vt:lpstr>
    </vt:vector>
  </TitlesOfParts>
  <Company>VNG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Nguyen</dc:creator>
  <cp:lastModifiedBy>Khoa Nguyen</cp:lastModifiedBy>
  <cp:revision>10</cp:revision>
  <dcterms:created xsi:type="dcterms:W3CDTF">2013-08-20T16:44:16Z</dcterms:created>
  <dcterms:modified xsi:type="dcterms:W3CDTF">2013-08-20T17:18:23Z</dcterms:modified>
</cp:coreProperties>
</file>