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4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17E-5C7D-41EC-92B3-04BDB92BF773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9340-2C60-44D7-B256-4A0C0F54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8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17E-5C7D-41EC-92B3-04BDB92BF773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9340-2C60-44D7-B256-4A0C0F54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39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17E-5C7D-41EC-92B3-04BDB92BF773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9340-2C60-44D7-B256-4A0C0F54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7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17E-5C7D-41EC-92B3-04BDB92BF773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9340-2C60-44D7-B256-4A0C0F54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4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17E-5C7D-41EC-92B3-04BDB92BF773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9340-2C60-44D7-B256-4A0C0F54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7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17E-5C7D-41EC-92B3-04BDB92BF773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9340-2C60-44D7-B256-4A0C0F54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9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17E-5C7D-41EC-92B3-04BDB92BF773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9340-2C60-44D7-B256-4A0C0F54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84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17E-5C7D-41EC-92B3-04BDB92BF773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9340-2C60-44D7-B256-4A0C0F54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8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17E-5C7D-41EC-92B3-04BDB92BF773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9340-2C60-44D7-B256-4A0C0F54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3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17E-5C7D-41EC-92B3-04BDB92BF773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9340-2C60-44D7-B256-4A0C0F54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6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17E-5C7D-41EC-92B3-04BDB92BF773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9340-2C60-44D7-B256-4A0C0F54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8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9817E-5C7D-41EC-92B3-04BDB92BF773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29340-2C60-44D7-B256-4A0C0F54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38945" y="872490"/>
            <a:ext cx="1676400" cy="5309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Login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Server</a:t>
            </a:r>
          </a:p>
          <a:p>
            <a:pPr algn="ctr"/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(1,500)</a:t>
            </a:r>
            <a:endParaRPr lang="en-US" sz="1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3" name="Straight Arrow Connector 12"/>
          <p:cNvCxnSpPr>
            <a:stCxn id="2" idx="2"/>
            <a:endCxn id="18" idx="0"/>
          </p:cNvCxnSpPr>
          <p:nvPr/>
        </p:nvCxnSpPr>
        <p:spPr>
          <a:xfrm flipH="1">
            <a:off x="1404378" y="1403404"/>
            <a:ext cx="2772767" cy="81362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" idx="2"/>
            <a:endCxn id="20" idx="0"/>
          </p:cNvCxnSpPr>
          <p:nvPr/>
        </p:nvCxnSpPr>
        <p:spPr>
          <a:xfrm>
            <a:off x="4177145" y="1403404"/>
            <a:ext cx="2140528" cy="81362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11650" y="2217032"/>
            <a:ext cx="1385455" cy="41636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New </a:t>
            </a:r>
            <a:r>
              <a:rPr lang="en-US" sz="1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ZingID</a:t>
            </a:r>
            <a:endPara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(500)</a:t>
            </a:r>
            <a:endParaRPr lang="en-US" sz="1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624945" y="2217032"/>
            <a:ext cx="1385455" cy="41636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Current </a:t>
            </a:r>
            <a:r>
              <a:rPr lang="en-US" sz="1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ZingID</a:t>
            </a:r>
            <a:endPara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(1,000)</a:t>
            </a:r>
            <a:endParaRPr lang="en-US" sz="1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2" name="Straight Arrow Connector 21"/>
          <p:cNvCxnSpPr>
            <a:stCxn id="18" idx="2"/>
            <a:endCxn id="25" idx="0"/>
          </p:cNvCxnSpPr>
          <p:nvPr/>
        </p:nvCxnSpPr>
        <p:spPr>
          <a:xfrm flipH="1">
            <a:off x="649997" y="2633397"/>
            <a:ext cx="754381" cy="80283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29540" y="3436232"/>
            <a:ext cx="1040914" cy="34410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New </a:t>
            </a:r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Role</a:t>
            </a:r>
          </a:p>
          <a:p>
            <a:pPr algn="ctr"/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(300)</a:t>
            </a:r>
            <a:endParaRPr lang="en-US" sz="1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68455" y="3447244"/>
            <a:ext cx="1281545" cy="34410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Quit</a:t>
            </a:r>
          </a:p>
          <a:p>
            <a:pPr algn="ctr"/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(200)</a:t>
            </a:r>
            <a:endParaRPr lang="en-US" sz="1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>
            <a:stCxn id="18" idx="2"/>
            <a:endCxn id="27" idx="0"/>
          </p:cNvCxnSpPr>
          <p:nvPr/>
        </p:nvCxnSpPr>
        <p:spPr>
          <a:xfrm>
            <a:off x="1404378" y="2633397"/>
            <a:ext cx="704850" cy="81384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  <a:endCxn id="26" idx="0"/>
          </p:cNvCxnSpPr>
          <p:nvPr/>
        </p:nvCxnSpPr>
        <p:spPr>
          <a:xfrm flipH="1">
            <a:off x="4245252" y="2633397"/>
            <a:ext cx="2072421" cy="80897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3724795" y="3442375"/>
            <a:ext cx="1040914" cy="34410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New </a:t>
            </a:r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Role</a:t>
            </a:r>
          </a:p>
          <a:p>
            <a:pPr algn="ctr"/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(200)</a:t>
            </a:r>
            <a:endParaRPr lang="en-US" sz="1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797215" y="3652586"/>
            <a:ext cx="1040914" cy="34410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Play </a:t>
            </a:r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Game</a:t>
            </a:r>
          </a:p>
          <a:p>
            <a:pPr algn="ctr"/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(500)</a:t>
            </a:r>
            <a:endParaRPr lang="en-US" sz="1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 flipH="1">
            <a:off x="6317672" y="2838739"/>
            <a:ext cx="2" cy="81384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7819633" y="3447244"/>
            <a:ext cx="1040914" cy="34410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Quit</a:t>
            </a:r>
          </a:p>
          <a:p>
            <a:pPr algn="ctr"/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(300)</a:t>
            </a:r>
            <a:endParaRPr lang="en-US" sz="1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5" name="Straight Arrow Connector 34"/>
          <p:cNvCxnSpPr>
            <a:stCxn id="20" idx="2"/>
            <a:endCxn id="34" idx="0"/>
          </p:cNvCxnSpPr>
          <p:nvPr/>
        </p:nvCxnSpPr>
        <p:spPr>
          <a:xfrm>
            <a:off x="6317673" y="2633397"/>
            <a:ext cx="2022417" cy="81384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635240" y="3808065"/>
            <a:ext cx="14097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</a:t>
            </a:r>
            <a:r>
              <a:rPr lang="en-US" sz="1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Current </a:t>
            </a:r>
            <a:r>
              <a:rPr lang="en-US" sz="1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Users owning current role in game have intension to create another new role and access to another server; however they quitted without action</a:t>
            </a:r>
            <a:endParaRPr lang="en-US" sz="1000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7" name="Straight Arrow Connector 36"/>
          <p:cNvCxnSpPr>
            <a:stCxn id="26" idx="2"/>
            <a:endCxn id="48" idx="0"/>
          </p:cNvCxnSpPr>
          <p:nvPr/>
        </p:nvCxnSpPr>
        <p:spPr>
          <a:xfrm>
            <a:off x="4245252" y="3786479"/>
            <a:ext cx="816598" cy="6505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2"/>
            <a:endCxn id="46" idx="0"/>
          </p:cNvCxnSpPr>
          <p:nvPr/>
        </p:nvCxnSpPr>
        <p:spPr>
          <a:xfrm flipH="1">
            <a:off x="3316997" y="3786479"/>
            <a:ext cx="928255" cy="6505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2796540" y="4437055"/>
            <a:ext cx="1040914" cy="344104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New </a:t>
            </a:r>
            <a:r>
              <a:rPr lang="en-US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User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(100)</a:t>
            </a:r>
            <a:endParaRPr lang="en-US" sz="12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4299848" y="4437055"/>
            <a:ext cx="1524003" cy="344104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Current User </a:t>
            </a:r>
            <a:r>
              <a:rPr lang="en-US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2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</a:t>
            </a:r>
            <a:r>
              <a:rPr lang="en-US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(100)</a:t>
            </a:r>
            <a:endParaRPr lang="en-US" sz="12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57000" y="4809827"/>
            <a:ext cx="1409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</a:t>
            </a:r>
            <a:r>
              <a:rPr lang="en-US" sz="1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Current </a:t>
            </a:r>
            <a:r>
              <a:rPr lang="en-US" sz="1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Users owning current role in game created new role at another server</a:t>
            </a:r>
            <a:endParaRPr lang="en-US" sz="1000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5460" y="281940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40% Drop-off</a:t>
            </a:r>
            <a:endParaRPr lang="en-US" sz="1100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30490" y="2909515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30% Drop-off</a:t>
            </a:r>
            <a:endParaRPr lang="en-US" sz="1100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1740" y="315849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50% Drop-off</a:t>
            </a:r>
            <a:endParaRPr lang="en-US" sz="1100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59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98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VNG 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Viet. Doan Quoc (2)</dc:creator>
  <cp:lastModifiedBy>Viet. Doan Quoc (2)</cp:lastModifiedBy>
  <cp:revision>27</cp:revision>
  <dcterms:created xsi:type="dcterms:W3CDTF">2013-10-14T02:48:38Z</dcterms:created>
  <dcterms:modified xsi:type="dcterms:W3CDTF">2013-10-21T10:29:41Z</dcterms:modified>
</cp:coreProperties>
</file>