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63" r:id="rId3"/>
    <p:sldId id="416" r:id="rId4"/>
    <p:sldId id="417" r:id="rId5"/>
    <p:sldId id="418" r:id="rId6"/>
    <p:sldId id="419" r:id="rId7"/>
    <p:sldId id="421" r:id="rId8"/>
    <p:sldId id="420" r:id="rId9"/>
    <p:sldId id="422" r:id="rId10"/>
    <p:sldId id="42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C0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4" autoAdjust="0"/>
    <p:restoredTop sz="81873" autoAdjust="0"/>
  </p:normalViewPr>
  <p:slideViewPr>
    <p:cSldViewPr>
      <p:cViewPr>
        <p:scale>
          <a:sx n="80" d="100"/>
          <a:sy n="80" d="100"/>
        </p:scale>
        <p:origin x="-2280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615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6DB3-F23D-4265-AD69-F1F88AA12079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6F342-106F-441B-B74B-76B27F3E50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F342-106F-441B-B74B-76B27F3E50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F342-106F-441B-B74B-76B27F3E50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F342-106F-441B-B74B-76B27F3E50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F342-106F-441B-B74B-76B27F3E50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F342-106F-441B-B74B-76B27F3E50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F342-106F-441B-B74B-76B27F3E50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F342-106F-441B-B74B-76B27F3E50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F342-106F-441B-B74B-76B27F3E50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004A62-7841-497C-A7A5-0F6DEE0518BE}" type="datetimeFigureOut">
              <a:rPr lang="en-US" smtClean="0"/>
              <a:pPr/>
              <a:t>12-Sep-13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6118FCC-4974-4992-AC9D-88DC63A2C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studios.vng.com.v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studios.vng.com.v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studios.vng.com.v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://studios.vng.com.v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://studios.vng.com.v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://studios.vng.com.v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://studios.vng.com.v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://studios.vng.com.v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638800"/>
            <a:ext cx="4114800" cy="1219200"/>
          </a:xfrm>
        </p:spPr>
        <p:txBody>
          <a:bodyPr>
            <a:noAutofit/>
          </a:bodyPr>
          <a:lstStyle/>
          <a:p>
            <a:r>
              <a:rPr lang="en-US" sz="2000" b="1" smtClean="0"/>
              <a:t>QC Team –24/01/2013</a:t>
            </a:r>
          </a:p>
          <a:p>
            <a:r>
              <a:rPr lang="en-US" sz="2000" b="1" smtClean="0"/>
              <a:t>Reporter : Hanm2</a:t>
            </a:r>
            <a:endParaRPr lang="en-US" sz="2000" b="1"/>
          </a:p>
        </p:txBody>
      </p:sp>
      <p:sp>
        <p:nvSpPr>
          <p:cNvPr id="4" name="Rectangle 3"/>
          <p:cNvSpPr/>
          <p:nvPr/>
        </p:nvSpPr>
        <p:spPr>
          <a:xfrm>
            <a:off x="85890" y="1371600"/>
            <a:ext cx="88295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smtClean="0">
                <a:ln w="11430">
                  <a:noFill/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DnD Website</a:t>
            </a:r>
            <a:endParaRPr lang="en-US" sz="5400" b="1" spc="50" smtClean="0">
              <a:ln w="11430">
                <a:noFill/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5400" b="1" spc="50" smtClean="0">
                <a:ln w="11430">
                  <a:noFill/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Usability Testing </a:t>
            </a:r>
            <a:r>
              <a:rPr lang="en-US" sz="5400" b="1" spc="50">
                <a:ln w="11430">
                  <a:noFill/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Report</a:t>
            </a:r>
            <a:endParaRPr lang="en-US" sz="5400" b="1" cap="none" spc="50">
              <a:ln w="11430">
                <a:noFill/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 txBox="1">
            <a:spLocks/>
          </p:cNvSpPr>
          <p:nvPr/>
        </p:nvSpPr>
        <p:spPr>
          <a:xfrm>
            <a:off x="305790" y="4572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Problems </a:t>
            </a: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Có user không nhận biết được các hình ảnh ở phần head của trang thuộc 2 nhóm và các hình này có ý nghĩa gì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Suggest Solution :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Các hình ảnh nên nằm lọt trong backgound của từng chuyên mục, nên cập nhật nội dung text thành tiếng Việt</a:t>
            </a:r>
            <a:endParaRPr lang="en-US" sz="14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790" y="-228600"/>
            <a:ext cx="845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://dnd.vng.com.vn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5" y="1989117"/>
            <a:ext cx="7540879" cy="282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3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 txBox="1">
            <a:spLocks/>
          </p:cNvSpPr>
          <p:nvPr/>
        </p:nvSpPr>
        <p:spPr>
          <a:xfrm>
            <a:off x="305790" y="4572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Problems </a:t>
            </a: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User không thể tìm được thông tin liên hệ để hỗ trợ cho từng sản phẩm trong mục Liên hệ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Suggest Solution :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Nên bổ sung danh sách chi tiết các liên hệ cho từng game hoặc từng dịch vụ</a:t>
            </a:r>
            <a:endParaRPr lang="en-US" sz="14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790" y="-228600"/>
            <a:ext cx="845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://dnd.vng.com.vn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1" y="2243139"/>
            <a:ext cx="7974317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6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 txBox="1">
            <a:spLocks/>
          </p:cNvSpPr>
          <p:nvPr/>
        </p:nvSpPr>
        <p:spPr>
          <a:xfrm>
            <a:off x="305790" y="4572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Problems </a:t>
            </a: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Title bài viết dùng caps lock gây khó scan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Suggest Solution :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Nên để dạng chữ thường</a:t>
            </a:r>
            <a:endParaRPr lang="en-US" sz="14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790" y="-228600"/>
            <a:ext cx="845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://dnd.vng.com.vn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962150"/>
            <a:ext cx="59340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6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 txBox="1">
            <a:spLocks/>
          </p:cNvSpPr>
          <p:nvPr/>
        </p:nvSpPr>
        <p:spPr>
          <a:xfrm>
            <a:off x="305790" y="4572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Problems </a:t>
            </a: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User khá khó khăn khi tìm hiểu thông tin các sản phẩm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Suggest </a:t>
            </a:r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 :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Nên chuyển menu submenu sản phẩm qua bên mục DnD làm gì, trong mục DnD làm gì sẽ có 2 mục con: Các dịch vụ và các sản phẩm đã thực hiện</a:t>
            </a:r>
            <a:endParaRPr lang="en-US" sz="14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790" y="-228600"/>
            <a:ext cx="845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://dnd.vng.com.vn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005013"/>
            <a:ext cx="87915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2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 txBox="1">
            <a:spLocks/>
          </p:cNvSpPr>
          <p:nvPr/>
        </p:nvSpPr>
        <p:spPr>
          <a:xfrm>
            <a:off x="305790" y="4572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Problems </a:t>
            </a: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Menu kinh nghiệm hơi khó để hình dung chuyên mục này có những gì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Suggest </a:t>
            </a:r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 :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Nên chuyển menu Kinh nghiệm này thành menu Blogs</a:t>
            </a:r>
            <a:endParaRPr lang="en-US" sz="14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790" y="-228600"/>
            <a:ext cx="845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://dnd.vng.com.vn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419350"/>
            <a:ext cx="43434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0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 txBox="1">
            <a:spLocks/>
          </p:cNvSpPr>
          <p:nvPr/>
        </p:nvSpPr>
        <p:spPr>
          <a:xfrm>
            <a:off x="305790" y="4572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Problems </a:t>
            </a: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User khá khó khăn để xem được chuyên mục teaser do các icon khó nhận dạng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Suggest </a:t>
            </a:r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 :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Nên hiển thị thêm text khi chuyên mục active. Áp dụng cho cả trang DnD làm gì</a:t>
            </a:r>
            <a:endParaRPr lang="en-US" sz="14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790" y="-228600"/>
            <a:ext cx="845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://dnd.vng.com.vn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5727"/>
            <a:ext cx="7913382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1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 txBox="1">
            <a:spLocks/>
          </p:cNvSpPr>
          <p:nvPr/>
        </p:nvSpPr>
        <p:spPr>
          <a:xfrm>
            <a:off x="305790" y="4572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Problems :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User khá khó khăn để xem chi tiết sản phẩm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Suggest </a:t>
            </a:r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 :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Cần cung cấp thêm đường cho user xem chi tiết: ngoài click vào link xem thêm ở bên dưới, nên cho user click vào hình để xem thêm thông tin. Nên đưa 2 icon chuyển hình ra bên ngoài hình ảnh</a:t>
            </a:r>
            <a:endParaRPr lang="en-US" sz="14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790" y="-228600"/>
            <a:ext cx="845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://dnd.vng.com.vn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7" y="1524000"/>
            <a:ext cx="884361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0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 txBox="1">
            <a:spLocks/>
          </p:cNvSpPr>
          <p:nvPr/>
        </p:nvSpPr>
        <p:spPr>
          <a:xfrm>
            <a:off x="305790" y="4572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Problems :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User khó phân biệt được sản phẩm thuộc loại gì: teaser hay landing page hay trang chủ…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Suggest </a:t>
            </a:r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 :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Cần có thêm text  phân loại sản phẩm trước tên sản phẩm</a:t>
            </a:r>
            <a:endParaRPr lang="en-US" sz="14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790" y="-228600"/>
            <a:ext cx="845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://dnd.vng.com.vn</a:t>
            </a: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1524000"/>
            <a:ext cx="8006277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71800" y="1365662"/>
            <a:ext cx="23622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15918</TotalTime>
  <Words>402</Words>
  <Application>Microsoft Office PowerPoint</Application>
  <PresentationFormat>On-screen Show (4:3)</PresentationFormat>
  <Paragraphs>36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Navigation define Web Navigation are Website elements that support user browse, search, locate in Internet enironment easily and comfortably</dc:title>
  <dc:creator>PC</dc:creator>
  <cp:lastModifiedBy>Thanh. Dao Duy</cp:lastModifiedBy>
  <cp:revision>1117</cp:revision>
  <dcterms:created xsi:type="dcterms:W3CDTF">2010-10-02T16:34:10Z</dcterms:created>
  <dcterms:modified xsi:type="dcterms:W3CDTF">2013-09-12T10:17:20Z</dcterms:modified>
</cp:coreProperties>
</file>