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4B66-2332-4292-BEFC-3DDBE7DAA446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DB14-FCA5-4E91-80BB-7E60DD38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1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4B66-2332-4292-BEFC-3DDBE7DAA446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DB14-FCA5-4E91-80BB-7E60DD38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8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4B66-2332-4292-BEFC-3DDBE7DAA446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DB14-FCA5-4E91-80BB-7E60DD38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2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4B66-2332-4292-BEFC-3DDBE7DAA446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DB14-FCA5-4E91-80BB-7E60DD38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3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4B66-2332-4292-BEFC-3DDBE7DAA446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DB14-FCA5-4E91-80BB-7E60DD38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4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4B66-2332-4292-BEFC-3DDBE7DAA446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DB14-FCA5-4E91-80BB-7E60DD38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3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4B66-2332-4292-BEFC-3DDBE7DAA446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DB14-FCA5-4E91-80BB-7E60DD38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7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4B66-2332-4292-BEFC-3DDBE7DAA446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DB14-FCA5-4E91-80BB-7E60DD38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4B66-2332-4292-BEFC-3DDBE7DAA446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DB14-FCA5-4E91-80BB-7E60DD38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8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4B66-2332-4292-BEFC-3DDBE7DAA446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DB14-FCA5-4E91-80BB-7E60DD38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6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4B66-2332-4292-BEFC-3DDBE7DAA446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DB14-FCA5-4E91-80BB-7E60DD38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7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24B66-2332-4292-BEFC-3DDBE7DAA446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DDB14-FCA5-4E91-80BB-7E60DD38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1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7709350" y="44768"/>
            <a:ext cx="4482650" cy="6813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705761" y="0"/>
            <a:ext cx="4482650" cy="585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Legend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712939" y="539818"/>
            <a:ext cx="448265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5" name="Picture 44" descr="http://www-03.ibm.com/software/lotus/symphony/gallery.nsf/GalleryClipArtAll/60AD7A78008CF6A785257596002F7D8C/$File/User-Computer-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076" y="669242"/>
            <a:ext cx="729235" cy="63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18" y="1607490"/>
            <a:ext cx="527150" cy="52715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93" y="2434329"/>
            <a:ext cx="457200" cy="4572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213" y="3191218"/>
            <a:ext cx="592960" cy="59296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253" y="4083866"/>
            <a:ext cx="814880" cy="81488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9064600" y="803855"/>
            <a:ext cx="103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{creator}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064600" y="1682913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{request}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064600" y="252219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{assignee}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064600" y="3303032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{working}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064600" y="4306640"/>
            <a:ext cx="261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{completed solution/task}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7712939" y="1384001"/>
            <a:ext cx="44754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712939" y="2298401"/>
            <a:ext cx="44754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712939" y="3060401"/>
            <a:ext cx="44754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712939" y="3898601"/>
            <a:ext cx="44754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-88900" y="-63500"/>
            <a:ext cx="7908472" cy="6946900"/>
            <a:chOff x="-88900" y="-63500"/>
            <a:chExt cx="7908472" cy="6946900"/>
          </a:xfrm>
        </p:grpSpPr>
        <p:sp>
          <p:nvSpPr>
            <p:cNvPr id="57" name="Rectangle 56"/>
            <p:cNvSpPr/>
            <p:nvPr/>
          </p:nvSpPr>
          <p:spPr>
            <a:xfrm>
              <a:off x="-88900" y="-63500"/>
              <a:ext cx="7908472" cy="6946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Cloud 37"/>
            <p:cNvSpPr/>
            <p:nvPr/>
          </p:nvSpPr>
          <p:spPr>
            <a:xfrm>
              <a:off x="4731690" y="1057797"/>
              <a:ext cx="1288110" cy="982644"/>
            </a:xfrm>
            <a:prstGeom prst="cloud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http://www-03.ibm.com/software/lotus/symphony/gallery.nsf/GalleryClipArtAll/60AD7A78008CF6A785257596002F7D8C/$File/User-Computer-Orange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17" y="1072539"/>
              <a:ext cx="1094998" cy="958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4359" y="1072539"/>
              <a:ext cx="902882" cy="90288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219" y="4811128"/>
              <a:ext cx="1016184" cy="1016184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608632" y="1551960"/>
              <a:ext cx="867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646732" y="1187768"/>
              <a:ext cx="773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create</a:t>
              </a:r>
              <a:endParaRPr lang="en-US" b="1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993415" y="1551960"/>
              <a:ext cx="867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033310" y="1187768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assign</a:t>
              </a:r>
              <a:endParaRPr lang="en-US" b="1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500" y="1295380"/>
              <a:ext cx="457200" cy="457200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 rot="5400000">
              <a:off x="4912766" y="2320455"/>
              <a:ext cx="867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468450" y="2135789"/>
              <a:ext cx="808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accept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31109" y="2135789"/>
              <a:ext cx="1034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re-assign</a:t>
              </a:r>
              <a:endParaRPr lang="en-US" b="1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5600700" y="1752580"/>
              <a:ext cx="0" cy="383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1283" y="2820854"/>
              <a:ext cx="901700" cy="901700"/>
            </a:xfrm>
            <a:prstGeom prst="rect">
              <a:avLst/>
            </a:prstGeom>
          </p:spPr>
        </p:pic>
        <p:cxnSp>
          <p:nvCxnSpPr>
            <p:cNvPr id="28" name="Straight Arrow Connector 27"/>
            <p:cNvCxnSpPr/>
            <p:nvPr/>
          </p:nvCxnSpPr>
          <p:spPr>
            <a:xfrm rot="5400000">
              <a:off x="4912766" y="4222953"/>
              <a:ext cx="867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518495" y="4038287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finish</a:t>
              </a:r>
              <a:endParaRPr lang="en-US" b="1" dirty="0"/>
            </a:p>
          </p:txBody>
        </p:sp>
        <p:cxnSp>
          <p:nvCxnSpPr>
            <p:cNvPr id="31" name="Straight Arrow Connector 30"/>
            <p:cNvCxnSpPr>
              <a:endCxn id="4" idx="2"/>
            </p:cNvCxnSpPr>
            <p:nvPr/>
          </p:nvCxnSpPr>
          <p:spPr>
            <a:xfrm flipH="1" flipV="1">
              <a:off x="778916" y="2031381"/>
              <a:ext cx="3881984" cy="3224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25800" y="4890807"/>
              <a:ext cx="10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approval</a:t>
              </a:r>
              <a:endParaRPr lang="en-US" b="1" dirty="0"/>
            </a:p>
          </p:txBody>
        </p:sp>
        <p:sp>
          <p:nvSpPr>
            <p:cNvPr id="36" name="Arc 35"/>
            <p:cNvSpPr/>
            <p:nvPr/>
          </p:nvSpPr>
          <p:spPr>
            <a:xfrm flipV="1">
              <a:off x="1041383" y="1090862"/>
              <a:ext cx="3945836" cy="1047892"/>
            </a:xfrm>
            <a:prstGeom prst="arc">
              <a:avLst>
                <a:gd name="adj1" fmla="val 11239081"/>
                <a:gd name="adj2" fmla="val 21232538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01928" y="2026242"/>
              <a:ext cx="730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reject</a:t>
              </a:r>
              <a:endParaRPr lang="en-US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08576" y="825457"/>
              <a:ext cx="963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solidFill>
                    <a:schemeClr val="bg1">
                      <a:lumMod val="65000"/>
                    </a:schemeClr>
                  </a:solidFill>
                </a:rPr>
                <a:t>{user pool}</a:t>
              </a:r>
              <a:endParaRPr lang="en-US" sz="14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62983" y="3196459"/>
              <a:ext cx="19463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solidFill>
                    <a:schemeClr val="bg1">
                      <a:lumMod val="65000"/>
                    </a:schemeClr>
                  </a:solidFill>
                </a:rPr>
                <a:t>{solution &amp; engineering}</a:t>
              </a:r>
              <a:endParaRPr lang="en-US" sz="14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62983" y="5165331"/>
              <a:ext cx="2056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solidFill>
                    <a:schemeClr val="bg1">
                      <a:lumMod val="65000"/>
                    </a:schemeClr>
                  </a:solidFill>
                </a:rPr>
                <a:t>{completed solution/task}</a:t>
              </a:r>
              <a:endParaRPr lang="en-US" sz="14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23716" y="773923"/>
              <a:ext cx="1598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solidFill>
                    <a:schemeClr val="bg1">
                      <a:lumMod val="65000"/>
                    </a:schemeClr>
                  </a:solidFill>
                </a:rPr>
                <a:t>{request: task, bug}</a:t>
              </a:r>
              <a:endParaRPr lang="en-US" sz="14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12700" y="1322"/>
            <a:ext cx="91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flow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5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7709350" y="44768"/>
            <a:ext cx="4482650" cy="6813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7712939" y="5521641"/>
            <a:ext cx="44754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712939" y="4679594"/>
            <a:ext cx="44754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705761" y="0"/>
            <a:ext cx="4482650" cy="585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Legend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712939" y="539818"/>
            <a:ext cx="448265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5" name="Picture 44" descr="http://www-03.ibm.com/software/lotus/symphony/gallery.nsf/GalleryClipArtAll/60AD7A78008CF6A785257596002F7D8C/$File/User-Computer-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076" y="669242"/>
            <a:ext cx="729235" cy="63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93" y="1509365"/>
            <a:ext cx="457200" cy="4572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9064600" y="803855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{one user}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064600" y="1555913"/>
            <a:ext cx="200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{people/co-worker}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064600" y="235709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{email}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064600" y="3188732"/>
            <a:ext cx="199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{task, bug, request}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064600" y="406534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{file}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7712939" y="1384001"/>
            <a:ext cx="44754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712939" y="2120601"/>
            <a:ext cx="44754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712939" y="2946101"/>
            <a:ext cx="44754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712939" y="3784301"/>
            <a:ext cx="44754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-88900" y="-63500"/>
            <a:ext cx="7908472" cy="69469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2700" y="1322"/>
            <a:ext cx="118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zen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artifact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6" name="Picture 55" descr="http://www-03.ibm.com/software/lotus/symphony/gallery.nsf/GalleryClipArtAll/60AD7A78008CF6A785257596002F7D8C/$File/User-Computer-Oran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53" y="1294802"/>
            <a:ext cx="1094998" cy="95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161744" y="585537"/>
            <a:ext cx="2603500" cy="30868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{daily jobs}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495551" y="732742"/>
            <a:ext cx="1957274" cy="2449670"/>
            <a:chOff x="1741193" y="732742"/>
            <a:chExt cx="1957274" cy="2449670"/>
          </a:xfrm>
        </p:grpSpPr>
        <p:pic>
          <p:nvPicPr>
            <p:cNvPr id="1030" name="Picture 6" descr="http://cdn1.iconfinder.com/data/icons/UII_Icons/80x80/emai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2390" y="732742"/>
              <a:ext cx="698500" cy="69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cdn1.iconfinder.com/data/icons/Primo_Icons/PNG/128x128/comment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1193" y="2342544"/>
              <a:ext cx="839867" cy="839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cdn1.iconfinder.com/data/icons/eico1/folder_with_fil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699" y="1163355"/>
              <a:ext cx="611952" cy="611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cdn1.iconfinder.com/data/icons/containers/128/palet02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883" y="2025136"/>
              <a:ext cx="767584" cy="767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://cdn1.iconfinder.com/data/icons/humano2/128x128/apps/preferences-contact-list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2921" y="1545773"/>
              <a:ext cx="719810" cy="719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1322251" y="1774222"/>
            <a:ext cx="657873" cy="360417"/>
            <a:chOff x="1322251" y="1774223"/>
            <a:chExt cx="804856" cy="279108"/>
          </a:xfrm>
        </p:grpSpPr>
        <p:cxnSp>
          <p:nvCxnSpPr>
            <p:cNvPr id="20" name="Straight Arrow Connector 19"/>
            <p:cNvCxnSpPr>
              <a:stCxn id="56" idx="3"/>
            </p:cNvCxnSpPr>
            <p:nvPr/>
          </p:nvCxnSpPr>
          <p:spPr>
            <a:xfrm>
              <a:off x="1322251" y="1774223"/>
              <a:ext cx="804856" cy="1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322251" y="2052245"/>
              <a:ext cx="804856" cy="108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5421278" y="585537"/>
            <a:ext cx="2192342" cy="454526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{list}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5840919" y="1384001"/>
            <a:ext cx="1312158" cy="993014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{stream}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Cloud 74"/>
          <p:cNvSpPr/>
          <p:nvPr/>
        </p:nvSpPr>
        <p:spPr>
          <a:xfrm>
            <a:off x="5840919" y="2550417"/>
            <a:ext cx="1312158" cy="993014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{stream}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Cloud 75"/>
          <p:cNvSpPr/>
          <p:nvPr/>
        </p:nvSpPr>
        <p:spPr>
          <a:xfrm>
            <a:off x="5840919" y="3713943"/>
            <a:ext cx="1312158" cy="993014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{stream}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816044" y="1892300"/>
            <a:ext cx="974075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421278" y="5167563"/>
            <a:ext cx="2192342" cy="48393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{list}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421278" y="5688264"/>
            <a:ext cx="2192342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{list}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421278" y="6055229"/>
            <a:ext cx="2192342" cy="10427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421278" y="6196266"/>
            <a:ext cx="2192342" cy="10427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421278" y="6337305"/>
            <a:ext cx="2192342" cy="10427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421278" y="6477004"/>
            <a:ext cx="2192342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Arc 32"/>
          <p:cNvSpPr/>
          <p:nvPr/>
        </p:nvSpPr>
        <p:spPr>
          <a:xfrm>
            <a:off x="571499" y="266700"/>
            <a:ext cx="5459443" cy="4263873"/>
          </a:xfrm>
          <a:prstGeom prst="arc">
            <a:avLst>
              <a:gd name="adj1" fmla="val 2128994"/>
              <a:gd name="adj2" fmla="val 1105591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964094" y="4193821"/>
            <a:ext cx="998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{owned by}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534" y="6042663"/>
            <a:ext cx="457200" cy="4572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894" y="6042663"/>
            <a:ext cx="457200" cy="4572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88" y="6042663"/>
            <a:ext cx="457200" cy="457200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flipH="1">
            <a:off x="4163550" y="5853364"/>
            <a:ext cx="1149298" cy="30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189307" y="5420241"/>
            <a:ext cx="2123541" cy="57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2079672" y="4987710"/>
            <a:ext cx="3241021" cy="91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237670" y="5184273"/>
            <a:ext cx="1355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{share to/invite}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8" name="Picture 6" descr="http://cdn1.iconfinder.com/data/icons/UII_Icons/80x80/email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" t="14783" b="19761"/>
          <a:stretch/>
        </p:blipFill>
        <p:spPr bwMode="auto">
          <a:xfrm>
            <a:off x="8229113" y="2326214"/>
            <a:ext cx="574042" cy="37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4" descr="http://cdn1.iconfinder.com/data/icons/humano2/128x128/apps/preferences-contact-lis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597" y="3080799"/>
            <a:ext cx="582999" cy="58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10" descr="http://cdn1.iconfinder.com/data/icons/eico1/folder_with_f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854" y="3904473"/>
            <a:ext cx="611952" cy="61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http://cdn1.iconfinder.com/data/icons/Primo_Icons/PNG/128x128/comment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460" y="4774614"/>
            <a:ext cx="610138" cy="61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9064600" y="4875142"/>
            <a:ext cx="152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{conversation}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9064600" y="5818789"/>
            <a:ext cx="265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{delivery/output/package}</a:t>
            </a:r>
            <a:endParaRPr lang="en-US" dirty="0"/>
          </a:p>
        </p:txBody>
      </p:sp>
      <p:pic>
        <p:nvPicPr>
          <p:cNvPr id="108" name="Picture 12" descr="http://cdn1.iconfinder.com/data/icons/containers/128/palet0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956" y="5689718"/>
            <a:ext cx="627474" cy="62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86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107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VNG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Khoa Nguyen</dc:creator>
  <cp:lastModifiedBy>Khoa Nguyen</cp:lastModifiedBy>
  <cp:revision>43</cp:revision>
  <dcterms:created xsi:type="dcterms:W3CDTF">2013-06-26T07:28:38Z</dcterms:created>
  <dcterms:modified xsi:type="dcterms:W3CDTF">2013-07-02T04:10:36Z</dcterms:modified>
</cp:coreProperties>
</file>