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54"/>
    <a:srgbClr val="00436C"/>
    <a:srgbClr val="39B3FF"/>
    <a:srgbClr val="3DB8FB"/>
    <a:srgbClr val="36B3F5"/>
    <a:srgbClr val="2679E3"/>
    <a:srgbClr val="C3F9F9"/>
    <a:srgbClr val="38B1F8"/>
    <a:srgbClr val="47CF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8ED22-A7F4-4D9A-88B6-9D7FBCEA5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711DC7-C08E-471A-A8F8-2D59A9AAF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9D6BC-BDF6-4162-BB59-EB3A5B2F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B0DDEA-01FB-4354-9E95-F0FEDFB4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173302-843B-4261-AC44-35D0217A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416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26060-FCC4-4A43-BE03-30FB01D7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DB61E6-5FB2-4735-8DE7-167263A9A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1C746D-98C8-48E4-A23A-420134F7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FE4DBD-2FBD-42BE-A922-14B7097B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89EBCF-9997-44C5-A0C6-4032F552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179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41011A-0D44-4205-88B2-1EA5AFDBE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F8F28C-6191-4C31-98E4-2CD8CA1A3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CEA880-505B-41B3-8BFC-2899AEF2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DEBD11-4689-448C-9C73-9CE5A47E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09E9B2-3CB8-4B28-BFBD-42B17487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628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7D30E-D8BA-4562-93BA-5F8A49D4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6E61C-D78F-4911-8BFB-A5EEA26D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C4E3B3-54EE-405E-9AC3-290C78C4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5DDD7D-0E14-4167-AA07-4174B4D8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3C1F55-C9B0-47B4-9F4D-C612C383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720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78468-19EA-46BF-BEE3-7471903F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931B20-AA9A-4FAF-B998-26E1EC24D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91496-72AB-4BDB-98B4-885FEA7F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E11356-3515-4409-AA1C-60CBAFD9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823703-76A3-49B4-BDAE-1779CC2C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200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80E21-18DC-4353-BD44-D0CD3CF2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C0F340-288D-4B57-AFAD-7B10A7032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AA225E-665D-43CE-83A7-EC097176A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29B465-D100-4DEF-A5FC-8D24F4F5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7D9849-9221-4E65-BBC0-EC0B3FFB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68A113-D61F-433B-866E-5F15D145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665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6537A-525D-424C-ACDC-E26F3D08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B0B1A6-557B-4A64-98C1-4298319AA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0C0144-C887-4BE6-8209-3E830FE5F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1F8E21-581F-4B9A-8642-C924EA162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982490-2724-43B5-85C4-91CCA8BF6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D05B6B-705E-45AA-B35F-06A1D56B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771390-C0E8-4BD9-86EA-EC1DC9E3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249A61-AD1E-4955-8060-23F31352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103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78A31-D4C3-4F7E-BEA5-28EDFB28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65E2F2-5A8C-42A9-878E-9A6F4394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18B370-44B2-4EF2-A813-CBAB85AB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137E07-38C1-4D72-B01E-92F44619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77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73B881-053C-4951-87F9-CB0C2482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713B1A-40F3-483A-8E0E-4D75A4FC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32CB2C-1763-4AF8-87D7-2051B937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769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3285F-B564-48DB-A4F1-83CD8A64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EDF158-333F-44EE-AF2B-04BB28248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A0BBFB-6EE3-4A33-89FE-00AB6BD78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10EFE3-5F1F-41F0-84AB-D5332781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248CC0-A647-47C4-9FE5-BC4899DA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9DAFEA-8B75-4CB4-AB56-180C77C8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656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E95C0-8C6E-47C3-B6FD-3FC36E14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51795E-29EF-42E5-90A7-FBB350A0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830D36-6FE5-4388-BC16-9FA8B4D6A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B16327-6C51-4728-BA0E-01C1A61E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F6E2-0E6C-4A94-8BBC-987618715F12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16E3C9-A35D-4C98-B1E4-731669EE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511D2F-CCAD-45E4-8F3E-3520D225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688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CBF508-A678-4734-8564-6E955988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47F23B-D22D-4921-B037-2506862C3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5B48A-E477-4902-A414-88D144215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5F6E2-0E6C-4A94-8BBC-987618715F12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BF0C90-B530-4C20-B9FC-47EF108C5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2E852-E70D-4EDD-AE5E-E0FAD34CC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887C-F60E-495E-AB0D-99219CFD86C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03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37B88B4-5B21-25AD-113C-764EF629B23D}"/>
              </a:ext>
            </a:extLst>
          </p:cNvPr>
          <p:cNvSpPr/>
          <p:nvPr/>
        </p:nvSpPr>
        <p:spPr>
          <a:xfrm>
            <a:off x="0" y="677108"/>
            <a:ext cx="12192000" cy="6180892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93706">
                <a:srgbClr val="47CFFF"/>
              </a:gs>
              <a:gs pos="53000">
                <a:schemeClr val="accent5">
                  <a:lumMod val="7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MX" dirty="0"/>
              <a:t> 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F54E76-852D-5FD1-162A-83D12904D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E71A083-921F-1787-EBD2-F3FEB90F3385}"/>
              </a:ext>
            </a:extLst>
          </p:cNvPr>
          <p:cNvSpPr/>
          <p:nvPr/>
        </p:nvSpPr>
        <p:spPr>
          <a:xfrm>
            <a:off x="125575" y="508130"/>
            <a:ext cx="11940850" cy="6540370"/>
          </a:xfrm>
          <a:prstGeom prst="roundRect">
            <a:avLst>
              <a:gd name="adj" fmla="val 3897"/>
            </a:avLst>
          </a:prstGeom>
          <a:solidFill>
            <a:srgbClr val="002C54">
              <a:alpha val="90000"/>
            </a:srgb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3690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Hernan Corigliano</dc:creator>
  <cp:lastModifiedBy>Agustin Gauna</cp:lastModifiedBy>
  <cp:revision>38</cp:revision>
  <dcterms:created xsi:type="dcterms:W3CDTF">2021-12-13T13:26:42Z</dcterms:created>
  <dcterms:modified xsi:type="dcterms:W3CDTF">2024-05-15T23:44:07Z</dcterms:modified>
</cp:coreProperties>
</file>