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5148263"/>
  <p:notesSz cx="6858000" cy="9144000"/>
  <p:defaultTextStyle>
    <a:defPPr>
      <a:defRPr lang="en-US"/>
    </a:defPPr>
    <a:lvl1pPr marL="0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99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599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899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198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498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798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097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397" algn="l" defTabSz="816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777422"/>
            <a:ext cx="8305800" cy="858044"/>
          </a:xfrm>
        </p:spPr>
        <p:txBody>
          <a:bodyPr>
            <a:noAutofit/>
          </a:bodyPr>
          <a:lstStyle>
            <a:lvl1pPr marL="0" indent="0" algn="ctr">
              <a:buNone/>
              <a:defRPr sz="1900" spc="89" baseline="0">
                <a:solidFill>
                  <a:schemeClr val="tx2"/>
                </a:solidFill>
              </a:defRPr>
            </a:lvl1pPr>
            <a:lvl2pPr marL="408299" indent="0" algn="ctr">
              <a:buNone/>
            </a:lvl2pPr>
            <a:lvl3pPr marL="816599" indent="0" algn="ctr">
              <a:buNone/>
            </a:lvl3pPr>
            <a:lvl4pPr marL="1224899" indent="0" algn="ctr">
              <a:buNone/>
            </a:lvl4pPr>
            <a:lvl5pPr marL="1633198" indent="0" algn="ctr">
              <a:buNone/>
            </a:lvl5pPr>
            <a:lvl6pPr marL="2041498" indent="0" algn="ctr">
              <a:buNone/>
            </a:lvl6pPr>
            <a:lvl7pPr marL="2449798" indent="0" algn="ctr">
              <a:buNone/>
            </a:lvl7pPr>
            <a:lvl8pPr marL="2858097" indent="0" algn="ctr">
              <a:buNone/>
            </a:lvl8pPr>
            <a:lvl9pPr marL="3266397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76295"/>
            <a:ext cx="8305800" cy="148727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2665061"/>
            <a:ext cx="2971800" cy="119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2665061"/>
            <a:ext cx="2971800" cy="119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2647175"/>
            <a:ext cx="45720" cy="34322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60" tIns="40830" rIns="81660" bIns="4083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70"/>
            <a:ext cx="2057400" cy="439270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70"/>
            <a:ext cx="6019800" cy="439270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4059"/>
            <a:ext cx="8229600" cy="343217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31334"/>
            <a:ext cx="7924800" cy="1029653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22592"/>
            <a:ext cx="7924800" cy="739236"/>
          </a:xfrm>
        </p:spPr>
        <p:txBody>
          <a:bodyPr anchor="t"/>
          <a:lstStyle>
            <a:lvl1pPr marL="0" indent="0">
              <a:buNone/>
              <a:defRPr sz="1800" spc="89" baseline="0">
                <a:solidFill>
                  <a:schemeClr val="tx2"/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3691160"/>
            <a:ext cx="7924800" cy="3229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144059"/>
            <a:ext cx="4059936" cy="343217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144059"/>
            <a:ext cx="4059936" cy="343217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667"/>
            <a:ext cx="4040188" cy="572029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1660" tIns="40830" rIns="81660" bIns="4083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300" b="1">
                <a:solidFill>
                  <a:schemeClr val="tx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1652951"/>
            <a:ext cx="4038600" cy="293794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1652951"/>
            <a:ext cx="4038600" cy="293794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94"/>
            <a:ext cx="8229600" cy="85804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050667"/>
            <a:ext cx="4040188" cy="572029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1660" tIns="40830" rIns="81660" bIns="4083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300" b="1" baseline="0">
                <a:solidFill>
                  <a:schemeClr val="tx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1636679"/>
            <a:ext cx="3749040" cy="119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1636679"/>
            <a:ext cx="3749040" cy="119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343218"/>
            <a:ext cx="6248400" cy="429021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201261"/>
            <a:ext cx="1984248" cy="2802943"/>
          </a:xfrm>
        </p:spPr>
        <p:txBody>
          <a:bodyPr tIns="40830" bIns="40830" anchor="t" anchorCtr="0"/>
          <a:lstStyle>
            <a:lvl1pPr marL="0" indent="0">
              <a:lnSpc>
                <a:spcPct val="125000"/>
              </a:lnSpc>
              <a:spcAft>
                <a:spcPts val="893"/>
              </a:spcAft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343217"/>
            <a:ext cx="1981200" cy="800841"/>
          </a:xfrm>
        </p:spPr>
        <p:txBody>
          <a:bodyPr lIns="81660" tIns="81660" anchor="b" anchorCtr="0"/>
          <a:lstStyle>
            <a:lvl1pPr algn="l">
              <a:buNone/>
              <a:defRPr sz="1600" b="1" spc="-4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343217"/>
            <a:ext cx="2057400" cy="800841"/>
          </a:xfrm>
        </p:spPr>
        <p:txBody>
          <a:bodyPr lIns="81660" tIns="81660" anchor="b" anchorCtr="0"/>
          <a:lstStyle>
            <a:lvl1pPr algn="l">
              <a:buNone/>
              <a:defRPr sz="1600" b="1" spc="-4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43218"/>
            <a:ext cx="6019800" cy="4175813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201262"/>
            <a:ext cx="2057400" cy="3317769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893"/>
              </a:spcAft>
              <a:buFontTx/>
              <a:buNone/>
              <a:defRPr sz="1400" b="0">
                <a:solidFill>
                  <a:schemeClr val="tx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86857"/>
            <a:ext cx="8229600" cy="3512021"/>
          </a:xfrm>
          <a:prstGeom prst="rect">
            <a:avLst/>
          </a:prstGeom>
        </p:spPr>
        <p:txBody>
          <a:bodyPr vert="horz" lIns="81660" tIns="40830" rIns="81660" bIns="4083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4657059"/>
            <a:ext cx="2590800" cy="288303"/>
          </a:xfrm>
          <a:prstGeom prst="rect">
            <a:avLst/>
          </a:prstGeom>
        </p:spPr>
        <p:txBody>
          <a:bodyPr vert="horz" lIns="81660" tIns="40830" rIns="81660" bIns="40830" anchor="ctr" anchorCtr="0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88FD8C6F-C17F-4103-A259-CE7956C9C3B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4657059"/>
            <a:ext cx="3581400" cy="288303"/>
          </a:xfrm>
          <a:prstGeom prst="rect">
            <a:avLst/>
          </a:prstGeom>
        </p:spPr>
        <p:txBody>
          <a:bodyPr vert="horz" lIns="81660" tIns="40830" rIns="81660" bIns="40830" anchor="ctr" anchorCtr="0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4640441"/>
            <a:ext cx="609600" cy="34321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400" baseline="0">
                <a:solidFill>
                  <a:schemeClr val="tx2"/>
                </a:solidFill>
              </a:defRPr>
            </a:lvl1pPr>
          </a:lstStyle>
          <a:p>
            <a:fld id="{53168002-A233-4D84-89A5-EAE4732C7C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14406"/>
            <a:ext cx="8229600" cy="915247"/>
          </a:xfrm>
          <a:prstGeom prst="rect">
            <a:avLst/>
          </a:prstGeom>
          <a:ln w="6350" cap="rnd">
            <a:noFill/>
          </a:ln>
        </p:spPr>
        <p:txBody>
          <a:bodyPr vert="horz" lIns="81660" tIns="40830" rIns="81660" bIns="4083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3800" b="0" kern="1200" spc="-89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44980" indent="-244980" algn="l" rtl="0" eaLnBrk="1" latinLnBrk="0" hangingPunct="1">
        <a:spcBef>
          <a:spcPts val="536"/>
        </a:spcBef>
        <a:buClr>
          <a:schemeClr val="accent2"/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1620" indent="-244980" algn="l" rtl="0" eaLnBrk="1" latinLnBrk="0" hangingPunct="1">
        <a:spcBef>
          <a:spcPts val="268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98259" indent="-204150" algn="l" rtl="0" eaLnBrk="1" latinLnBrk="0" hangingPunct="1">
        <a:spcBef>
          <a:spcPts val="268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239" indent="-204150" algn="l" rtl="0" eaLnBrk="1" latinLnBrk="0" hangingPunct="1">
        <a:spcBef>
          <a:spcPts val="268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218" indent="-204150" algn="l" rtl="0" eaLnBrk="1" latinLnBrk="0" hangingPunct="1">
        <a:spcBef>
          <a:spcPts val="30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33198" indent="-204150" algn="l" rtl="0" eaLnBrk="1" latinLnBrk="0" hangingPunct="1">
        <a:spcBef>
          <a:spcPts val="30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96518" indent="-163320" algn="l" rtl="0" eaLnBrk="1" latinLnBrk="0" hangingPunct="1">
        <a:spcBef>
          <a:spcPts val="30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41498" indent="-163320" algn="l" rtl="0" eaLnBrk="1" latinLnBrk="0" hangingPunct="1">
        <a:spcBef>
          <a:spcPts val="30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478" indent="-163320" algn="l" rtl="0" eaLnBrk="1" latinLnBrk="0" hangingPunct="1">
        <a:spcBef>
          <a:spcPts val="303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82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6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24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331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4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497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580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663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elecom Company Customer Churn Prediction - Darpan Saxena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81000" y="2574131"/>
            <a:ext cx="4825588" cy="2049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8131"/>
            <a:ext cx="8229600" cy="3203364"/>
          </a:xfrm>
        </p:spPr>
        <p:txBody>
          <a:bodyPr>
            <a:normAutofit fontScale="90000"/>
          </a:bodyPr>
          <a:lstStyle/>
          <a:p>
            <a:pPr algn="ctr"/>
            <a:r>
              <a:rPr sz="5900" smtClean="0"/>
              <a:t>Project Title</a:t>
            </a:r>
            <a:r>
              <a:rPr smtClean="0"/>
              <a:t/>
            </a:r>
            <a:br>
              <a:rPr smtClean="0"/>
            </a:br>
            <a:r>
              <a:rPr sz="4000" smtClean="0"/>
              <a:t>Predicting </a:t>
            </a:r>
            <a:r>
              <a:rPr sz="4000" smtClean="0"/>
              <a:t>Customer Churn for a Telecommunications Company.</a:t>
            </a:r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18373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Solution by:</a:t>
            </a:r>
            <a:br>
              <a:rPr lang="en-US" sz="2000" dirty="0" smtClean="0"/>
            </a:br>
            <a:r>
              <a:rPr lang="en-US" sz="2000" dirty="0" smtClean="0"/>
              <a:t>          Team Alpha</a:t>
            </a:r>
            <a:br>
              <a:rPr lang="en-US" sz="2000" dirty="0" smtClean="0"/>
            </a:br>
            <a:r>
              <a:rPr lang="en-US" sz="2000" dirty="0" smtClean="0"/>
              <a:t>          1. </a:t>
            </a:r>
            <a:r>
              <a:rPr lang="en-US" sz="2000" dirty="0" err="1" smtClean="0"/>
              <a:t>Kushagra</a:t>
            </a:r>
            <a:r>
              <a:rPr lang="en-US" sz="2000" dirty="0" smtClean="0"/>
              <a:t> Gaur</a:t>
            </a:r>
          </a:p>
          <a:p>
            <a:r>
              <a:rPr lang="en-US" sz="2000" dirty="0" smtClean="0"/>
              <a:t>          2. </a:t>
            </a:r>
            <a:r>
              <a:rPr lang="en-US" sz="2000" dirty="0" err="1" smtClean="0"/>
              <a:t>Arpit</a:t>
            </a:r>
            <a:r>
              <a:rPr lang="en-US" sz="2000" dirty="0" smtClean="0"/>
              <a:t> </a:t>
            </a:r>
            <a:r>
              <a:rPr lang="en-US" sz="2000" dirty="0" err="1" smtClean="0"/>
              <a:t>Dubey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2802943"/>
            <a:ext cx="8305800" cy="858044"/>
          </a:xfrm>
        </p:spPr>
        <p:txBody>
          <a:bodyPr/>
          <a:lstStyle/>
          <a:p>
            <a:r>
              <a:rPr lang="en-US" dirty="0" smtClean="0"/>
              <a:t>A telecommunications company is experiencing high customer churn rates and wants to identify customers who are likely to leave in order to intervene before they do. They have collected a dataset of customer information, including demographics, services used, and past payment history.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315667"/>
            <a:ext cx="8305800" cy="639793"/>
          </a:xfrm>
        </p:spPr>
        <p:txBody>
          <a:bodyPr/>
          <a:lstStyle/>
          <a:p>
            <a:r>
              <a:rPr sz="6000" smtClean="0"/>
              <a:t>Problem Statement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7731"/>
            <a:ext cx="8229600" cy="3432175"/>
          </a:xfrm>
        </p:spPr>
        <p:txBody>
          <a:bodyPr/>
          <a:lstStyle/>
          <a:p>
            <a:r>
              <a:rPr lang="en-US" dirty="0" smtClean="0"/>
              <a:t>Flow 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Solution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1126331"/>
            <a:ext cx="1447800" cy="381000"/>
          </a:xfrm>
          <a:prstGeom prst="ellips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1202531"/>
            <a:ext cx="18288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Raw Data</a:t>
            </a:r>
            <a:endParaRPr lang="en-US" dirty="0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4343400" y="1812131"/>
            <a:ext cx="18288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267200" y="2421731"/>
            <a:ext cx="19812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Visualization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031331"/>
            <a:ext cx="28194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Splitting test &amp; training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640931"/>
            <a:ext cx="28194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creation &amp; training</a:t>
            </a:r>
            <a:endParaRPr lang="en-US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3886200" y="4250531"/>
            <a:ext cx="2667000" cy="304800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-5400000">
            <a:off x="4076700" y="1240631"/>
            <a:ext cx="152400" cy="228600"/>
          </a:xfrm>
          <a:prstGeom prst="down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181600" y="1583531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181600" y="2193131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81600" y="2802731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181600" y="3412331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181600" y="4021931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86600" y="4250531"/>
            <a:ext cx="1447800" cy="381000"/>
          </a:xfrm>
          <a:prstGeom prst="ellips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-5400000">
            <a:off x="6743700" y="4288631"/>
            <a:ext cx="152400" cy="228600"/>
          </a:xfrm>
          <a:prstGeom prst="downArrow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data into numeric</a:t>
            </a:r>
          </a:p>
          <a:p>
            <a:r>
              <a:rPr lang="en-US" dirty="0" smtClean="0"/>
              <a:t>Dummies (one hot encode)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Data Cleaning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172200" y="4402931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Flow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Data Visualization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172200" y="4402931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Flow Chart</a:t>
            </a:r>
            <a:endParaRPr lang="en-US" dirty="0"/>
          </a:p>
        </p:txBody>
      </p:sp>
      <p:pic>
        <p:nvPicPr>
          <p:cNvPr id="15362" name="Picture 2" descr="D:\facial expression recognition\Telecom\Telecom\loyal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78731"/>
            <a:ext cx="4114252" cy="2895600"/>
          </a:xfrm>
          <a:prstGeom prst="rect">
            <a:avLst/>
          </a:prstGeom>
          <a:noFill/>
        </p:spPr>
      </p:pic>
      <p:pic>
        <p:nvPicPr>
          <p:cNvPr id="15363" name="Picture 3" descr="D:\facial expression recognition\Telecom\Telecom\charges issu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278731"/>
            <a:ext cx="4178300" cy="2940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Prediction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172200" y="4402931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Flow Chart</a:t>
            </a:r>
            <a:endParaRPr lang="en-US" dirty="0"/>
          </a:p>
        </p:txBody>
      </p:sp>
      <p:pic>
        <p:nvPicPr>
          <p:cNvPr id="16386" name="Picture 2" descr="D:\facial expression recognition\Telecom\Telecom\confusion_matr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92931"/>
            <a:ext cx="3429000" cy="3609079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3009106" y="2459037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1800" y="2421731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0" y="1126331"/>
            <a:ext cx="5410200" cy="3449903"/>
          </a:xfrm>
        </p:spPr>
        <p:txBody>
          <a:bodyPr/>
          <a:lstStyle/>
          <a:p>
            <a:r>
              <a:rPr lang="en-US" dirty="0" smtClean="0"/>
              <a:t>Tensor Flow</a:t>
            </a:r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Sk</a:t>
            </a:r>
            <a:r>
              <a:rPr lang="en-US" dirty="0" smtClean="0"/>
              <a:t> Learn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GEFORCE GPU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Technologies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406"/>
            <a:ext cx="8229600" cy="630925"/>
          </a:xfrm>
        </p:spPr>
        <p:txBody>
          <a:bodyPr>
            <a:normAutofit fontScale="90000"/>
          </a:bodyPr>
          <a:lstStyle/>
          <a:p>
            <a:r>
              <a:rPr smtClean="0"/>
              <a:t>Output</a:t>
            </a:r>
            <a:endParaRPr lang="en-US" dirty="0"/>
          </a:p>
        </p:txBody>
      </p:sp>
      <p:pic>
        <p:nvPicPr>
          <p:cNvPr id="4" name="Picture 2" descr="D:\facial expression recognition\Telecom\Telecom\confusion_matri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421731"/>
            <a:ext cx="2244336" cy="2362200"/>
          </a:xfrm>
          <a:prstGeom prst="rect">
            <a:avLst/>
          </a:prstGeom>
          <a:noFill/>
        </p:spPr>
      </p:pic>
      <p:pic>
        <p:nvPicPr>
          <p:cNvPr id="5" name="Picture 2" descr="D:\facial expression recognition\Telecom\Telecom\loyali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821531"/>
            <a:ext cx="2667000" cy="1877028"/>
          </a:xfrm>
          <a:prstGeom prst="rect">
            <a:avLst/>
          </a:prstGeom>
          <a:noFill/>
        </p:spPr>
      </p:pic>
      <p:pic>
        <p:nvPicPr>
          <p:cNvPr id="6" name="Picture 3" descr="D:\facial expression recognition\Telecom\Telecom\charges issu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821531"/>
            <a:ext cx="2590800" cy="1823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Enjoyed the </a:t>
            </a:r>
            <a:r>
              <a:rPr lang="en-US" dirty="0" err="1" smtClean="0"/>
              <a:t>Acehack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59</TotalTime>
  <Words>125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Project Title Predicting Customer Churn for a Telecommunications Company.  </vt:lpstr>
      <vt:lpstr>Problem Statement</vt:lpstr>
      <vt:lpstr>Solution</vt:lpstr>
      <vt:lpstr>Data Cleaning</vt:lpstr>
      <vt:lpstr>Data Visualization</vt:lpstr>
      <vt:lpstr>Prediction</vt:lpstr>
      <vt:lpstr>Technologies Used</vt:lpstr>
      <vt:lpstr>Output</vt:lpstr>
      <vt:lpstr>Thank You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Predicting Customer Churn for a Telecommunications Company.  </dc:title>
  <dc:creator>Arpit Dubey</dc:creator>
  <cp:lastModifiedBy>Arpit Dubey</cp:lastModifiedBy>
  <cp:revision>2</cp:revision>
  <dcterms:created xsi:type="dcterms:W3CDTF">2023-04-02T05:25:13Z</dcterms:created>
  <dcterms:modified xsi:type="dcterms:W3CDTF">2023-04-02T06:24:32Z</dcterms:modified>
</cp:coreProperties>
</file>