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90" r:id="rId2"/>
    <p:sldId id="613" r:id="rId3"/>
    <p:sldId id="631" r:id="rId4"/>
    <p:sldId id="614" r:id="rId5"/>
    <p:sldId id="632" r:id="rId6"/>
    <p:sldId id="633" r:id="rId7"/>
    <p:sldId id="634" r:id="rId8"/>
    <p:sldId id="635" r:id="rId9"/>
    <p:sldId id="636" r:id="rId10"/>
    <p:sldId id="637" r:id="rId11"/>
    <p:sldId id="638" r:id="rId12"/>
    <p:sldId id="640" r:id="rId13"/>
  </p:sldIdLst>
  <p:sldSz cx="24384000" cy="13716000"/>
  <p:notesSz cx="6629400" cy="8839200"/>
  <p:defaultTextStyle>
    <a:defPPr>
      <a:defRPr lang="en-US"/>
    </a:defPPr>
    <a:lvl1pPr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4572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9144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3716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18288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2860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7432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2004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6576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75" autoAdjust="0"/>
    <p:restoredTop sz="86188" autoAdjust="0"/>
  </p:normalViewPr>
  <p:slideViewPr>
    <p:cSldViewPr snapToGrid="0">
      <p:cViewPr varScale="1">
        <p:scale>
          <a:sx n="55" d="100"/>
          <a:sy n="55" d="100"/>
        </p:scale>
        <p:origin x="24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Shape 170">
            <a:extLst>
              <a:ext uri="{FF2B5EF4-FFF2-40B4-BE49-F238E27FC236}">
                <a16:creationId xmlns:a16="http://schemas.microsoft.com/office/drawing/2014/main" id="{F99CD331-9E29-1AF4-F6E3-211274387BA8}"/>
              </a:ext>
            </a:extLst>
          </p:cNvPr>
          <p:cNvSpPr>
            <a:spLocks noGrp="1" noRot="1" noChangeAspect="1" noChangeArrowheads="1"/>
          </p:cNvSpPr>
          <p:nvPr>
            <p:ph type="sldImg"/>
          </p:nvPr>
        </p:nvSpPr>
        <p:spPr bwMode="auto">
          <a:xfrm>
            <a:off x="368300" y="663575"/>
            <a:ext cx="58928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483" name="Shape 171">
            <a:extLst>
              <a:ext uri="{FF2B5EF4-FFF2-40B4-BE49-F238E27FC236}">
                <a16:creationId xmlns:a16="http://schemas.microsoft.com/office/drawing/2014/main" id="{D8FB890E-96AD-FFAB-FF93-F07B683E18A5}"/>
              </a:ext>
            </a:extLst>
          </p:cNvPr>
          <p:cNvSpPr>
            <a:spLocks noGrp="1" noChangeArrowheads="1"/>
          </p:cNvSpPr>
          <p:nvPr>
            <p:ph type="body" sz="quarter" idx="1"/>
          </p:nvPr>
        </p:nvSpPr>
        <p:spPr bwMode="auto">
          <a:xfrm>
            <a:off x="883920" y="4198620"/>
            <a:ext cx="4861560" cy="397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386" tIns="44193" rIns="88386" bIns="44193" numCol="1" anchor="t" anchorCtr="0" compatLnSpc="1">
            <a:prstTxWarp prst="textNoShape">
              <a:avLst/>
            </a:prstTxWarp>
          </a:bodyPr>
          <a:lstStyle/>
          <a:p>
            <a:pPr lvl="0"/>
            <a:endParaRPr lang="en-US" altLang="en-US">
              <a:sym typeface="Helvetica Neue" panose="02000503000000020004" pitchFamily="2"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pPr lvl="0"/>
            <a:endParaRPr noProof="0">
              <a:sym typeface="Helvetica Neue"/>
            </a:endParaRPr>
          </a:p>
        </p:txBody>
      </p:sp>
      <p:sp>
        <p:nvSpPr>
          <p:cNvPr id="22" name="Presentation Title"/>
          <p:cNvSpPr txBox="1">
            <a:spLocks noGrp="1"/>
          </p:cNvSpPr>
          <p:nvPr>
            <p:ph type="title"/>
          </p:nvPr>
        </p:nvSpPr>
        <p:spPr>
          <a:xfrm>
            <a:off x="1206500" y="7124700"/>
            <a:ext cx="21971000" cy="4648200"/>
          </a:xfrm>
          <a:prstGeom prst="rect">
            <a:avLst/>
          </a:prstGeom>
        </p:spPr>
        <p:txBody>
          <a:bodyPr anchor="b"/>
          <a:lstStyle>
            <a:lvl1pPr>
              <a:defRPr sz="11600" spc="-232"/>
            </a:lvl1pPr>
          </a:lstStyle>
          <a:p>
            <a:r>
              <a:rPr lang="en-US"/>
              <a:t>Click to edit Master title style</a:t>
            </a:r>
            <a:endParaRPr/>
          </a:p>
        </p:txBody>
      </p:sp>
      <p:sp>
        <p:nvSpPr>
          <p:cNvPr id="23" name="Author and Date"/>
          <p:cNvSpPr txBox="1">
            <a:spLocks noGrp="1"/>
          </p:cNvSpPr>
          <p:nvPr>
            <p:ph type="body" sz="quarter" idx="22"/>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24"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2536504A-B5C9-FE02-99F0-5A452852E891}"/>
              </a:ext>
            </a:extLst>
          </p:cNvPr>
          <p:cNvSpPr txBox="1">
            <a:spLocks noGrp="1" noChangeArrowheads="1"/>
          </p:cNvSpPr>
          <p:nvPr>
            <p:ph type="sldNum" sz="quarter" idx="23"/>
          </p:nvPr>
        </p:nvSpPr>
        <p:spPr>
          <a:ln/>
        </p:spPr>
        <p:txBody>
          <a:bodyPr/>
          <a:lstStyle>
            <a:lvl1pPr>
              <a:defRPr/>
            </a:lvl1pPr>
          </a:lstStyle>
          <a:p>
            <a:pPr>
              <a:defRPr/>
            </a:pPr>
            <a:fld id="{50E5A82A-CEF9-F146-9DC7-AE033D94EF76}" type="slidenum">
              <a:rPr lang="en-US" altLang="en-US"/>
              <a:pPr>
                <a:defRPr/>
              </a:pPr>
              <a:t>‹#›</a:t>
            </a:fld>
            <a:endParaRPr lang="en-US" altLang="en-US"/>
          </a:p>
        </p:txBody>
      </p:sp>
    </p:spTree>
    <p:extLst>
      <p:ext uri="{BB962C8B-B14F-4D97-AF65-F5344CB8AC3E}">
        <p14:creationId xmlns:p14="http://schemas.microsoft.com/office/powerpoint/2010/main" val="34279702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7"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7B4AABBB-D68D-6095-B27D-D88A0A0E652E}"/>
              </a:ext>
            </a:extLst>
          </p:cNvPr>
          <p:cNvSpPr txBox="1">
            <a:spLocks noGrp="1" noChangeArrowheads="1"/>
          </p:cNvSpPr>
          <p:nvPr>
            <p:ph type="sldNum" sz="quarter" idx="22"/>
          </p:nvPr>
        </p:nvSpPr>
        <p:spPr>
          <a:ln/>
        </p:spPr>
        <p:txBody>
          <a:bodyPr/>
          <a:lstStyle>
            <a:lvl1pPr>
              <a:defRPr/>
            </a:lvl1pPr>
          </a:lstStyle>
          <a:p>
            <a:pPr>
              <a:defRPr/>
            </a:pPr>
            <a:fld id="{18E2FA54-4821-3145-8597-8F39075D91C7}" type="slidenum">
              <a:rPr lang="en-US" altLang="en-US"/>
              <a:pPr>
                <a:defRPr/>
              </a:pPr>
              <a:t>‹#›</a:t>
            </a:fld>
            <a:endParaRPr lang="en-US" altLang="en-US"/>
          </a:p>
        </p:txBody>
      </p:sp>
    </p:spTree>
    <p:extLst>
      <p:ext uri="{BB962C8B-B14F-4D97-AF65-F5344CB8AC3E}">
        <p14:creationId xmlns:p14="http://schemas.microsoft.com/office/powerpoint/2010/main" val="103561416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6"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1BB89F77-64D6-0193-E7E2-852E077AA12B}"/>
              </a:ext>
            </a:extLst>
          </p:cNvPr>
          <p:cNvSpPr txBox="1">
            <a:spLocks noGrp="1" noChangeArrowheads="1"/>
          </p:cNvSpPr>
          <p:nvPr>
            <p:ph type="sldNum" sz="quarter" idx="22"/>
          </p:nvPr>
        </p:nvSpPr>
        <p:spPr>
          <a:ln/>
        </p:spPr>
        <p:txBody>
          <a:bodyPr/>
          <a:lstStyle>
            <a:lvl1pPr>
              <a:defRPr/>
            </a:lvl1pPr>
          </a:lstStyle>
          <a:p>
            <a:pPr>
              <a:defRPr/>
            </a:pPr>
            <a:fld id="{9FE31F04-B0CE-824A-87EF-EA7687C6C4FE}" type="slidenum">
              <a:rPr lang="en-US" altLang="en-US"/>
              <a:pPr>
                <a:defRPr/>
              </a:pPr>
              <a:t>‹#›</a:t>
            </a:fld>
            <a:endParaRPr lang="en-US" altLang="en-US"/>
          </a:p>
        </p:txBody>
      </p:sp>
    </p:spTree>
    <p:extLst>
      <p:ext uri="{BB962C8B-B14F-4D97-AF65-F5344CB8AC3E}">
        <p14:creationId xmlns:p14="http://schemas.microsoft.com/office/powerpoint/2010/main" val="31100053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D228341A-1657-E665-6EAB-5FA7DB13213F}"/>
              </a:ext>
            </a:extLst>
          </p:cNvPr>
          <p:cNvSpPr txBox="1">
            <a:spLocks noGrp="1" noChangeArrowheads="1"/>
          </p:cNvSpPr>
          <p:nvPr>
            <p:ph type="sldNum" sz="quarter" idx="24"/>
          </p:nvPr>
        </p:nvSpPr>
        <p:spPr>
          <a:ln/>
        </p:spPr>
        <p:txBody>
          <a:bodyPr/>
          <a:lstStyle>
            <a:lvl1pPr>
              <a:defRPr/>
            </a:lvl1pPr>
          </a:lstStyle>
          <a:p>
            <a:pPr>
              <a:defRPr/>
            </a:pPr>
            <a:fld id="{C08D9B99-95B9-0C49-987F-B3CA7E44F415}" type="slidenum">
              <a:rPr lang="en-US" altLang="en-US"/>
              <a:pPr>
                <a:defRPr/>
              </a:pPr>
              <a:t>‹#›</a:t>
            </a:fld>
            <a:endParaRPr lang="en-US" altLang="en-US"/>
          </a:p>
        </p:txBody>
      </p:sp>
    </p:spTree>
    <p:extLst>
      <p:ext uri="{BB962C8B-B14F-4D97-AF65-F5344CB8AC3E}">
        <p14:creationId xmlns:p14="http://schemas.microsoft.com/office/powerpoint/2010/main" val="3561701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C6AB2FC-BA67-C56A-A0CD-616C6544E08A}"/>
              </a:ext>
            </a:extLst>
          </p:cNvPr>
          <p:cNvSpPr txBox="1">
            <a:spLocks noGrp="1" noChangeArrowheads="1"/>
          </p:cNvSpPr>
          <p:nvPr>
            <p:ph type="sldNum" sz="quarter" idx="22"/>
          </p:nvPr>
        </p:nvSpPr>
        <p:spPr/>
        <p:txBody>
          <a:bodyPr/>
          <a:lstStyle>
            <a:lvl1pPr>
              <a:defRPr>
                <a:solidFill>
                  <a:srgbClr val="FFFFFF"/>
                </a:solidFill>
              </a:defRPr>
            </a:lvl1pPr>
          </a:lstStyle>
          <a:p>
            <a:pPr>
              <a:defRPr/>
            </a:pPr>
            <a:fld id="{3F76B6B9-4547-D448-B28D-94BC2D6B758D}" type="slidenum">
              <a:rPr lang="en-US" altLang="en-US"/>
              <a:pPr>
                <a:defRPr/>
              </a:pPr>
              <a:t>‹#›</a:t>
            </a:fld>
            <a:endParaRPr lang="en-US" altLang="en-US"/>
          </a:p>
        </p:txBody>
      </p:sp>
    </p:spTree>
    <p:extLst>
      <p:ext uri="{BB962C8B-B14F-4D97-AF65-F5344CB8AC3E}">
        <p14:creationId xmlns:p14="http://schemas.microsoft.com/office/powerpoint/2010/main" val="227649025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82EE86E5-9CF2-1D63-D1AD-9FED7B146AC3}"/>
              </a:ext>
            </a:extLst>
          </p:cNvPr>
          <p:cNvSpPr txBox="1">
            <a:spLocks noGrp="1" noChangeArrowheads="1"/>
          </p:cNvSpPr>
          <p:nvPr>
            <p:ph type="sldNum" sz="quarter" idx="10"/>
          </p:nvPr>
        </p:nvSpPr>
        <p:spPr>
          <a:ln/>
        </p:spPr>
        <p:txBody>
          <a:bodyPr/>
          <a:lstStyle>
            <a:lvl1pPr>
              <a:defRPr/>
            </a:lvl1pPr>
          </a:lstStyle>
          <a:p>
            <a:pPr>
              <a:defRPr/>
            </a:pPr>
            <a:fld id="{9E76EFA0-AE0A-DB47-9CDD-529FA3E5B942}" type="slidenum">
              <a:rPr lang="en-US" altLang="en-US"/>
              <a:pPr>
                <a:defRPr/>
              </a:pPr>
              <a:t>‹#›</a:t>
            </a:fld>
            <a:endParaRPr lang="en-US" altLang="en-US"/>
          </a:p>
        </p:txBody>
      </p:sp>
    </p:spTree>
    <p:extLst>
      <p:ext uri="{BB962C8B-B14F-4D97-AF65-F5344CB8AC3E}">
        <p14:creationId xmlns:p14="http://schemas.microsoft.com/office/powerpoint/2010/main" val="131714779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A80E083-F1C2-7619-C6DB-18386D89951B}"/>
              </a:ext>
            </a:extLst>
          </p:cNvPr>
          <p:cNvSpPr/>
          <p:nvPr/>
        </p:nvSpPr>
        <p:spPr>
          <a:xfrm rot="10800000" flipH="1">
            <a:off x="0" y="12802451"/>
            <a:ext cx="24384000" cy="913547"/>
          </a:xfrm>
          <a:prstGeom prst="rect">
            <a:avLst/>
          </a:prstGeom>
          <a:gradFill>
            <a:gsLst>
              <a:gs pos="14000">
                <a:srgbClr val="6EB13B">
                  <a:alpha val="28000"/>
                </a:srgbClr>
              </a:gs>
              <a:gs pos="100000">
                <a:srgbClr val="4AB848">
                  <a:alpha val="85000"/>
                </a:srgbClr>
              </a:gs>
            </a:gsLst>
            <a:lin ang="6000000"/>
          </a:gradFill>
          <a:ln w="12700">
            <a:miter lim="400000"/>
          </a:ln>
        </p:spPr>
        <p:txBody>
          <a:bodyPr tIns="91439" bIns="91439" anchor="ctr"/>
          <a:lstStyle>
            <a:lvl1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defRPr/>
            </a:pPr>
            <a:endParaRPr lang="en-US" altLang="en-US" sz="3600">
              <a:solidFill>
                <a:srgbClr val="FFFFFF"/>
              </a:solidFill>
              <a:latin typeface="Avenir Next LT Pro" panose="020B0504020202020204" pitchFamily="34" charset="77"/>
              <a:sym typeface="Avenir Next LT Pro" panose="020B0504020202020204" pitchFamily="34" charset="77"/>
            </a:endParaRPr>
          </a:p>
        </p:txBody>
      </p:sp>
      <p:sp>
        <p:nvSpPr>
          <p:cNvPr id="3" name="Rectangle 9">
            <a:extLst>
              <a:ext uri="{FF2B5EF4-FFF2-40B4-BE49-F238E27FC236}">
                <a16:creationId xmlns:a16="http://schemas.microsoft.com/office/drawing/2014/main" id="{18407335-70DE-7044-808F-3790FDE63123}"/>
              </a:ext>
            </a:extLst>
          </p:cNvPr>
          <p:cNvSpPr/>
          <p:nvPr/>
        </p:nvSpPr>
        <p:spPr>
          <a:xfrm flipH="1">
            <a:off x="8077205" y="12802455"/>
            <a:ext cx="16306795" cy="913545"/>
          </a:xfrm>
          <a:prstGeom prst="rect">
            <a:avLst/>
          </a:prstGeom>
          <a:gradFill>
            <a:gsLst>
              <a:gs pos="9000">
                <a:srgbClr val="D6C084">
                  <a:alpha val="55000"/>
                </a:srgbClr>
              </a:gs>
              <a:gs pos="99000">
                <a:srgbClr val="B1923B"/>
              </a:gs>
            </a:gsLst>
            <a:lin ang="14400000"/>
          </a:gradFill>
          <a:ln w="12700">
            <a:miter lim="400000"/>
          </a:ln>
        </p:spPr>
        <p:txBody>
          <a:bodyPr tIns="91439" bIns="91439" anchor="ctr"/>
          <a:lstStyle>
            <a:lvl1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18288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18288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defRPr/>
            </a:pPr>
            <a:endParaRPr lang="en-US" altLang="en-US" sz="3600">
              <a:solidFill>
                <a:srgbClr val="FFFFFF"/>
              </a:solidFill>
              <a:latin typeface="Avenir Next LT Pro" panose="020B0504020202020204" pitchFamily="34" charset="77"/>
              <a:sym typeface="Avenir Next LT Pro" panose="020B0504020202020204" pitchFamily="34" charset="77"/>
            </a:endParaRPr>
          </a:p>
        </p:txBody>
      </p:sp>
      <p:sp>
        <p:nvSpPr>
          <p:cNvPr id="162" name="Title Text"/>
          <p:cNvSpPr txBox="1">
            <a:spLocks noGrp="1"/>
          </p:cNvSpPr>
          <p:nvPr>
            <p:ph type="title"/>
          </p:nvPr>
        </p:nvSpPr>
        <p:spPr>
          <a:xfrm>
            <a:off x="2743200" y="1591055"/>
            <a:ext cx="20482561" cy="2468881"/>
          </a:xfrm>
          <a:prstGeom prst="rect">
            <a:avLst/>
          </a:prstGeom>
        </p:spPr>
        <p:txBody>
          <a:bodyPr lIns="0" tIns="0" rIns="0" bIns="0" anchor="b"/>
          <a:lstStyle>
            <a:lvl1pPr defTabSz="1828800">
              <a:lnSpc>
                <a:spcPct val="100000"/>
              </a:lnSpc>
              <a:defRPr sz="7200" cap="all" spc="1400">
                <a:latin typeface="Avenir Next LT Pro"/>
                <a:ea typeface="Avenir Next LT Pro"/>
                <a:cs typeface="Avenir Next LT Pro"/>
                <a:sym typeface="Avenir Next LT Pro"/>
              </a:defRPr>
            </a:lvl1pPr>
          </a:lstStyle>
          <a:p>
            <a:r>
              <a:t>Title Text</a:t>
            </a:r>
          </a:p>
        </p:txBody>
      </p:sp>
      <p:sp>
        <p:nvSpPr>
          <p:cNvPr id="163" name="Body Level One…"/>
          <p:cNvSpPr txBox="1">
            <a:spLocks noGrp="1"/>
          </p:cNvSpPr>
          <p:nvPr>
            <p:ph type="body" idx="1"/>
          </p:nvPr>
        </p:nvSpPr>
        <p:spPr>
          <a:xfrm>
            <a:off x="2743200" y="4224528"/>
            <a:ext cx="20482561" cy="7918705"/>
          </a:xfrm>
          <a:prstGeom prst="rect">
            <a:avLst/>
          </a:prstGeom>
        </p:spPr>
        <p:txBody>
          <a:bodyPr lIns="0" tIns="0" rIns="0" bIns="0"/>
          <a:lstStyle>
            <a:lvl1pPr marL="457200" indent="-457200" defTabSz="1828800">
              <a:lnSpc>
                <a:spcPct val="120000"/>
              </a:lnSpc>
              <a:spcBef>
                <a:spcPts val="2000"/>
              </a:spcBef>
              <a:buSzPct val="100000"/>
              <a:buFont typeface="Arial"/>
              <a:defRPr sz="4000">
                <a:latin typeface="Avenir Next LT Pro"/>
                <a:ea typeface="Avenir Next LT Pro"/>
                <a:cs typeface="Avenir Next LT Pro"/>
                <a:sym typeface="Avenir Next LT Pro"/>
              </a:defRPr>
            </a:lvl1pPr>
            <a:lvl2pPr marL="914400" indent="-457200" defTabSz="1828800">
              <a:lnSpc>
                <a:spcPct val="120000"/>
              </a:lnSpc>
              <a:spcBef>
                <a:spcPts val="2000"/>
              </a:spcBef>
              <a:buSzPct val="100000"/>
              <a:buFont typeface="Arial"/>
              <a:defRPr sz="4000">
                <a:latin typeface="Avenir Next LT Pro"/>
                <a:ea typeface="Avenir Next LT Pro"/>
                <a:cs typeface="Avenir Next LT Pro"/>
                <a:sym typeface="Avenir Next LT Pro"/>
              </a:defRPr>
            </a:lvl2pPr>
            <a:lvl3pPr marL="1422400" indent="-508000" defTabSz="1828800">
              <a:lnSpc>
                <a:spcPct val="120000"/>
              </a:lnSpc>
              <a:spcBef>
                <a:spcPts val="2000"/>
              </a:spcBef>
              <a:buSzPct val="100000"/>
              <a:buFont typeface="Arial"/>
              <a:defRPr sz="4000">
                <a:latin typeface="Avenir Next LT Pro"/>
                <a:ea typeface="Avenir Next LT Pro"/>
                <a:cs typeface="Avenir Next LT Pro"/>
                <a:sym typeface="Avenir Next LT Pro"/>
              </a:defRPr>
            </a:lvl3pPr>
            <a:lvl4pPr marL="1943100" indent="-571500" defTabSz="1828800">
              <a:lnSpc>
                <a:spcPct val="120000"/>
              </a:lnSpc>
              <a:spcBef>
                <a:spcPts val="2000"/>
              </a:spcBef>
              <a:buSzPct val="100000"/>
              <a:buFont typeface="Arial"/>
              <a:defRPr sz="4000">
                <a:latin typeface="Avenir Next LT Pro"/>
                <a:ea typeface="Avenir Next LT Pro"/>
                <a:cs typeface="Avenir Next LT Pro"/>
                <a:sym typeface="Avenir Next LT Pro"/>
              </a:defRPr>
            </a:lvl4pPr>
            <a:lvl5pPr marL="2400300" indent="-571500" defTabSz="1828800">
              <a:lnSpc>
                <a:spcPct val="120000"/>
              </a:lnSpc>
              <a:spcBef>
                <a:spcPts val="2000"/>
              </a:spcBef>
              <a:buSzPct val="100000"/>
              <a:buFont typeface="Arial"/>
              <a:defRPr sz="4000">
                <a:latin typeface="Avenir Next LT Pro"/>
                <a:ea typeface="Avenir Next LT Pro"/>
                <a:cs typeface="Avenir Next LT Pro"/>
                <a:sym typeface="Avenir Next LT Pro"/>
              </a:defRPr>
            </a:lvl5pPr>
          </a:lstStyle>
          <a:p>
            <a:r>
              <a:t>Body Level One</a:t>
            </a:r>
          </a:p>
          <a:p>
            <a:pPr lvl="1"/>
            <a:r>
              <a:t>Body Level Two</a:t>
            </a:r>
          </a:p>
          <a:p>
            <a:pPr lvl="2"/>
            <a:r>
              <a:t>Body Level Three</a:t>
            </a:r>
          </a:p>
          <a:p>
            <a:pPr lvl="3"/>
            <a:r>
              <a:t>Body Level Four</a:t>
            </a:r>
          </a:p>
          <a:p>
            <a:pPr lvl="4"/>
            <a:r>
              <a:t>Body Level Five</a:t>
            </a:r>
          </a:p>
        </p:txBody>
      </p:sp>
      <p:sp>
        <p:nvSpPr>
          <p:cNvPr id="4" name="Slide Number">
            <a:extLst>
              <a:ext uri="{FF2B5EF4-FFF2-40B4-BE49-F238E27FC236}">
                <a16:creationId xmlns:a16="http://schemas.microsoft.com/office/drawing/2014/main" id="{0A3D6650-8748-71B3-2F77-30CA23AF7B2D}"/>
              </a:ext>
            </a:extLst>
          </p:cNvPr>
          <p:cNvSpPr txBox="1">
            <a:spLocks noGrp="1" noChangeArrowheads="1"/>
          </p:cNvSpPr>
          <p:nvPr>
            <p:ph type="sldNum" sz="quarter" idx="10"/>
          </p:nvPr>
        </p:nvSpPr>
        <p:spPr>
          <a:xfrm>
            <a:off x="23791863" y="13055600"/>
            <a:ext cx="420687" cy="423863"/>
          </a:xfrm>
        </p:spPr>
        <p:txBody>
          <a:bodyPr lIns="91439" tIns="91439" rIns="91439" bIns="91439" anchor="ctr"/>
          <a:lstStyle>
            <a:lvl1pPr algn="r" defTabSz="1828800">
              <a:defRPr sz="1600">
                <a:solidFill>
                  <a:srgbClr val="FFFFFF"/>
                </a:solidFill>
                <a:latin typeface="Avenir Next LT Pro" panose="020B0504020202020204" pitchFamily="34" charset="77"/>
                <a:sym typeface="Avenir Next LT Pro" panose="020B0504020202020204" pitchFamily="34" charset="77"/>
              </a:defRPr>
            </a:lvl1pPr>
          </a:lstStyle>
          <a:p>
            <a:pPr>
              <a:defRPr/>
            </a:pPr>
            <a:fld id="{1A314252-AF7B-E44A-B595-9522EF8EDA50}" type="slidenum">
              <a:rPr lang="en-US" altLang="en-US"/>
              <a:pPr>
                <a:defRPr/>
              </a:pPr>
              <a:t>‹#›</a:t>
            </a:fld>
            <a:endParaRPr lang="en-US" altLang="en-US"/>
          </a:p>
        </p:txBody>
      </p:sp>
    </p:spTree>
    <p:extLst>
      <p:ext uri="{BB962C8B-B14F-4D97-AF65-F5344CB8AC3E}">
        <p14:creationId xmlns:p14="http://schemas.microsoft.com/office/powerpoint/2010/main" val="346742527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1_Title Slid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0" y="0"/>
            <a:ext cx="24384000" cy="13716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a:noAutofit/>
          </a:bodyPr>
          <a:lstStyle>
            <a:lvl1pPr marL="0" indent="0" algn="ctr">
              <a:buFontTx/>
              <a:buNone/>
              <a:defRPr sz="2400">
                <a:latin typeface="Poppins" panose="00000500000000000000" pitchFamily="50" charset="0"/>
                <a:cs typeface="Poppins" panose="00000500000000000000" pitchFamily="50" charset="0"/>
              </a:defRPr>
            </a:lvl1pPr>
          </a:lstStyle>
          <a:p>
            <a:pPr lvl="0"/>
            <a:r>
              <a:rPr lang="en-GB" noProof="0">
                <a:sym typeface="Helvetica Neue" panose="02000503000000020004" pitchFamily="2" charset="0"/>
              </a:rPr>
              <a:t>Click icon to add picture</a:t>
            </a:r>
            <a:endParaRPr lang="en-US" noProof="0" dirty="0">
              <a:sym typeface="Helvetica Neue" panose="02000503000000020004" pitchFamily="2" charset="0"/>
            </a:endParaRPr>
          </a:p>
        </p:txBody>
      </p:sp>
    </p:spTree>
    <p:extLst>
      <p:ext uri="{BB962C8B-B14F-4D97-AF65-F5344CB8AC3E}">
        <p14:creationId xmlns:p14="http://schemas.microsoft.com/office/powerpoint/2010/main" val="2405449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x-none"/>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4" name="Дата 3">
            <a:extLst>
              <a:ext uri="{FF2B5EF4-FFF2-40B4-BE49-F238E27FC236}">
                <a16:creationId xmlns:a16="http://schemas.microsoft.com/office/drawing/2014/main" id="{4EFB16A8-73A8-0490-5366-ED69898842E5}"/>
              </a:ext>
            </a:extLst>
          </p:cNvPr>
          <p:cNvSpPr>
            <a:spLocks noGrp="1"/>
          </p:cNvSpPr>
          <p:nvPr>
            <p:ph type="dt" sz="half" idx="10"/>
          </p:nvPr>
        </p:nvSpPr>
        <p:spPr>
          <a:xfrm>
            <a:off x="0" y="0"/>
            <a:ext cx="0" cy="0"/>
          </a:xfrm>
        </p:spPr>
        <p:txBody>
          <a:bodyPr/>
          <a:lstStyle>
            <a:lvl1pPr>
              <a:defRPr/>
            </a:lvl1pPr>
          </a:lstStyle>
          <a:p>
            <a:pPr>
              <a:defRPr/>
            </a:pPr>
            <a:fld id="{A8D9C0C1-570C-F046-9015-F2A55FB061FE}" type="datetimeFigureOut">
              <a:rPr lang="en-IN"/>
              <a:pPr>
                <a:defRPr/>
              </a:pPr>
              <a:t>05/09/24</a:t>
            </a:fld>
            <a:endParaRPr lang="x-none"/>
          </a:p>
        </p:txBody>
      </p:sp>
      <p:sp>
        <p:nvSpPr>
          <p:cNvPr id="5" name="Нижний колонтитул 4">
            <a:extLst>
              <a:ext uri="{FF2B5EF4-FFF2-40B4-BE49-F238E27FC236}">
                <a16:creationId xmlns:a16="http://schemas.microsoft.com/office/drawing/2014/main" id="{E9705907-E247-6FE5-20CA-8E28BF5EE0E5}"/>
              </a:ext>
            </a:extLst>
          </p:cNvPr>
          <p:cNvSpPr>
            <a:spLocks noGrp="1"/>
          </p:cNvSpPr>
          <p:nvPr>
            <p:ph type="ftr" sz="quarter" idx="11"/>
          </p:nvPr>
        </p:nvSpPr>
        <p:spPr>
          <a:xfrm>
            <a:off x="0" y="0"/>
            <a:ext cx="0" cy="0"/>
          </a:xfrm>
        </p:spPr>
        <p:txBody>
          <a:bodyPr/>
          <a:lstStyle>
            <a:lvl1pPr>
              <a:defRPr/>
            </a:lvl1pPr>
          </a:lstStyle>
          <a:p>
            <a:pPr>
              <a:defRPr/>
            </a:pPr>
            <a:endParaRPr lang="x-none"/>
          </a:p>
        </p:txBody>
      </p:sp>
      <p:sp>
        <p:nvSpPr>
          <p:cNvPr id="6" name="Номер слайда 5">
            <a:extLst>
              <a:ext uri="{FF2B5EF4-FFF2-40B4-BE49-F238E27FC236}">
                <a16:creationId xmlns:a16="http://schemas.microsoft.com/office/drawing/2014/main" id="{5700DD7C-6D75-ACCD-4C97-D0C3B7B771EB}"/>
              </a:ext>
            </a:extLst>
          </p:cNvPr>
          <p:cNvSpPr>
            <a:spLocks noGrp="1"/>
          </p:cNvSpPr>
          <p:nvPr>
            <p:ph type="sldNum" sz="quarter" idx="12"/>
          </p:nvPr>
        </p:nvSpPr>
        <p:spPr>
          <a:xfrm>
            <a:off x="12011025" y="13076238"/>
            <a:ext cx="349250" cy="379412"/>
          </a:xfrm>
        </p:spPr>
        <p:txBody>
          <a:bodyPr/>
          <a:lstStyle>
            <a:lvl1pPr>
              <a:defRPr/>
            </a:lvl1pPr>
          </a:lstStyle>
          <a:p>
            <a:pPr>
              <a:defRPr/>
            </a:pPr>
            <a:fld id="{BA06B6E7-D5C9-1145-8600-C331B8D7CC94}" type="slidenum">
              <a:rPr lang="en-US" altLang="en-US"/>
              <a:pPr>
                <a:defRPr/>
              </a:pPr>
              <a:t>‹#›</a:t>
            </a:fld>
            <a:endParaRPr lang="en-US" altLang="en-US"/>
          </a:p>
        </p:txBody>
      </p:sp>
    </p:spTree>
    <p:extLst>
      <p:ext uri="{BB962C8B-B14F-4D97-AF65-F5344CB8AC3E}">
        <p14:creationId xmlns:p14="http://schemas.microsoft.com/office/powerpoint/2010/main" val="3057989225"/>
      </p:ext>
    </p:extLst>
  </p:cSld>
  <p:clrMapOvr>
    <a:masterClrMapping/>
  </p:clrMapOvr>
  <p:transition spd="slow"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pPr lvl="0"/>
            <a:endParaRPr noProof="0">
              <a:sym typeface="Helvetica Neue"/>
            </a:endParaRPr>
          </a:p>
        </p:txBody>
      </p:sp>
      <p:sp>
        <p:nvSpPr>
          <p:cNvPr id="33" name="Slide Title"/>
          <p:cNvSpPr txBox="1">
            <a:spLocks noGrp="1"/>
          </p:cNvSpPr>
          <p:nvPr>
            <p:ph type="title"/>
          </p:nvPr>
        </p:nvSpPr>
        <p:spPr>
          <a:xfrm>
            <a:off x="1206500" y="1270000"/>
            <a:ext cx="9779000" cy="5882273"/>
          </a:xfrm>
          <a:prstGeom prst="rect">
            <a:avLst/>
          </a:prstGeom>
        </p:spPr>
        <p:txBody>
          <a:bodyPr anchor="b"/>
          <a:lstStyle/>
          <a:p>
            <a:r>
              <a:rPr lang="en-US"/>
              <a:t>Click to edit Master title style</a:t>
            </a:r>
            <a:endParaRPr/>
          </a:p>
        </p:txBody>
      </p:sp>
      <p:sp>
        <p:nvSpPr>
          <p:cNvPr id="34"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250B7073-407D-7ACE-58CE-662FB4634763}"/>
              </a:ext>
            </a:extLst>
          </p:cNvPr>
          <p:cNvSpPr txBox="1">
            <a:spLocks noGrp="1" noChangeArrowheads="1"/>
          </p:cNvSpPr>
          <p:nvPr>
            <p:ph type="sldNum" sz="quarter" idx="22"/>
          </p:nvPr>
        </p:nvSpPr>
        <p:spPr>
          <a:xfrm>
            <a:off x="12001500" y="13085763"/>
            <a:ext cx="368300" cy="374650"/>
          </a:xfrm>
        </p:spPr>
        <p:txBody>
          <a:bodyPr/>
          <a:lstStyle>
            <a:lvl1pPr>
              <a:defRPr/>
            </a:lvl1pPr>
          </a:lstStyle>
          <a:p>
            <a:pPr>
              <a:defRPr/>
            </a:pPr>
            <a:fld id="{2E31488B-C7D3-3946-B0D0-CB0C5AADFCA0}" type="slidenum">
              <a:rPr lang="en-US" altLang="en-US"/>
              <a:pPr>
                <a:defRPr/>
              </a:pPr>
              <a:t>‹#›</a:t>
            </a:fld>
            <a:endParaRPr lang="en-US" altLang="en-US"/>
          </a:p>
        </p:txBody>
      </p:sp>
    </p:spTree>
    <p:extLst>
      <p:ext uri="{BB962C8B-B14F-4D97-AF65-F5344CB8AC3E}">
        <p14:creationId xmlns:p14="http://schemas.microsoft.com/office/powerpoint/2010/main" val="11185635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p:nvPr>
        </p:nvSpPr>
        <p:spPr>
          <a:prstGeom prst="rect">
            <a:avLst/>
          </a:prstGeom>
        </p:spPr>
        <p:txBody>
          <a:bodyPr/>
          <a:lstStyle/>
          <a:p>
            <a:r>
              <a:rPr lang="en-US"/>
              <a:t>Click to edit Master title style</a:t>
            </a:r>
            <a:endParaRPr/>
          </a:p>
        </p:txBody>
      </p:sp>
      <p:sp>
        <p:nvSpPr>
          <p:cNvPr id="43"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4"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B5E9F83B-9142-B51B-B749-079130D34ABD}"/>
              </a:ext>
            </a:extLst>
          </p:cNvPr>
          <p:cNvSpPr txBox="1">
            <a:spLocks noGrp="1" noChangeArrowheads="1"/>
          </p:cNvSpPr>
          <p:nvPr>
            <p:ph type="sldNum" sz="quarter" idx="22"/>
          </p:nvPr>
        </p:nvSpPr>
        <p:spPr>
          <a:ln/>
        </p:spPr>
        <p:txBody>
          <a:bodyPr/>
          <a:lstStyle>
            <a:lvl1pPr>
              <a:defRPr/>
            </a:lvl1pPr>
          </a:lstStyle>
          <a:p>
            <a:pPr>
              <a:defRPr/>
            </a:pPr>
            <a:fld id="{50BFCABB-5565-784E-8520-EB9F53E05C40}" type="slidenum">
              <a:rPr lang="en-US" altLang="en-US"/>
              <a:pPr>
                <a:defRPr/>
              </a:pPr>
              <a:t>‹#›</a:t>
            </a:fld>
            <a:endParaRPr lang="en-US" altLang="en-US"/>
          </a:p>
        </p:txBody>
      </p:sp>
    </p:spTree>
    <p:extLst>
      <p:ext uri="{BB962C8B-B14F-4D97-AF65-F5344CB8AC3E}">
        <p14:creationId xmlns:p14="http://schemas.microsoft.com/office/powerpoint/2010/main" val="401688767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6B9EA671-CDB7-71A9-4DB5-FC2F3351E2D2}"/>
              </a:ext>
            </a:extLst>
          </p:cNvPr>
          <p:cNvSpPr txBox="1">
            <a:spLocks noGrp="1" noChangeArrowheads="1"/>
          </p:cNvSpPr>
          <p:nvPr>
            <p:ph type="sldNum" sz="quarter" idx="10"/>
          </p:nvPr>
        </p:nvSpPr>
        <p:spPr>
          <a:ln/>
        </p:spPr>
        <p:txBody>
          <a:bodyPr/>
          <a:lstStyle>
            <a:lvl1pPr>
              <a:defRPr/>
            </a:lvl1pPr>
          </a:lstStyle>
          <a:p>
            <a:pPr>
              <a:defRPr/>
            </a:pPr>
            <a:fld id="{4FF43603-6DC9-324A-9D2D-6D4A246CDDA7}" type="slidenum">
              <a:rPr lang="en-US" altLang="en-US"/>
              <a:pPr>
                <a:defRPr/>
              </a:pPr>
              <a:t>‹#›</a:t>
            </a:fld>
            <a:endParaRPr lang="en-US" altLang="en-US"/>
          </a:p>
        </p:txBody>
      </p:sp>
    </p:spTree>
    <p:extLst>
      <p:ext uri="{BB962C8B-B14F-4D97-AF65-F5344CB8AC3E}">
        <p14:creationId xmlns:p14="http://schemas.microsoft.com/office/powerpoint/2010/main" val="36656134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61"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3"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099F3690-F9D9-615D-9B7C-9FCF2285AEAA}"/>
              </a:ext>
            </a:extLst>
          </p:cNvPr>
          <p:cNvSpPr txBox="1">
            <a:spLocks noGrp="1" noChangeArrowheads="1"/>
          </p:cNvSpPr>
          <p:nvPr>
            <p:ph type="sldNum" sz="quarter" idx="23"/>
          </p:nvPr>
        </p:nvSpPr>
        <p:spPr>
          <a:ln/>
        </p:spPr>
        <p:txBody>
          <a:bodyPr/>
          <a:lstStyle>
            <a:lvl1pPr>
              <a:defRPr/>
            </a:lvl1pPr>
          </a:lstStyle>
          <a:p>
            <a:pPr>
              <a:defRPr/>
            </a:pPr>
            <a:fld id="{E40E4E63-9E65-3242-AACD-40A523713087}" type="slidenum">
              <a:rPr lang="en-US" altLang="en-US"/>
              <a:pPr>
                <a:defRPr/>
              </a:pPr>
              <a:t>‹#›</a:t>
            </a:fld>
            <a:endParaRPr lang="en-US" altLang="en-US"/>
          </a:p>
        </p:txBody>
      </p:sp>
    </p:spTree>
    <p:extLst>
      <p:ext uri="{BB962C8B-B14F-4D97-AF65-F5344CB8AC3E}">
        <p14:creationId xmlns:p14="http://schemas.microsoft.com/office/powerpoint/2010/main" val="13595196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155724DF-0EC7-5678-A182-EFDDD3A72A2D}"/>
              </a:ext>
            </a:extLst>
          </p:cNvPr>
          <p:cNvSpPr txBox="1">
            <a:spLocks noGrp="1" noChangeArrowheads="1"/>
          </p:cNvSpPr>
          <p:nvPr>
            <p:ph type="sldNum" sz="quarter" idx="10"/>
          </p:nvPr>
        </p:nvSpPr>
        <p:spPr>
          <a:xfrm>
            <a:off x="12001500" y="13085763"/>
            <a:ext cx="368300" cy="374650"/>
          </a:xfrm>
        </p:spPr>
        <p:txBody>
          <a:bodyPr/>
          <a:lstStyle>
            <a:lvl1pPr>
              <a:defRPr/>
            </a:lvl1pPr>
          </a:lstStyle>
          <a:p>
            <a:pPr>
              <a:defRPr/>
            </a:pPr>
            <a:fld id="{63B04E34-1C66-3B42-8D04-E8C14002BB61}" type="slidenum">
              <a:rPr lang="en-US" altLang="en-US"/>
              <a:pPr>
                <a:defRPr/>
              </a:pPr>
              <a:t>‹#›</a:t>
            </a:fld>
            <a:endParaRPr lang="en-US" altLang="en-US"/>
          </a:p>
        </p:txBody>
      </p:sp>
    </p:spTree>
    <p:extLst>
      <p:ext uri="{BB962C8B-B14F-4D97-AF65-F5344CB8AC3E}">
        <p14:creationId xmlns:p14="http://schemas.microsoft.com/office/powerpoint/2010/main" val="339847801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80"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17FF5FB7-6927-6DD7-07C4-F8A67DED62E2}"/>
              </a:ext>
            </a:extLst>
          </p:cNvPr>
          <p:cNvSpPr txBox="1">
            <a:spLocks noGrp="1" noChangeArrowheads="1"/>
          </p:cNvSpPr>
          <p:nvPr>
            <p:ph type="sldNum" sz="quarter" idx="22"/>
          </p:nvPr>
        </p:nvSpPr>
        <p:spPr>
          <a:ln/>
        </p:spPr>
        <p:txBody>
          <a:bodyPr/>
          <a:lstStyle>
            <a:lvl1pPr>
              <a:defRPr/>
            </a:lvl1pPr>
          </a:lstStyle>
          <a:p>
            <a:pPr>
              <a:defRPr/>
            </a:pPr>
            <a:fld id="{6FF3C6C4-C847-444F-B409-172E0DDB702B}" type="slidenum">
              <a:rPr lang="en-US" altLang="en-US"/>
              <a:pPr>
                <a:defRPr/>
              </a:pPr>
              <a:t>‹#›</a:t>
            </a:fld>
            <a:endParaRPr lang="en-US" altLang="en-US"/>
          </a:p>
        </p:txBody>
      </p:sp>
    </p:spTree>
    <p:extLst>
      <p:ext uri="{BB962C8B-B14F-4D97-AF65-F5344CB8AC3E}">
        <p14:creationId xmlns:p14="http://schemas.microsoft.com/office/powerpoint/2010/main" val="8473271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9"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90"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A176CD5-CEA2-D9F1-693B-E2FEFC70397D}"/>
              </a:ext>
            </a:extLst>
          </p:cNvPr>
          <p:cNvSpPr txBox="1">
            <a:spLocks noGrp="1" noChangeArrowheads="1"/>
          </p:cNvSpPr>
          <p:nvPr>
            <p:ph type="sldNum" sz="quarter" idx="22"/>
          </p:nvPr>
        </p:nvSpPr>
        <p:spPr>
          <a:ln/>
        </p:spPr>
        <p:txBody>
          <a:bodyPr/>
          <a:lstStyle>
            <a:lvl1pPr>
              <a:defRPr/>
            </a:lvl1pPr>
          </a:lstStyle>
          <a:p>
            <a:pPr>
              <a:defRPr/>
            </a:pPr>
            <a:fld id="{4C6D2EA5-03FC-B148-B85D-8BDEA088264A}" type="slidenum">
              <a:rPr lang="en-US" altLang="en-US"/>
              <a:pPr>
                <a:defRPr/>
              </a:pPr>
              <a:t>‹#›</a:t>
            </a:fld>
            <a:endParaRPr lang="en-US" altLang="en-US"/>
          </a:p>
        </p:txBody>
      </p:sp>
    </p:spTree>
    <p:extLst>
      <p:ext uri="{BB962C8B-B14F-4D97-AF65-F5344CB8AC3E}">
        <p14:creationId xmlns:p14="http://schemas.microsoft.com/office/powerpoint/2010/main" val="4610730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81FBE06-ECEB-BF5B-AF78-72E1680534F2}"/>
              </a:ext>
            </a:extLst>
          </p:cNvPr>
          <p:cNvSpPr txBox="1">
            <a:spLocks noGrp="1" noChangeArrowheads="1"/>
          </p:cNvSpPr>
          <p:nvPr>
            <p:ph type="sldNum" sz="quarter" idx="10"/>
          </p:nvPr>
        </p:nvSpPr>
        <p:spPr>
          <a:ln/>
        </p:spPr>
        <p:txBody>
          <a:bodyPr/>
          <a:lstStyle>
            <a:lvl1pPr>
              <a:defRPr/>
            </a:lvl1pPr>
          </a:lstStyle>
          <a:p>
            <a:pPr>
              <a:defRPr/>
            </a:pPr>
            <a:fld id="{B8CA2A78-7FB7-E045-932F-A326FD42EAFC}" type="slidenum">
              <a:rPr lang="en-US" altLang="en-US"/>
              <a:pPr>
                <a:defRPr/>
              </a:pPr>
              <a:t>‹#›</a:t>
            </a:fld>
            <a:endParaRPr lang="en-US" altLang="en-US"/>
          </a:p>
        </p:txBody>
      </p:sp>
    </p:spTree>
    <p:extLst>
      <p:ext uri="{BB962C8B-B14F-4D97-AF65-F5344CB8AC3E}">
        <p14:creationId xmlns:p14="http://schemas.microsoft.com/office/powerpoint/2010/main" val="12455994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EF9B2BBB-9A3E-056C-8301-0A900FDA192C}"/>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46DEAC65-7D56-6FBF-6F19-0027A23AE0B0}"/>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Helvetica Neue" panose="02000503000000020004" pitchFamily="2" charset="0"/>
              </a:rPr>
              <a:t>Slide bullet text</a:t>
            </a:r>
          </a:p>
          <a:p>
            <a:pPr lvl="1"/>
            <a:endParaRPr lang="en-US" altLang="en-US">
              <a:sym typeface="Helvetica Neue" panose="02000503000000020004" pitchFamily="2" charset="0"/>
            </a:endParaRPr>
          </a:p>
          <a:p>
            <a:pPr lvl="2"/>
            <a:endParaRPr lang="en-US" altLang="en-US">
              <a:sym typeface="Helvetica Neue" panose="02000503000000020004" pitchFamily="2" charset="0"/>
            </a:endParaRPr>
          </a:p>
          <a:p>
            <a:pPr lvl="3"/>
            <a:endParaRPr lang="en-US" altLang="en-US">
              <a:sym typeface="Helvetica Neue" panose="02000503000000020004" pitchFamily="2" charset="0"/>
            </a:endParaRPr>
          </a:p>
          <a:p>
            <a:pPr lvl="4"/>
            <a:endParaRPr lang="en-US" altLang="en-US">
              <a:sym typeface="Helvetica Neue" panose="02000503000000020004" pitchFamily="2" charset="0"/>
            </a:endParaRPr>
          </a:p>
        </p:txBody>
      </p:sp>
      <p:sp>
        <p:nvSpPr>
          <p:cNvPr id="1028" name="Slide Number">
            <a:extLst>
              <a:ext uri="{FF2B5EF4-FFF2-40B4-BE49-F238E27FC236}">
                <a16:creationId xmlns:a16="http://schemas.microsoft.com/office/drawing/2014/main" id="{70F04ACD-ACE5-570F-DB63-013E06FC2E52}"/>
              </a:ext>
            </a:extLst>
          </p:cNvPr>
          <p:cNvSpPr txBox="1">
            <a:spLocks noGrp="1" noChangeArrowheads="1"/>
          </p:cNvSpPr>
          <p:nvPr>
            <p:ph type="sldNum" sz="quarter" idx="2"/>
          </p:nvPr>
        </p:nvSpPr>
        <p:spPr bwMode="auto">
          <a:xfrm>
            <a:off x="12001500" y="13081000"/>
            <a:ext cx="368300" cy="374650"/>
          </a:xfrm>
          <a:prstGeom prst="rect">
            <a:avLst/>
          </a:prstGeom>
          <a:noFill/>
          <a:ln>
            <a:noFill/>
          </a:ln>
        </p:spPr>
        <p:txBody>
          <a:bodyPr vert="horz" wrap="none" lIns="50800" tIns="50800" rIns="50800" bIns="50800" numCol="1" anchor="b" anchorCtr="0" compatLnSpc="1">
            <a:prstTxWarp prst="textNoShape">
              <a:avLst/>
            </a:prstTxWarp>
            <a:spAutoFit/>
          </a:bodyPr>
          <a:lstStyle>
            <a:lvl1pPr algn="ctr" defTabSz="584200" eaLnBrk="1">
              <a:defRPr sz="1800">
                <a:solidFill>
                  <a:srgbClr val="000000"/>
                </a:solidFill>
              </a:defRPr>
            </a:lvl1pPr>
          </a:lstStyle>
          <a:p>
            <a:pPr>
              <a:defRPr/>
            </a:pPr>
            <a:fld id="{DA9AB6FE-BF27-4A4A-A72D-C0679C97A0A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98" r:id="rId2"/>
    <p:sldLayoutId id="2147483788" r:id="rId3"/>
    <p:sldLayoutId id="2147483789" r:id="rId4"/>
    <p:sldLayoutId id="2147483790" r:id="rId5"/>
    <p:sldLayoutId id="2147483799" r:id="rId6"/>
    <p:sldLayoutId id="2147483791" r:id="rId7"/>
    <p:sldLayoutId id="2147483792" r:id="rId8"/>
    <p:sldLayoutId id="2147483793" r:id="rId9"/>
    <p:sldLayoutId id="2147483794" r:id="rId10"/>
    <p:sldLayoutId id="2147483795" r:id="rId11"/>
    <p:sldLayoutId id="2147483796" r:id="rId12"/>
    <p:sldLayoutId id="2147483800" r:id="rId13"/>
    <p:sldLayoutId id="2147483797" r:id="rId14"/>
    <p:sldLayoutId id="2147483801" r:id="rId15"/>
    <p:sldLayoutId id="2147483805" r:id="rId16"/>
    <p:sldLayoutId id="2147483806" r:id="rId17"/>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mazon.com/alexa/console/ask"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3E127F-C38A-2F48-844F-0750C0E1B02A}"/>
              </a:ext>
            </a:extLst>
          </p:cNvPr>
          <p:cNvSpPr/>
          <p:nvPr/>
        </p:nvSpPr>
        <p:spPr>
          <a:xfrm>
            <a:off x="0" y="2382838"/>
            <a:ext cx="24384000" cy="70834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dirty="0"/>
          </a:p>
        </p:txBody>
      </p:sp>
      <p:sp>
        <p:nvSpPr>
          <p:cNvPr id="20" name="Rectangle: Rounded Corners 19">
            <a:extLst>
              <a:ext uri="{FF2B5EF4-FFF2-40B4-BE49-F238E27FC236}">
                <a16:creationId xmlns:a16="http://schemas.microsoft.com/office/drawing/2014/main" id="{FAF15265-0086-758F-22CB-E3C63FC81593}"/>
              </a:ext>
            </a:extLst>
          </p:cNvPr>
          <p:cNvSpPr/>
          <p:nvPr/>
        </p:nvSpPr>
        <p:spPr>
          <a:xfrm>
            <a:off x="6527800" y="2382838"/>
            <a:ext cx="10744200" cy="2211387"/>
          </a:xfrm>
          <a:prstGeom prst="roundRect">
            <a:avLst>
              <a:gd name="adj" fmla="val 50000"/>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sz="4800"/>
          </a:p>
        </p:txBody>
      </p:sp>
      <p:sp>
        <p:nvSpPr>
          <p:cNvPr id="22" name="TextBox 21">
            <a:extLst>
              <a:ext uri="{FF2B5EF4-FFF2-40B4-BE49-F238E27FC236}">
                <a16:creationId xmlns:a16="http://schemas.microsoft.com/office/drawing/2014/main" id="{DE244432-BDB7-91C4-9F5C-BC036600B93D}"/>
              </a:ext>
            </a:extLst>
          </p:cNvPr>
          <p:cNvSpPr txBox="1"/>
          <p:nvPr/>
        </p:nvSpPr>
        <p:spPr>
          <a:xfrm>
            <a:off x="8039100" y="2946400"/>
            <a:ext cx="8305800" cy="1015663"/>
          </a:xfrm>
          <a:prstGeom prst="rect">
            <a:avLst/>
          </a:prstGeom>
          <a:noFill/>
        </p:spPr>
        <p:txBody>
          <a:bodyPr>
            <a:spAutoFit/>
          </a:bodyPr>
          <a:lstStyle/>
          <a:p>
            <a:pPr algn="ctr">
              <a:defRPr/>
            </a:pPr>
            <a:r>
              <a:rPr lang="en-US" sz="6000" b="1" dirty="0">
                <a:solidFill>
                  <a:schemeClr val="accent1">
                    <a:lumMod val="75000"/>
                  </a:schemeClr>
                </a:solidFill>
                <a:latin typeface="Times New Roman" panose="02020603050405020304" pitchFamily="18" charset="0"/>
                <a:ea typeface="Inter" panose="02000503000000020004" pitchFamily="50" charset="0"/>
                <a:cs typeface="Times New Roman" panose="02020603050405020304" pitchFamily="18" charset="0"/>
              </a:rPr>
              <a:t>AI with Alexa</a:t>
            </a:r>
          </a:p>
        </p:txBody>
      </p:sp>
      <p:sp>
        <p:nvSpPr>
          <p:cNvPr id="21510" name="TextBox 24">
            <a:extLst>
              <a:ext uri="{FF2B5EF4-FFF2-40B4-BE49-F238E27FC236}">
                <a16:creationId xmlns:a16="http://schemas.microsoft.com/office/drawing/2014/main" id="{8D6A9364-862E-F953-BC58-25F0A7903E0C}"/>
              </a:ext>
            </a:extLst>
          </p:cNvPr>
          <p:cNvSpPr txBox="1">
            <a:spLocks noChangeArrowheads="1"/>
          </p:cNvSpPr>
          <p:nvPr/>
        </p:nvSpPr>
        <p:spPr bwMode="auto">
          <a:xfrm>
            <a:off x="17667194" y="10521950"/>
            <a:ext cx="5143500" cy="177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2436813"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2436813"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2436813"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2436813"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lnSpc>
                <a:spcPct val="90000"/>
              </a:lnSpc>
              <a:spcBef>
                <a:spcPts val="4500"/>
              </a:spcBef>
            </a:pPr>
            <a:r>
              <a:rPr lang="en-US" altLang="en-US" sz="4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Prof. Anubha</a:t>
            </a:r>
          </a:p>
          <a:p>
            <a:pPr eaLnBrk="1">
              <a:lnSpc>
                <a:spcPct val="90000"/>
              </a:lnSpc>
              <a:spcBef>
                <a:spcPts val="4500"/>
              </a:spcBef>
            </a:pPr>
            <a:r>
              <a:rPr lang="en-US" altLang="en-US" sz="4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Prof. </a:t>
            </a:r>
            <a:r>
              <a:rPr lang="en-US" altLang="en-US" sz="4000"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Sherish</a:t>
            </a:r>
            <a:r>
              <a:rPr lang="en-US" altLang="en-US" sz="4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p:txBody>
      </p:sp>
      <p:cxnSp>
        <p:nvCxnSpPr>
          <p:cNvPr id="34" name="Straight Connector 33">
            <a:extLst>
              <a:ext uri="{FF2B5EF4-FFF2-40B4-BE49-F238E27FC236}">
                <a16:creationId xmlns:a16="http://schemas.microsoft.com/office/drawing/2014/main" id="{F82071FD-FD87-C3EE-E07B-BBCB55B6D6CC}"/>
              </a:ext>
            </a:extLst>
          </p:cNvPr>
          <p:cNvCxnSpPr/>
          <p:nvPr/>
        </p:nvCxnSpPr>
        <p:spPr>
          <a:xfrm>
            <a:off x="0" y="4594225"/>
            <a:ext cx="2438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Freeform 5">
            <a:extLst>
              <a:ext uri="{FF2B5EF4-FFF2-40B4-BE49-F238E27FC236}">
                <a16:creationId xmlns:a16="http://schemas.microsoft.com/office/drawing/2014/main" id="{2D507607-5353-0318-A067-E3BE1EA96132}"/>
              </a:ext>
            </a:extLst>
          </p:cNvPr>
          <p:cNvSpPr>
            <a:spLocks noEditPoints="1"/>
          </p:cNvSpPr>
          <p:nvPr/>
        </p:nvSpPr>
        <p:spPr bwMode="auto">
          <a:xfrm>
            <a:off x="10096500" y="5181600"/>
            <a:ext cx="4191000" cy="3352800"/>
          </a:xfrm>
          <a:custGeom>
            <a:avLst/>
            <a:gdLst>
              <a:gd name="T0" fmla="*/ 1827 w 1948"/>
              <a:gd name="T1" fmla="*/ 425 h 1558"/>
              <a:gd name="T2" fmla="*/ 1846 w 1948"/>
              <a:gd name="T3" fmla="*/ 296 h 1558"/>
              <a:gd name="T4" fmla="*/ 1758 w 1948"/>
              <a:gd name="T5" fmla="*/ 66 h 1558"/>
              <a:gd name="T6" fmla="*/ 1734 w 1948"/>
              <a:gd name="T7" fmla="*/ 26 h 1558"/>
              <a:gd name="T8" fmla="*/ 1083 w 1948"/>
              <a:gd name="T9" fmla="*/ 312 h 1558"/>
              <a:gd name="T10" fmla="*/ 350 w 1948"/>
              <a:gd name="T11" fmla="*/ 243 h 1558"/>
              <a:gd name="T12" fmla="*/ 42 w 1948"/>
              <a:gd name="T13" fmla="*/ 1126 h 1558"/>
              <a:gd name="T14" fmla="*/ 10 w 1948"/>
              <a:gd name="T15" fmla="*/ 1275 h 1558"/>
              <a:gd name="T16" fmla="*/ 609 w 1948"/>
              <a:gd name="T17" fmla="*/ 1295 h 1558"/>
              <a:gd name="T18" fmla="*/ 848 w 1948"/>
              <a:gd name="T19" fmla="*/ 1494 h 1558"/>
              <a:gd name="T20" fmla="*/ 1562 w 1948"/>
              <a:gd name="T21" fmla="*/ 1551 h 1558"/>
              <a:gd name="T22" fmla="*/ 1591 w 1948"/>
              <a:gd name="T23" fmla="*/ 1556 h 1558"/>
              <a:gd name="T24" fmla="*/ 1780 w 1948"/>
              <a:gd name="T25" fmla="*/ 1028 h 1558"/>
              <a:gd name="T26" fmla="*/ 1933 w 1948"/>
              <a:gd name="T27" fmla="*/ 495 h 1558"/>
              <a:gd name="T28" fmla="*/ 1566 w 1948"/>
              <a:gd name="T29" fmla="*/ 1472 h 1558"/>
              <a:gd name="T30" fmla="*/ 900 w 1948"/>
              <a:gd name="T31" fmla="*/ 1333 h 1558"/>
              <a:gd name="T32" fmla="*/ 713 w 1948"/>
              <a:gd name="T33" fmla="*/ 1406 h 1558"/>
              <a:gd name="T34" fmla="*/ 658 w 1948"/>
              <a:gd name="T35" fmla="*/ 1247 h 1558"/>
              <a:gd name="T36" fmla="*/ 103 w 1948"/>
              <a:gd name="T37" fmla="*/ 1146 h 1558"/>
              <a:gd name="T38" fmla="*/ 1058 w 1948"/>
              <a:gd name="T39" fmla="*/ 372 h 1558"/>
              <a:gd name="T40" fmla="*/ 802 w 1948"/>
              <a:gd name="T41" fmla="*/ 1280 h 1558"/>
              <a:gd name="T42" fmla="*/ 842 w 1948"/>
              <a:gd name="T43" fmla="*/ 1259 h 1558"/>
              <a:gd name="T44" fmla="*/ 1687 w 1948"/>
              <a:gd name="T45" fmla="*/ 83 h 1558"/>
              <a:gd name="T46" fmla="*/ 1651 w 1948"/>
              <a:gd name="T47" fmla="*/ 215 h 1558"/>
              <a:gd name="T48" fmla="*/ 1159 w 1948"/>
              <a:gd name="T49" fmla="*/ 1026 h 1558"/>
              <a:gd name="T50" fmla="*/ 1170 w 1948"/>
              <a:gd name="T51" fmla="*/ 1089 h 1558"/>
              <a:gd name="T52" fmla="*/ 1462 w 1948"/>
              <a:gd name="T53" fmla="*/ 1101 h 1558"/>
              <a:gd name="T54" fmla="*/ 1703 w 1948"/>
              <a:gd name="T55" fmla="*/ 268 h 1558"/>
              <a:gd name="T56" fmla="*/ 1503 w 1948"/>
              <a:gd name="T57" fmla="*/ 1243 h 1558"/>
              <a:gd name="T58" fmla="*/ 947 w 1948"/>
              <a:gd name="T59" fmla="*/ 1172 h 1558"/>
              <a:gd name="T60" fmla="*/ 973 w 1948"/>
              <a:gd name="T61" fmla="*/ 1230 h 1558"/>
              <a:gd name="T62" fmla="*/ 1518 w 1948"/>
              <a:gd name="T63" fmla="*/ 1332 h 1558"/>
              <a:gd name="T64" fmla="*/ 1549 w 1948"/>
              <a:gd name="T65" fmla="*/ 1309 h 1558"/>
              <a:gd name="T66" fmla="*/ 1876 w 1948"/>
              <a:gd name="T67" fmla="*/ 532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8" h="1558">
                <a:moveTo>
                  <a:pt x="1933" y="495"/>
                </a:moveTo>
                <a:cubicBezTo>
                  <a:pt x="1896" y="467"/>
                  <a:pt x="1863" y="445"/>
                  <a:pt x="1827" y="425"/>
                </a:cubicBezTo>
                <a:cubicBezTo>
                  <a:pt x="1857" y="330"/>
                  <a:pt x="1857" y="330"/>
                  <a:pt x="1857" y="330"/>
                </a:cubicBezTo>
                <a:cubicBezTo>
                  <a:pt x="1861" y="318"/>
                  <a:pt x="1857" y="304"/>
                  <a:pt x="1846" y="296"/>
                </a:cubicBezTo>
                <a:cubicBezTo>
                  <a:pt x="1799" y="258"/>
                  <a:pt x="1758" y="228"/>
                  <a:pt x="1720" y="203"/>
                </a:cubicBezTo>
                <a:cubicBezTo>
                  <a:pt x="1758" y="66"/>
                  <a:pt x="1758" y="66"/>
                  <a:pt x="1758" y="66"/>
                </a:cubicBezTo>
                <a:cubicBezTo>
                  <a:pt x="1761" y="58"/>
                  <a:pt x="1759" y="49"/>
                  <a:pt x="1755" y="41"/>
                </a:cubicBezTo>
                <a:cubicBezTo>
                  <a:pt x="1750" y="34"/>
                  <a:pt x="1743" y="28"/>
                  <a:pt x="1734" y="26"/>
                </a:cubicBezTo>
                <a:cubicBezTo>
                  <a:pt x="1608" y="0"/>
                  <a:pt x="1470" y="17"/>
                  <a:pt x="1344" y="76"/>
                </a:cubicBezTo>
                <a:cubicBezTo>
                  <a:pt x="1229" y="130"/>
                  <a:pt x="1138" y="213"/>
                  <a:pt x="1083" y="312"/>
                </a:cubicBezTo>
                <a:cubicBezTo>
                  <a:pt x="978" y="245"/>
                  <a:pt x="866" y="207"/>
                  <a:pt x="742" y="197"/>
                </a:cubicBezTo>
                <a:cubicBezTo>
                  <a:pt x="625" y="187"/>
                  <a:pt x="497" y="202"/>
                  <a:pt x="350" y="243"/>
                </a:cubicBezTo>
                <a:cubicBezTo>
                  <a:pt x="340" y="246"/>
                  <a:pt x="331" y="253"/>
                  <a:pt x="328" y="264"/>
                </a:cubicBezTo>
                <a:cubicBezTo>
                  <a:pt x="233" y="551"/>
                  <a:pt x="138" y="838"/>
                  <a:pt x="42" y="1126"/>
                </a:cubicBezTo>
                <a:cubicBezTo>
                  <a:pt x="3" y="1243"/>
                  <a:pt x="3" y="1243"/>
                  <a:pt x="3" y="1243"/>
                </a:cubicBezTo>
                <a:cubicBezTo>
                  <a:pt x="0" y="1254"/>
                  <a:pt x="2" y="1266"/>
                  <a:pt x="10" y="1275"/>
                </a:cubicBezTo>
                <a:cubicBezTo>
                  <a:pt x="18" y="1283"/>
                  <a:pt x="29" y="1287"/>
                  <a:pt x="41" y="1285"/>
                </a:cubicBezTo>
                <a:cubicBezTo>
                  <a:pt x="292" y="1228"/>
                  <a:pt x="454" y="1231"/>
                  <a:pt x="609" y="1295"/>
                </a:cubicBezTo>
                <a:cubicBezTo>
                  <a:pt x="603" y="1356"/>
                  <a:pt x="625" y="1413"/>
                  <a:pt x="671" y="1453"/>
                </a:cubicBezTo>
                <a:cubicBezTo>
                  <a:pt x="720" y="1498"/>
                  <a:pt x="790" y="1514"/>
                  <a:pt x="848" y="1494"/>
                </a:cubicBezTo>
                <a:cubicBezTo>
                  <a:pt x="903" y="1475"/>
                  <a:pt x="941" y="1430"/>
                  <a:pt x="958" y="1365"/>
                </a:cubicBezTo>
                <a:cubicBezTo>
                  <a:pt x="1195" y="1307"/>
                  <a:pt x="1354" y="1386"/>
                  <a:pt x="1562" y="1551"/>
                </a:cubicBezTo>
                <a:cubicBezTo>
                  <a:pt x="1567" y="1555"/>
                  <a:pt x="1574" y="1558"/>
                  <a:pt x="1582" y="1558"/>
                </a:cubicBezTo>
                <a:cubicBezTo>
                  <a:pt x="1585" y="1558"/>
                  <a:pt x="1588" y="1557"/>
                  <a:pt x="1591" y="1556"/>
                </a:cubicBezTo>
                <a:cubicBezTo>
                  <a:pt x="1601" y="1553"/>
                  <a:pt x="1609" y="1546"/>
                  <a:pt x="1612" y="1536"/>
                </a:cubicBezTo>
                <a:cubicBezTo>
                  <a:pt x="1667" y="1371"/>
                  <a:pt x="1724" y="1196"/>
                  <a:pt x="1780" y="1028"/>
                </a:cubicBezTo>
                <a:cubicBezTo>
                  <a:pt x="1834" y="863"/>
                  <a:pt x="1890" y="692"/>
                  <a:pt x="1944" y="530"/>
                </a:cubicBezTo>
                <a:cubicBezTo>
                  <a:pt x="1948" y="517"/>
                  <a:pt x="1944" y="503"/>
                  <a:pt x="1933" y="495"/>
                </a:cubicBezTo>
                <a:close/>
                <a:moveTo>
                  <a:pt x="1719" y="1008"/>
                </a:moveTo>
                <a:cubicBezTo>
                  <a:pt x="1668" y="1162"/>
                  <a:pt x="1616" y="1321"/>
                  <a:pt x="1566" y="1472"/>
                </a:cubicBezTo>
                <a:cubicBezTo>
                  <a:pt x="1358" y="1314"/>
                  <a:pt x="1180" y="1239"/>
                  <a:pt x="923" y="1308"/>
                </a:cubicBezTo>
                <a:cubicBezTo>
                  <a:pt x="911" y="1311"/>
                  <a:pt x="902" y="1321"/>
                  <a:pt x="900" y="1333"/>
                </a:cubicBezTo>
                <a:cubicBezTo>
                  <a:pt x="890" y="1386"/>
                  <a:pt x="865" y="1420"/>
                  <a:pt x="828" y="1433"/>
                </a:cubicBezTo>
                <a:cubicBezTo>
                  <a:pt x="791" y="1446"/>
                  <a:pt x="746" y="1435"/>
                  <a:pt x="713" y="1406"/>
                </a:cubicBezTo>
                <a:cubicBezTo>
                  <a:pt x="679" y="1375"/>
                  <a:pt x="665" y="1330"/>
                  <a:pt x="676" y="1283"/>
                </a:cubicBezTo>
                <a:cubicBezTo>
                  <a:pt x="679" y="1268"/>
                  <a:pt x="671" y="1253"/>
                  <a:pt x="658" y="1247"/>
                </a:cubicBezTo>
                <a:cubicBezTo>
                  <a:pt x="496" y="1173"/>
                  <a:pt x="326" y="1162"/>
                  <a:pt x="81" y="1211"/>
                </a:cubicBezTo>
                <a:cubicBezTo>
                  <a:pt x="103" y="1146"/>
                  <a:pt x="103" y="1146"/>
                  <a:pt x="103" y="1146"/>
                </a:cubicBezTo>
                <a:cubicBezTo>
                  <a:pt x="196" y="864"/>
                  <a:pt x="290" y="582"/>
                  <a:pt x="383" y="300"/>
                </a:cubicBezTo>
                <a:cubicBezTo>
                  <a:pt x="661" y="227"/>
                  <a:pt x="870" y="249"/>
                  <a:pt x="1058" y="372"/>
                </a:cubicBezTo>
                <a:cubicBezTo>
                  <a:pt x="781" y="1240"/>
                  <a:pt x="781" y="1240"/>
                  <a:pt x="781" y="1240"/>
                </a:cubicBezTo>
                <a:cubicBezTo>
                  <a:pt x="776" y="1257"/>
                  <a:pt x="785" y="1275"/>
                  <a:pt x="802" y="1280"/>
                </a:cubicBezTo>
                <a:cubicBezTo>
                  <a:pt x="805" y="1281"/>
                  <a:pt x="808" y="1282"/>
                  <a:pt x="812" y="1282"/>
                </a:cubicBezTo>
                <a:cubicBezTo>
                  <a:pt x="825" y="1282"/>
                  <a:pt x="838" y="1273"/>
                  <a:pt x="842" y="1259"/>
                </a:cubicBezTo>
                <a:cubicBezTo>
                  <a:pt x="1126" y="371"/>
                  <a:pt x="1126" y="371"/>
                  <a:pt x="1126" y="371"/>
                </a:cubicBezTo>
                <a:cubicBezTo>
                  <a:pt x="1215" y="175"/>
                  <a:pt x="1461" y="51"/>
                  <a:pt x="1687" y="83"/>
                </a:cubicBezTo>
                <a:cubicBezTo>
                  <a:pt x="1654" y="202"/>
                  <a:pt x="1654" y="202"/>
                  <a:pt x="1654" y="202"/>
                </a:cubicBezTo>
                <a:cubicBezTo>
                  <a:pt x="1652" y="206"/>
                  <a:pt x="1651" y="211"/>
                  <a:pt x="1651" y="215"/>
                </a:cubicBezTo>
                <a:cubicBezTo>
                  <a:pt x="1426" y="1031"/>
                  <a:pt x="1426" y="1031"/>
                  <a:pt x="1426" y="1031"/>
                </a:cubicBezTo>
                <a:cubicBezTo>
                  <a:pt x="1354" y="1012"/>
                  <a:pt x="1250" y="1010"/>
                  <a:pt x="1159" y="1026"/>
                </a:cubicBezTo>
                <a:cubicBezTo>
                  <a:pt x="1142" y="1029"/>
                  <a:pt x="1130" y="1046"/>
                  <a:pt x="1133" y="1063"/>
                </a:cubicBezTo>
                <a:cubicBezTo>
                  <a:pt x="1136" y="1081"/>
                  <a:pt x="1153" y="1092"/>
                  <a:pt x="1170" y="1089"/>
                </a:cubicBezTo>
                <a:cubicBezTo>
                  <a:pt x="1277" y="1070"/>
                  <a:pt x="1385" y="1081"/>
                  <a:pt x="1436" y="1102"/>
                </a:cubicBezTo>
                <a:cubicBezTo>
                  <a:pt x="1444" y="1105"/>
                  <a:pt x="1454" y="1105"/>
                  <a:pt x="1462" y="1101"/>
                </a:cubicBezTo>
                <a:cubicBezTo>
                  <a:pt x="1470" y="1097"/>
                  <a:pt x="1476" y="1090"/>
                  <a:pt x="1479" y="1081"/>
                </a:cubicBezTo>
                <a:cubicBezTo>
                  <a:pt x="1703" y="268"/>
                  <a:pt x="1703" y="268"/>
                  <a:pt x="1703" y="268"/>
                </a:cubicBezTo>
                <a:cubicBezTo>
                  <a:pt x="1729" y="286"/>
                  <a:pt x="1757" y="307"/>
                  <a:pt x="1789" y="332"/>
                </a:cubicBezTo>
                <a:cubicBezTo>
                  <a:pt x="1503" y="1243"/>
                  <a:pt x="1503" y="1243"/>
                  <a:pt x="1503" y="1243"/>
                </a:cubicBezTo>
                <a:cubicBezTo>
                  <a:pt x="1435" y="1189"/>
                  <a:pt x="1348" y="1152"/>
                  <a:pt x="1254" y="1137"/>
                </a:cubicBezTo>
                <a:cubicBezTo>
                  <a:pt x="1146" y="1120"/>
                  <a:pt x="1037" y="1133"/>
                  <a:pt x="947" y="1172"/>
                </a:cubicBezTo>
                <a:cubicBezTo>
                  <a:pt x="931" y="1179"/>
                  <a:pt x="924" y="1198"/>
                  <a:pt x="931" y="1214"/>
                </a:cubicBezTo>
                <a:cubicBezTo>
                  <a:pt x="938" y="1230"/>
                  <a:pt x="956" y="1237"/>
                  <a:pt x="973" y="1230"/>
                </a:cubicBezTo>
                <a:cubicBezTo>
                  <a:pt x="1121" y="1166"/>
                  <a:pt x="1357" y="1183"/>
                  <a:pt x="1495" y="1322"/>
                </a:cubicBezTo>
                <a:cubicBezTo>
                  <a:pt x="1502" y="1328"/>
                  <a:pt x="1510" y="1332"/>
                  <a:pt x="1518" y="1332"/>
                </a:cubicBezTo>
                <a:cubicBezTo>
                  <a:pt x="1521" y="1332"/>
                  <a:pt x="1523" y="1331"/>
                  <a:pt x="1526" y="1331"/>
                </a:cubicBezTo>
                <a:cubicBezTo>
                  <a:pt x="1537" y="1328"/>
                  <a:pt x="1545" y="1320"/>
                  <a:pt x="1549" y="1309"/>
                </a:cubicBezTo>
                <a:cubicBezTo>
                  <a:pt x="1807" y="488"/>
                  <a:pt x="1807" y="488"/>
                  <a:pt x="1807" y="488"/>
                </a:cubicBezTo>
                <a:cubicBezTo>
                  <a:pt x="1830" y="501"/>
                  <a:pt x="1852" y="515"/>
                  <a:pt x="1876" y="532"/>
                </a:cubicBezTo>
                <a:cubicBezTo>
                  <a:pt x="1824" y="687"/>
                  <a:pt x="1771" y="850"/>
                  <a:pt x="1719" y="1008"/>
                </a:cubicBezTo>
                <a:close/>
              </a:path>
            </a:pathLst>
          </a:custGeom>
          <a:solidFill>
            <a:schemeClr val="accent5">
              <a:lumMod val="50000"/>
              <a:alpha val="80000"/>
            </a:schemeClr>
          </a:solidFill>
          <a:ln>
            <a:noFill/>
          </a:ln>
        </p:spPr>
        <p:txBody>
          <a:bodyPr lIns="182880" tIns="91440" rIns="182880" bIns="91440"/>
          <a:lstStyle/>
          <a:p>
            <a:pPr>
              <a:defRPr/>
            </a:pPr>
            <a:endParaRPr lang="en-US" sz="480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E1FE6-675E-F84C-7194-F7AD355A9CAB}"/>
              </a:ext>
            </a:extLst>
          </p:cNvPr>
          <p:cNvSpPr>
            <a:spLocks noGrp="1"/>
          </p:cNvSpPr>
          <p:nvPr>
            <p:ph idx="1"/>
          </p:nvPr>
        </p:nvSpPr>
        <p:spPr>
          <a:xfrm>
            <a:off x="457200" y="1016000"/>
            <a:ext cx="22720300" cy="11488738"/>
          </a:xfrm>
        </p:spPr>
        <p:txBody>
          <a:bodyPr/>
          <a:lstStyle/>
          <a:p>
            <a:r>
              <a:rPr lang="en-IN" b="1" dirty="0"/>
              <a:t>4. Node.js Code for Alexa Skill</a:t>
            </a:r>
          </a:p>
          <a:p>
            <a:r>
              <a:rPr lang="en-IN" dirty="0"/>
              <a:t>Go to the </a:t>
            </a:r>
            <a:r>
              <a:rPr lang="en-IN" b="1" dirty="0"/>
              <a:t>Code</a:t>
            </a:r>
            <a:r>
              <a:rPr lang="en-IN" dirty="0"/>
              <a:t> tab in the Alexa Developer Console and replace the default code with the following Node.js code to handle the custom greeting slot and provide an appropriate response.</a:t>
            </a:r>
          </a:p>
          <a:p>
            <a:endParaRPr lang="en-IN" dirty="0"/>
          </a:p>
          <a:p>
            <a:endParaRPr lang="en-US" dirty="0"/>
          </a:p>
        </p:txBody>
      </p:sp>
      <p:pic>
        <p:nvPicPr>
          <p:cNvPr id="5" name="Picture 4">
            <a:extLst>
              <a:ext uri="{FF2B5EF4-FFF2-40B4-BE49-F238E27FC236}">
                <a16:creationId xmlns:a16="http://schemas.microsoft.com/office/drawing/2014/main" id="{620378B8-29F2-2449-274F-C4BF48079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709" y="4409207"/>
            <a:ext cx="17715224" cy="8095532"/>
          </a:xfrm>
          <a:prstGeom prst="rect">
            <a:avLst/>
          </a:prstGeom>
        </p:spPr>
      </p:pic>
    </p:spTree>
    <p:extLst>
      <p:ext uri="{BB962C8B-B14F-4D97-AF65-F5344CB8AC3E}">
        <p14:creationId xmlns:p14="http://schemas.microsoft.com/office/powerpoint/2010/main" val="3717186124"/>
      </p:ext>
    </p:extLst>
  </p:cSld>
  <p:clrMapOvr>
    <a:masterClrMapping/>
  </p:clrMapOvr>
  <p:transition spd="slow"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45A72-2A81-0EEC-C6DE-C601E43B9A93}"/>
              </a:ext>
            </a:extLst>
          </p:cNvPr>
          <p:cNvSpPr>
            <a:spLocks noGrp="1"/>
          </p:cNvSpPr>
          <p:nvPr>
            <p:ph idx="1"/>
          </p:nvPr>
        </p:nvSpPr>
        <p:spPr>
          <a:xfrm>
            <a:off x="457200" y="1168400"/>
            <a:ext cx="22720300" cy="11336338"/>
          </a:xfrm>
        </p:spPr>
        <p:txBody>
          <a:bodyPr/>
          <a:lstStyle/>
          <a:p>
            <a:pPr marL="0" indent="0">
              <a:buNone/>
            </a:pPr>
            <a:r>
              <a:rPr lang="en-IN" b="1" dirty="0"/>
              <a:t>5. Test the Skill</a:t>
            </a:r>
          </a:p>
          <a:p>
            <a:pPr>
              <a:buFont typeface="+mj-lt"/>
              <a:buAutoNum type="arabicPeriod"/>
            </a:pPr>
            <a:r>
              <a:rPr lang="en-IN" dirty="0"/>
              <a:t>Go to the </a:t>
            </a:r>
            <a:r>
              <a:rPr lang="en-IN" b="1" dirty="0"/>
              <a:t>Test</a:t>
            </a:r>
            <a:r>
              <a:rPr lang="en-IN" dirty="0"/>
              <a:t> tab in the Alexa Developer Console.</a:t>
            </a:r>
          </a:p>
          <a:p>
            <a:pPr>
              <a:buFont typeface="+mj-lt"/>
              <a:buAutoNum type="arabicPeriod"/>
            </a:pPr>
            <a:r>
              <a:rPr lang="en-IN" dirty="0"/>
              <a:t>Set the skill to </a:t>
            </a:r>
            <a:r>
              <a:rPr lang="en-IN" b="1" dirty="0"/>
              <a:t>Development</a:t>
            </a:r>
            <a:r>
              <a:rPr lang="en-IN" dirty="0"/>
              <a:t> mode.</a:t>
            </a:r>
          </a:p>
          <a:p>
            <a:pPr>
              <a:buFont typeface="+mj-lt"/>
              <a:buAutoNum type="arabicPeriod"/>
            </a:pPr>
            <a:r>
              <a:rPr lang="en-IN" dirty="0"/>
              <a:t>Test the skill using the following invocation phrases:</a:t>
            </a:r>
          </a:p>
          <a:p>
            <a:pPr marL="742950" lvl="1" indent="-285750">
              <a:buFont typeface="+mj-lt"/>
              <a:buAutoNum type="arabicPeriod"/>
            </a:pPr>
            <a:r>
              <a:rPr lang="en-IN" b="1" dirty="0"/>
              <a:t>"Alexa, open Welcome Class</a:t>
            </a:r>
          </a:p>
          <a:p>
            <a:pPr marL="742950" lvl="1" indent="-285750">
              <a:buFont typeface="+mj-lt"/>
              <a:buAutoNum type="arabicPeriod"/>
            </a:pPr>
            <a:r>
              <a:rPr lang="en-IN" b="1" dirty="0"/>
              <a:t>Hey team </a:t>
            </a:r>
            <a:endParaRPr lang="en-IN" dirty="0"/>
          </a:p>
          <a:p>
            <a:endParaRPr lang="en-US" dirty="0"/>
          </a:p>
        </p:txBody>
      </p:sp>
    </p:spTree>
    <p:extLst>
      <p:ext uri="{BB962C8B-B14F-4D97-AF65-F5344CB8AC3E}">
        <p14:creationId xmlns:p14="http://schemas.microsoft.com/office/powerpoint/2010/main" val="3341025877"/>
      </p:ext>
    </p:extLst>
  </p:cSld>
  <p:clrMapOvr>
    <a:masterClrMapping/>
  </p:clrMapOvr>
  <p:transition spd="slow"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2271-6BD9-FBCB-DE85-2A8C7ECB28D8}"/>
              </a:ext>
            </a:extLst>
          </p:cNvPr>
          <p:cNvSpPr>
            <a:spLocks noGrp="1"/>
          </p:cNvSpPr>
          <p:nvPr>
            <p:ph idx="1"/>
          </p:nvPr>
        </p:nvSpPr>
        <p:spPr>
          <a:xfrm>
            <a:off x="820615" y="1079500"/>
            <a:ext cx="22356885" cy="11425238"/>
          </a:xfrm>
        </p:spPr>
        <p:txBody>
          <a:bodyPr/>
          <a:lstStyle/>
          <a:p>
            <a:pPr marL="0" indent="0" algn="ctr">
              <a:buNone/>
            </a:pPr>
            <a:endParaRPr lang="en-US" sz="23900" dirty="0"/>
          </a:p>
          <a:p>
            <a:pPr marL="0" indent="0" algn="ctr">
              <a:buNone/>
            </a:pPr>
            <a:r>
              <a:rPr lang="en-US" sz="239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31323101"/>
      </p:ext>
    </p:extLst>
  </p:cSld>
  <p:clrMapOvr>
    <a:masterClrMapping/>
  </p:clrMapOvr>
  <p:transition spd="slow"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F701A58-0F5E-702E-7929-4E90ECA53102}"/>
              </a:ext>
            </a:extLst>
          </p:cNvPr>
          <p:cNvGrpSpPr/>
          <p:nvPr/>
        </p:nvGrpSpPr>
        <p:grpSpPr>
          <a:xfrm>
            <a:off x="0" y="1"/>
            <a:ext cx="10477500" cy="1650379"/>
            <a:chOff x="-1481220" y="1100910"/>
            <a:chExt cx="6330606" cy="580205"/>
          </a:xfrm>
        </p:grpSpPr>
        <p:sp>
          <p:nvSpPr>
            <p:cNvPr id="7" name="Rectangle 6">
              <a:extLst>
                <a:ext uri="{FF2B5EF4-FFF2-40B4-BE49-F238E27FC236}">
                  <a16:creationId xmlns:a16="http://schemas.microsoft.com/office/drawing/2014/main" id="{6E33E63F-54EE-B1A0-9B9F-F77FB0B70F38}"/>
                </a:ext>
              </a:extLst>
            </p:cNvPr>
            <p:cNvSpPr/>
            <p:nvPr/>
          </p:nvSpPr>
          <p:spPr>
            <a:xfrm flipH="1" flipV="1">
              <a:off x="-1481220" y="1100910"/>
              <a:ext cx="6330606" cy="580205"/>
            </a:xfrm>
            <a:prstGeom prst="rect">
              <a:avLst/>
            </a:prstGeom>
            <a:gradFill flip="none" rotWithShape="1">
              <a:gsLst>
                <a:gs pos="2000">
                  <a:schemeClr val="accent1"/>
                </a:gs>
                <a:gs pos="100000">
                  <a:schemeClr val="accent1">
                    <a:lumMod val="7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dirty="0"/>
            </a:p>
          </p:txBody>
        </p:sp>
        <p:sp>
          <p:nvSpPr>
            <p:cNvPr id="8" name="Rectangle 7">
              <a:extLst>
                <a:ext uri="{FF2B5EF4-FFF2-40B4-BE49-F238E27FC236}">
                  <a16:creationId xmlns:a16="http://schemas.microsoft.com/office/drawing/2014/main" id="{6CFE31FE-F3F3-A7B2-D497-F81BCB303048}"/>
                </a:ext>
              </a:extLst>
            </p:cNvPr>
            <p:cNvSpPr/>
            <p:nvPr/>
          </p:nvSpPr>
          <p:spPr>
            <a:xfrm>
              <a:off x="-1063484" y="1160180"/>
              <a:ext cx="5201484" cy="314425"/>
            </a:xfrm>
            <a:prstGeom prst="rect">
              <a:avLst/>
            </a:prstGeom>
          </p:spPr>
          <p:txBody>
            <a:bodyPr wrap="square">
              <a:spAutoFit/>
            </a:bodyPr>
            <a:lstStyle/>
            <a:p>
              <a:pPr algn="ctr"/>
              <a:r>
                <a:rPr lang="en-IN" sz="4800" dirty="0">
                  <a:solidFill>
                    <a:srgbClr val="FFFFFF"/>
                  </a:solidFill>
                  <a:latin typeface="Times New Roman" panose="02020603050405020304" pitchFamily="18" charset="0"/>
                  <a:cs typeface="Times New Roman" panose="02020603050405020304" pitchFamily="18" charset="0"/>
                </a:rPr>
                <a:t>W</a:t>
              </a:r>
              <a:r>
                <a:rPr lang="en-IN" sz="4800" b="0" i="0" u="none" strike="noStrike" dirty="0">
                  <a:solidFill>
                    <a:srgbClr val="FFFFFF"/>
                  </a:solidFill>
                  <a:effectLst/>
                  <a:latin typeface="Times New Roman" panose="02020603050405020304" pitchFamily="18" charset="0"/>
                  <a:cs typeface="Times New Roman" panose="02020603050405020304" pitchFamily="18" charset="0"/>
                </a:rPr>
                <a:t>HAT ALEXA CAN DO </a:t>
              </a:r>
              <a:endParaRPr lang="en-US" sz="6000" b="1" dirty="0">
                <a:solidFill>
                  <a:schemeClr val="bg1"/>
                </a:solidFill>
                <a:latin typeface="Times New Roman" panose="02020603050405020304" pitchFamily="18" charset="0"/>
                <a:ea typeface="Lato Heavy" panose="020F0502020204030203" pitchFamily="34" charset="0"/>
                <a:cs typeface="Times New Roman" panose="02020603050405020304" pitchFamily="18" charset="0"/>
              </a:endParaRPr>
            </a:p>
          </p:txBody>
        </p:sp>
      </p:grpSp>
      <p:sp>
        <p:nvSpPr>
          <p:cNvPr id="13" name="Rectangle 12">
            <a:extLst>
              <a:ext uri="{FF2B5EF4-FFF2-40B4-BE49-F238E27FC236}">
                <a16:creationId xmlns:a16="http://schemas.microsoft.com/office/drawing/2014/main" id="{8F735F95-D567-21D6-A169-2A47459EC9FA}"/>
              </a:ext>
            </a:extLst>
          </p:cNvPr>
          <p:cNvSpPr/>
          <p:nvPr/>
        </p:nvSpPr>
        <p:spPr>
          <a:xfrm>
            <a:off x="351692" y="1818973"/>
            <a:ext cx="22675605" cy="12610953"/>
          </a:xfrm>
          <a:prstGeom prst="rect">
            <a:avLst/>
          </a:prstGeom>
        </p:spPr>
        <p:txBody>
          <a:bodyPr wrap="square">
            <a:spAutoFit/>
          </a:bodyPr>
          <a:lstStyle/>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Alexa is virtual assistant that you can talk to and ask for all kinds of things, whether it's information, entertainment, tasks, or controlling your smart home devices etc. all with just your voice. </a:t>
            </a:r>
          </a:p>
          <a:p>
            <a:pPr algn="just">
              <a:lnSpc>
                <a:spcPct val="120000"/>
              </a:lnSpc>
            </a:pPr>
            <a:r>
              <a:rPr lang="en-US" sz="3200" dirty="0">
                <a:solidFill>
                  <a:schemeClr val="tx1">
                    <a:lumMod val="50000"/>
                  </a:schemeClr>
                </a:solidFill>
                <a:latin typeface="Times New Roman" panose="02020603050405020304" pitchFamily="18" charset="0"/>
                <a:ea typeface="Times New Roman" panose="02020603050405020304" pitchFamily="18" charset="0"/>
              </a:rPr>
              <a:t>Amazon is the primary company behind the development of Alexa and the Echo devices that house this virtual assistant. However, there are other companies that have developed their own voice assistants and smart speakers.</a:t>
            </a:r>
          </a:p>
          <a:p>
            <a:pPr algn="just">
              <a:lnSpc>
                <a:spcPct val="120000"/>
              </a:lnSpc>
            </a:pPr>
            <a:r>
              <a:rPr lang="en-US" sz="3200" b="1" dirty="0">
                <a:solidFill>
                  <a:schemeClr val="tx1">
                    <a:lumMod val="50000"/>
                  </a:schemeClr>
                </a:solidFill>
                <a:effectLst/>
                <a:latin typeface="Times New Roman" panose="02020603050405020304" pitchFamily="18" charset="0"/>
                <a:ea typeface="Times New Roman" panose="02020603050405020304" pitchFamily="18" charset="0"/>
              </a:rPr>
              <a:t>Amazon:</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Virtual Assistant: Alexa</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Smart Speaker: Amazon Echo</a:t>
            </a:r>
          </a:p>
          <a:p>
            <a:pPr algn="just">
              <a:lnSpc>
                <a:spcPct val="120000"/>
              </a:lnSpc>
            </a:pPr>
            <a:r>
              <a:rPr lang="en-US" sz="3200" b="1" dirty="0">
                <a:solidFill>
                  <a:schemeClr val="tx1">
                    <a:lumMod val="50000"/>
                  </a:schemeClr>
                </a:solidFill>
                <a:effectLst/>
                <a:latin typeface="Times New Roman" panose="02020603050405020304" pitchFamily="18" charset="0"/>
                <a:ea typeface="Times New Roman" panose="02020603050405020304" pitchFamily="18" charset="0"/>
              </a:rPr>
              <a:t>Google:</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Virtual Assistant: Google Assistant</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Smart Speaker: Google Home/Nest Audio</a:t>
            </a:r>
          </a:p>
          <a:p>
            <a:pPr algn="just">
              <a:lnSpc>
                <a:spcPct val="120000"/>
              </a:lnSpc>
            </a:pPr>
            <a:r>
              <a:rPr lang="en-US" sz="3200" b="1" dirty="0">
                <a:solidFill>
                  <a:schemeClr val="tx1">
                    <a:lumMod val="50000"/>
                  </a:schemeClr>
                </a:solidFill>
                <a:effectLst/>
                <a:latin typeface="Times New Roman" panose="02020603050405020304" pitchFamily="18" charset="0"/>
                <a:ea typeface="Times New Roman" panose="02020603050405020304" pitchFamily="18" charset="0"/>
              </a:rPr>
              <a:t>Apple:</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Virtual Assistant: Siri</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Smart Speaker: </a:t>
            </a:r>
            <a:r>
              <a:rPr lang="en-US" sz="3200" dirty="0" err="1">
                <a:solidFill>
                  <a:schemeClr val="tx1">
                    <a:lumMod val="50000"/>
                  </a:schemeClr>
                </a:solidFill>
                <a:effectLst/>
                <a:latin typeface="Times New Roman" panose="02020603050405020304" pitchFamily="18" charset="0"/>
                <a:ea typeface="Times New Roman" panose="02020603050405020304" pitchFamily="18" charset="0"/>
              </a:rPr>
              <a:t>HomePod</a:t>
            </a:r>
            <a:r>
              <a:rPr lang="en-US" sz="3200" dirty="0">
                <a:solidFill>
                  <a:schemeClr val="tx1">
                    <a:lumMod val="50000"/>
                  </a:schemeClr>
                </a:solidFill>
                <a:effectLst/>
                <a:latin typeface="Times New Roman" panose="02020603050405020304" pitchFamily="18" charset="0"/>
                <a:ea typeface="Times New Roman" panose="02020603050405020304" pitchFamily="18" charset="0"/>
              </a:rPr>
              <a:t> /</a:t>
            </a:r>
            <a:r>
              <a:rPr lang="en-US" sz="3200" dirty="0" err="1">
                <a:solidFill>
                  <a:schemeClr val="tx1">
                    <a:lumMod val="50000"/>
                  </a:schemeClr>
                </a:solidFill>
                <a:effectLst/>
                <a:latin typeface="Times New Roman" panose="02020603050405020304" pitchFamily="18" charset="0"/>
                <a:ea typeface="Times New Roman" panose="02020603050405020304" pitchFamily="18" charset="0"/>
              </a:rPr>
              <a:t>HomePod</a:t>
            </a:r>
            <a:r>
              <a:rPr lang="en-US" sz="3200" dirty="0">
                <a:solidFill>
                  <a:schemeClr val="tx1">
                    <a:lumMod val="50000"/>
                  </a:schemeClr>
                </a:solidFill>
                <a:effectLst/>
                <a:latin typeface="Times New Roman" panose="02020603050405020304" pitchFamily="18" charset="0"/>
                <a:ea typeface="Times New Roman" panose="02020603050405020304" pitchFamily="18" charset="0"/>
              </a:rPr>
              <a:t> mini</a:t>
            </a:r>
          </a:p>
          <a:p>
            <a:pPr algn="just">
              <a:lnSpc>
                <a:spcPct val="120000"/>
              </a:lnSpc>
            </a:pPr>
            <a:r>
              <a:rPr lang="en-US" sz="3200" b="1" dirty="0">
                <a:solidFill>
                  <a:schemeClr val="tx1">
                    <a:lumMod val="50000"/>
                  </a:schemeClr>
                </a:solidFill>
                <a:effectLst/>
                <a:latin typeface="Times New Roman" panose="02020603050405020304" pitchFamily="18" charset="0"/>
                <a:ea typeface="Times New Roman" panose="02020603050405020304" pitchFamily="18" charset="0"/>
              </a:rPr>
              <a:t>Microsoft:</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Virtual Assistant: Cortana</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Devices: Integration with Windows operating systems and third-party devices</a:t>
            </a:r>
          </a:p>
          <a:p>
            <a:pPr algn="just">
              <a:lnSpc>
                <a:spcPct val="120000"/>
              </a:lnSpc>
            </a:pPr>
            <a:r>
              <a:rPr lang="en-US" sz="3200" b="1" dirty="0">
                <a:solidFill>
                  <a:schemeClr val="tx1">
                    <a:lumMod val="50000"/>
                  </a:schemeClr>
                </a:solidFill>
                <a:effectLst/>
                <a:latin typeface="Times New Roman" panose="02020603050405020304" pitchFamily="18" charset="0"/>
                <a:ea typeface="Times New Roman" panose="02020603050405020304" pitchFamily="18" charset="0"/>
              </a:rPr>
              <a:t>Samsung:</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Virtual Assistant: Bixby</a:t>
            </a:r>
          </a:p>
          <a:p>
            <a:pPr algn="just">
              <a:lnSpc>
                <a:spcPct val="120000"/>
              </a:lnSpc>
            </a:pPr>
            <a:r>
              <a:rPr lang="en-US" sz="3200" dirty="0">
                <a:solidFill>
                  <a:schemeClr val="tx1">
                    <a:lumMod val="50000"/>
                  </a:schemeClr>
                </a:solidFill>
                <a:effectLst/>
                <a:latin typeface="Times New Roman" panose="02020603050405020304" pitchFamily="18" charset="0"/>
                <a:ea typeface="Times New Roman" panose="02020603050405020304" pitchFamily="18" charset="0"/>
              </a:rPr>
              <a:t>Devices: Integration with Samsung smartphones, smart TVs, and home appliances</a:t>
            </a:r>
          </a:p>
          <a:p>
            <a:pPr algn="just">
              <a:lnSpc>
                <a:spcPct val="120000"/>
              </a:lnSpc>
            </a:pPr>
            <a:endParaRPr lang="en-US" dirty="0">
              <a:solidFill>
                <a:schemeClr val="tx1">
                  <a:lumMod val="50000"/>
                </a:schemeClr>
              </a:solidFill>
              <a:effectLst/>
              <a:latin typeface="Times New Roman" panose="02020603050405020304" pitchFamily="18" charset="0"/>
              <a:ea typeface="Times New Roman" panose="02020603050405020304" pitchFamily="18" charset="0"/>
            </a:endParaRPr>
          </a:p>
          <a:p>
            <a:pPr algn="just">
              <a:lnSpc>
                <a:spcPct val="120000"/>
              </a:lnSpc>
            </a:pPr>
            <a:endParaRPr lang="en-US" dirty="0">
              <a:solidFill>
                <a:schemeClr val="tx1">
                  <a:lumMod val="50000"/>
                </a:schemeClr>
              </a:solidFill>
              <a:latin typeface="Times New Roman" panose="02020603050405020304" pitchFamily="18" charset="0"/>
              <a:ea typeface="Times New Roman" panose="02020603050405020304" pitchFamily="18" charset="0"/>
            </a:endParaRPr>
          </a:p>
          <a:p>
            <a:pPr algn="just">
              <a:lnSpc>
                <a:spcPct val="120000"/>
              </a:lnSpc>
            </a:pPr>
            <a:endParaRPr lang="en-US" dirty="0">
              <a:solidFill>
                <a:schemeClr val="tx1">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2244828"/>
      </p:ext>
    </p:extLst>
  </p:cSld>
  <p:clrMapOvr>
    <a:masterClrMapping/>
  </p:clrMapOvr>
  <p:transition spd="slow"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1C0A99-790C-CEAF-BD9C-88FE113F4288}"/>
              </a:ext>
            </a:extLst>
          </p:cNvPr>
          <p:cNvPicPr>
            <a:picLocks noChangeAspect="1"/>
          </p:cNvPicPr>
          <p:nvPr/>
        </p:nvPicPr>
        <p:blipFill>
          <a:blip r:embed="rId2"/>
          <a:stretch>
            <a:fillRect/>
          </a:stretch>
        </p:blipFill>
        <p:spPr>
          <a:xfrm>
            <a:off x="0" y="40058"/>
            <a:ext cx="7159083" cy="1507162"/>
          </a:xfrm>
          <a:prstGeom prst="rect">
            <a:avLst/>
          </a:prstGeom>
        </p:spPr>
      </p:pic>
      <p:sp>
        <p:nvSpPr>
          <p:cNvPr id="7" name="TextBox 6">
            <a:extLst>
              <a:ext uri="{FF2B5EF4-FFF2-40B4-BE49-F238E27FC236}">
                <a16:creationId xmlns:a16="http://schemas.microsoft.com/office/drawing/2014/main" id="{BFA213CD-0C9A-28F9-E5A8-F8D13C61A353}"/>
              </a:ext>
            </a:extLst>
          </p:cNvPr>
          <p:cNvSpPr txBox="1"/>
          <p:nvPr/>
        </p:nvSpPr>
        <p:spPr>
          <a:xfrm>
            <a:off x="0" y="338594"/>
            <a:ext cx="769255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N" sz="48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Neue"/>
              </a:rPr>
              <a:t>EXAMPLES</a:t>
            </a:r>
            <a:endParaRPr kumimoji="0" lang="en-IN" sz="60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Neue"/>
            </a:endParaRPr>
          </a:p>
        </p:txBody>
      </p:sp>
      <p:sp>
        <p:nvSpPr>
          <p:cNvPr id="9" name="TextBox 8">
            <a:extLst>
              <a:ext uri="{FF2B5EF4-FFF2-40B4-BE49-F238E27FC236}">
                <a16:creationId xmlns:a16="http://schemas.microsoft.com/office/drawing/2014/main" id="{030D25E2-A892-6EA3-DD43-8C54BCE66255}"/>
              </a:ext>
            </a:extLst>
          </p:cNvPr>
          <p:cNvSpPr txBox="1"/>
          <p:nvPr/>
        </p:nvSpPr>
        <p:spPr>
          <a:xfrm>
            <a:off x="356839" y="2246269"/>
            <a:ext cx="9989710" cy="11049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latin typeface="Times New Roman" panose="02020603050405020304" pitchFamily="18" charset="0"/>
                <a:cs typeface="Times New Roman" panose="02020603050405020304" pitchFamily="18" charset="0"/>
              </a:rPr>
              <a:t>Asking Questions: You can talk to Alexa just like talking to a friend. </a:t>
            </a:r>
          </a:p>
          <a:p>
            <a:r>
              <a:rPr lang="en-US" sz="3200" dirty="0">
                <a:latin typeface="Times New Roman" panose="02020603050405020304" pitchFamily="18" charset="0"/>
                <a:cs typeface="Times New Roman" panose="02020603050405020304" pitchFamily="18" charset="0"/>
              </a:rPr>
              <a:t>For example:</a:t>
            </a:r>
          </a:p>
          <a:p>
            <a:r>
              <a:rPr lang="en-US" sz="3200" b="1" dirty="0">
                <a:latin typeface="Times New Roman" panose="02020603050405020304" pitchFamily="18" charset="0"/>
                <a:cs typeface="Times New Roman" panose="02020603050405020304" pitchFamily="18" charset="0"/>
              </a:rPr>
              <a:t>You:</a:t>
            </a:r>
            <a:r>
              <a:rPr lang="en-US" sz="3200" dirty="0">
                <a:latin typeface="Times New Roman" panose="02020603050405020304" pitchFamily="18" charset="0"/>
                <a:cs typeface="Times New Roman" panose="02020603050405020304" pitchFamily="18" charset="0"/>
              </a:rPr>
              <a:t> "Alexa, what's the weather today?"</a:t>
            </a:r>
          </a:p>
          <a:p>
            <a:r>
              <a:rPr lang="en-US" sz="3200" b="1" dirty="0">
                <a:latin typeface="Times New Roman" panose="02020603050405020304" pitchFamily="18" charset="0"/>
                <a:cs typeface="Times New Roman" panose="02020603050405020304" pitchFamily="18" charset="0"/>
              </a:rPr>
              <a:t>Alexa:</a:t>
            </a:r>
            <a:r>
              <a:rPr lang="en-US" sz="3200" dirty="0">
                <a:latin typeface="Times New Roman" panose="02020603050405020304" pitchFamily="18" charset="0"/>
                <a:cs typeface="Times New Roman" panose="02020603050405020304" pitchFamily="18" charset="0"/>
              </a:rPr>
              <a:t> "Today's weather is sunny with a high of 45 degrees.”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Playing Music: Alexa can play songs you like. For instance:</a:t>
            </a:r>
          </a:p>
          <a:p>
            <a:r>
              <a:rPr lang="en-US" sz="3200" b="1" dirty="0">
                <a:latin typeface="Times New Roman" panose="02020603050405020304" pitchFamily="18" charset="0"/>
                <a:cs typeface="Times New Roman" panose="02020603050405020304" pitchFamily="18" charset="0"/>
              </a:rPr>
              <a:t>You: </a:t>
            </a:r>
            <a:r>
              <a:rPr lang="en-US" sz="3200" dirty="0">
                <a:latin typeface="Times New Roman" panose="02020603050405020304" pitchFamily="18" charset="0"/>
                <a:cs typeface="Times New Roman" panose="02020603050405020304" pitchFamily="18" charset="0"/>
              </a:rPr>
              <a:t>"Alexa, play 'Shape of You'."</a:t>
            </a:r>
          </a:p>
          <a:p>
            <a:r>
              <a:rPr lang="en-US" sz="3200" b="1" dirty="0">
                <a:latin typeface="Times New Roman" panose="02020603050405020304" pitchFamily="18" charset="0"/>
                <a:cs typeface="Times New Roman" panose="02020603050405020304" pitchFamily="18" charset="0"/>
              </a:rPr>
              <a:t>Alexa: </a:t>
            </a:r>
            <a:r>
              <a:rPr lang="en-US" sz="3200" dirty="0">
                <a:latin typeface="Times New Roman" panose="02020603050405020304" pitchFamily="18" charset="0"/>
                <a:cs typeface="Times New Roman" panose="02020603050405020304" pitchFamily="18" charset="0"/>
              </a:rPr>
              <a:t>Starts playing the song.</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Setting Alarms: Alexa can wake you up in the morning. Try this:</a:t>
            </a:r>
          </a:p>
          <a:p>
            <a:r>
              <a:rPr lang="en-US" sz="3200" b="1" dirty="0">
                <a:latin typeface="Times New Roman" panose="02020603050405020304" pitchFamily="18" charset="0"/>
                <a:cs typeface="Times New Roman" panose="02020603050405020304" pitchFamily="18" charset="0"/>
              </a:rPr>
              <a:t>You:</a:t>
            </a:r>
            <a:r>
              <a:rPr lang="en-US" sz="3200" dirty="0">
                <a:latin typeface="Times New Roman" panose="02020603050405020304" pitchFamily="18" charset="0"/>
                <a:cs typeface="Times New Roman" panose="02020603050405020304" pitchFamily="18" charset="0"/>
              </a:rPr>
              <a:t> "Alexa, set an alarm for 7 a.m. tomorrow."</a:t>
            </a:r>
          </a:p>
          <a:p>
            <a:r>
              <a:rPr lang="en-US" sz="3200" b="1" dirty="0">
                <a:latin typeface="Times New Roman" panose="02020603050405020304" pitchFamily="18" charset="0"/>
                <a:cs typeface="Times New Roman" panose="02020603050405020304" pitchFamily="18" charset="0"/>
              </a:rPr>
              <a:t>Alexa:</a:t>
            </a:r>
            <a:r>
              <a:rPr lang="en-US" sz="3200" dirty="0">
                <a:latin typeface="Times New Roman" panose="02020603050405020304" pitchFamily="18" charset="0"/>
                <a:cs typeface="Times New Roman" panose="02020603050405020304" pitchFamily="18" charset="0"/>
              </a:rPr>
              <a:t> "Alarm set for 7 a.m. tomorrow.”</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Controlling Lights: If you have smart lights, Alexa can turn them on or off:</a:t>
            </a:r>
          </a:p>
          <a:p>
            <a:r>
              <a:rPr lang="en-US" sz="3200" b="1" dirty="0">
                <a:latin typeface="Times New Roman" panose="02020603050405020304" pitchFamily="18" charset="0"/>
                <a:cs typeface="Times New Roman" panose="02020603050405020304" pitchFamily="18" charset="0"/>
              </a:rPr>
              <a:t>You:</a:t>
            </a:r>
            <a:r>
              <a:rPr lang="en-US" sz="3200" dirty="0">
                <a:latin typeface="Times New Roman" panose="02020603050405020304" pitchFamily="18" charset="0"/>
                <a:cs typeface="Times New Roman" panose="02020603050405020304" pitchFamily="18" charset="0"/>
              </a:rPr>
              <a:t> "Alexa, turn off the bedroom lights."</a:t>
            </a:r>
          </a:p>
          <a:p>
            <a:r>
              <a:rPr lang="en-US" sz="3200" b="1" dirty="0">
                <a:latin typeface="Times New Roman" panose="02020603050405020304" pitchFamily="18" charset="0"/>
                <a:cs typeface="Times New Roman" panose="02020603050405020304" pitchFamily="18" charset="0"/>
              </a:rPr>
              <a:t>Alexa: </a:t>
            </a:r>
            <a:r>
              <a:rPr lang="en-US" sz="3200" dirty="0">
                <a:latin typeface="Times New Roman" panose="02020603050405020304" pitchFamily="18" charset="0"/>
                <a:cs typeface="Times New Roman" panose="02020603050405020304" pitchFamily="18" charset="0"/>
              </a:rPr>
              <a:t>The lights turn off.</a:t>
            </a:r>
          </a:p>
          <a:p>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DD49F8C-C0D0-8A46-1C9A-CBF09B1B66AB}"/>
              </a:ext>
            </a:extLst>
          </p:cNvPr>
          <p:cNvSpPr txBox="1"/>
          <p:nvPr/>
        </p:nvSpPr>
        <p:spPr>
          <a:xfrm>
            <a:off x="11797990" y="1122834"/>
            <a:ext cx="9634654" cy="9828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latin typeface="Times New Roman" panose="02020603050405020304" pitchFamily="18" charset="0"/>
                <a:cs typeface="Times New Roman" panose="02020603050405020304" pitchFamily="18" charset="0"/>
              </a:rPr>
              <a:t>Getting Information: Alexa can tell you facts or trivia. For example:</a:t>
            </a:r>
          </a:p>
          <a:p>
            <a:r>
              <a:rPr lang="en-US" sz="3200" b="1" dirty="0">
                <a:latin typeface="Times New Roman" panose="02020603050405020304" pitchFamily="18" charset="0"/>
                <a:cs typeface="Times New Roman" panose="02020603050405020304" pitchFamily="18" charset="0"/>
              </a:rPr>
              <a:t>You: </a:t>
            </a:r>
            <a:r>
              <a:rPr lang="en-US" sz="3200" dirty="0">
                <a:latin typeface="Times New Roman" panose="02020603050405020304" pitchFamily="18" charset="0"/>
                <a:cs typeface="Times New Roman" panose="02020603050405020304" pitchFamily="18" charset="0"/>
              </a:rPr>
              <a:t>"Alexa, tell me an interesting fact."</a:t>
            </a:r>
          </a:p>
          <a:p>
            <a:r>
              <a:rPr lang="en-US" sz="3200" b="1" dirty="0">
                <a:latin typeface="Times New Roman" panose="02020603050405020304" pitchFamily="18" charset="0"/>
                <a:cs typeface="Times New Roman" panose="02020603050405020304" pitchFamily="18" charset="0"/>
              </a:rPr>
              <a:t>Alexa:</a:t>
            </a:r>
            <a:r>
              <a:rPr lang="en-US" sz="3200" dirty="0">
                <a:latin typeface="Times New Roman" panose="02020603050405020304" pitchFamily="18" charset="0"/>
                <a:cs typeface="Times New Roman" panose="02020603050405020304" pitchFamily="18" charset="0"/>
              </a:rPr>
              <a:t> "Did you know that the Eiffel Tower has 20,000 light bulbs?”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Playing Games: Alexa can play games with you. Here's an example:</a:t>
            </a:r>
          </a:p>
          <a:p>
            <a:r>
              <a:rPr lang="en-US" sz="3200" b="1" dirty="0">
                <a:latin typeface="Times New Roman" panose="02020603050405020304" pitchFamily="18" charset="0"/>
                <a:cs typeface="Times New Roman" panose="02020603050405020304" pitchFamily="18" charset="0"/>
              </a:rPr>
              <a:t>You: </a:t>
            </a:r>
            <a:r>
              <a:rPr lang="en-US" sz="3200" dirty="0">
                <a:latin typeface="Times New Roman" panose="02020603050405020304" pitchFamily="18" charset="0"/>
                <a:cs typeface="Times New Roman" panose="02020603050405020304" pitchFamily="18" charset="0"/>
              </a:rPr>
              <a:t>"Alexa, let's play 20 Questions."</a:t>
            </a:r>
          </a:p>
          <a:p>
            <a:r>
              <a:rPr lang="en-US" sz="3200" b="1" dirty="0">
                <a:latin typeface="Times New Roman" panose="02020603050405020304" pitchFamily="18" charset="0"/>
                <a:cs typeface="Times New Roman" panose="02020603050405020304" pitchFamily="18" charset="0"/>
              </a:rPr>
              <a:t>Alexa: </a:t>
            </a:r>
            <a:r>
              <a:rPr lang="en-US" sz="3200" dirty="0">
                <a:latin typeface="Times New Roman" panose="02020603050405020304" pitchFamily="18" charset="0"/>
                <a:cs typeface="Times New Roman" panose="02020603050405020304" pitchFamily="18" charset="0"/>
              </a:rPr>
              <a:t>Starts the game and asks you questions.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Setting Reminders: Alexa can help you remember things. Try this:</a:t>
            </a:r>
          </a:p>
          <a:p>
            <a:r>
              <a:rPr lang="en-US" sz="3200" b="1" dirty="0">
                <a:latin typeface="Times New Roman" panose="02020603050405020304" pitchFamily="18" charset="0"/>
                <a:cs typeface="Times New Roman" panose="02020603050405020304" pitchFamily="18" charset="0"/>
              </a:rPr>
              <a:t>You: "</a:t>
            </a:r>
            <a:r>
              <a:rPr lang="en-US" sz="3200" dirty="0">
                <a:latin typeface="Times New Roman" panose="02020603050405020304" pitchFamily="18" charset="0"/>
                <a:cs typeface="Times New Roman" panose="02020603050405020304" pitchFamily="18" charset="0"/>
              </a:rPr>
              <a:t>Alexa, remind me to water the plants at 5 p.m."</a:t>
            </a:r>
          </a:p>
          <a:p>
            <a:r>
              <a:rPr lang="en-US" sz="3200" b="1" dirty="0">
                <a:latin typeface="Times New Roman" panose="02020603050405020304" pitchFamily="18" charset="0"/>
                <a:cs typeface="Times New Roman" panose="02020603050405020304" pitchFamily="18" charset="0"/>
              </a:rPr>
              <a:t>Alexa: </a:t>
            </a:r>
            <a:r>
              <a:rPr lang="en-US" sz="3200" dirty="0">
                <a:latin typeface="Times New Roman" panose="02020603050405020304" pitchFamily="18" charset="0"/>
                <a:cs typeface="Times New Roman" panose="02020603050405020304" pitchFamily="18" charset="0"/>
              </a:rPr>
              <a:t>"I'll remind you to water the plants at 5 p.m.”</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Getting Recipes: Alexa can help you cook. For instance:</a:t>
            </a:r>
          </a:p>
          <a:p>
            <a:r>
              <a:rPr lang="en-US" sz="3200" b="1" dirty="0">
                <a:latin typeface="Times New Roman" panose="02020603050405020304" pitchFamily="18" charset="0"/>
                <a:cs typeface="Times New Roman" panose="02020603050405020304" pitchFamily="18" charset="0"/>
              </a:rPr>
              <a:t>You:</a:t>
            </a:r>
            <a:r>
              <a:rPr lang="en-US" sz="3200" dirty="0">
                <a:latin typeface="Times New Roman" panose="02020603050405020304" pitchFamily="18" charset="0"/>
                <a:cs typeface="Times New Roman" panose="02020603050405020304" pitchFamily="18" charset="0"/>
              </a:rPr>
              <a:t> "Alexa, how do I make chocolate chip cookies?"</a:t>
            </a:r>
          </a:p>
          <a:p>
            <a:r>
              <a:rPr lang="en-US" sz="3200" b="1" dirty="0">
                <a:latin typeface="Times New Roman" panose="02020603050405020304" pitchFamily="18" charset="0"/>
                <a:cs typeface="Times New Roman" panose="02020603050405020304" pitchFamily="18" charset="0"/>
              </a:rPr>
              <a:t>Alexa:</a:t>
            </a:r>
            <a:r>
              <a:rPr lang="en-US" sz="3200" dirty="0">
                <a:latin typeface="Times New Roman" panose="02020603050405020304" pitchFamily="18" charset="0"/>
                <a:cs typeface="Times New Roman" panose="02020603050405020304" pitchFamily="18" charset="0"/>
              </a:rPr>
              <a:t> Reads out the recipe step-by-step.</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952892015"/>
      </p:ext>
    </p:extLst>
  </p:cSld>
  <p:clrMapOvr>
    <a:masterClrMapping/>
  </p:clrMapOvr>
  <p:transition spd="slow"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F701A58-0F5E-702E-7929-4E90ECA53102}"/>
              </a:ext>
            </a:extLst>
          </p:cNvPr>
          <p:cNvGrpSpPr/>
          <p:nvPr/>
        </p:nvGrpSpPr>
        <p:grpSpPr>
          <a:xfrm>
            <a:off x="0" y="0"/>
            <a:ext cx="10907132" cy="1471962"/>
            <a:chOff x="-1268427" y="1153656"/>
            <a:chExt cx="6330606" cy="580205"/>
          </a:xfrm>
        </p:grpSpPr>
        <p:sp>
          <p:nvSpPr>
            <p:cNvPr id="7" name="Rectangle 6">
              <a:extLst>
                <a:ext uri="{FF2B5EF4-FFF2-40B4-BE49-F238E27FC236}">
                  <a16:creationId xmlns:a16="http://schemas.microsoft.com/office/drawing/2014/main" id="{6E33E63F-54EE-B1A0-9B9F-F77FB0B70F38}"/>
                </a:ext>
              </a:extLst>
            </p:cNvPr>
            <p:cNvSpPr/>
            <p:nvPr/>
          </p:nvSpPr>
          <p:spPr>
            <a:xfrm flipH="1" flipV="1">
              <a:off x="-1268427" y="1153656"/>
              <a:ext cx="6330606" cy="580205"/>
            </a:xfrm>
            <a:prstGeom prst="rect">
              <a:avLst/>
            </a:prstGeom>
            <a:gradFill flip="none" rotWithShape="1">
              <a:gsLst>
                <a:gs pos="2000">
                  <a:schemeClr val="accent1"/>
                </a:gs>
                <a:gs pos="100000">
                  <a:schemeClr val="accent1">
                    <a:lumMod val="7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p>
          </p:txBody>
        </p:sp>
        <p:sp>
          <p:nvSpPr>
            <p:cNvPr id="8" name="Rectangle 7">
              <a:extLst>
                <a:ext uri="{FF2B5EF4-FFF2-40B4-BE49-F238E27FC236}">
                  <a16:creationId xmlns:a16="http://schemas.microsoft.com/office/drawing/2014/main" id="{6CFE31FE-F3F3-A7B2-D497-F81BCB303048}"/>
                </a:ext>
              </a:extLst>
            </p:cNvPr>
            <p:cNvSpPr/>
            <p:nvPr/>
          </p:nvSpPr>
          <p:spPr>
            <a:xfrm>
              <a:off x="-1268427" y="1160180"/>
              <a:ext cx="5851821" cy="400345"/>
            </a:xfrm>
            <a:prstGeom prst="rect">
              <a:avLst/>
            </a:prstGeom>
          </p:spPr>
          <p:txBody>
            <a:bodyPr wrap="square">
              <a:spAutoFit/>
            </a:bodyPr>
            <a:lstStyle/>
            <a:p>
              <a:pPr algn="ctr"/>
              <a:r>
                <a:rPr lang="en-US" sz="6000" b="1" dirty="0">
                  <a:solidFill>
                    <a:schemeClr val="bg1"/>
                  </a:solidFill>
                  <a:latin typeface="Times New Roman" panose="02020603050405020304" pitchFamily="18" charset="0"/>
                  <a:ea typeface="Lato Heavy" panose="020F0502020204030203" pitchFamily="34" charset="0"/>
                  <a:cs typeface="Times New Roman" panose="02020603050405020304" pitchFamily="18" charset="0"/>
                </a:rPr>
                <a:t>  INTERACTION DIAGRAM</a:t>
              </a:r>
            </a:p>
          </p:txBody>
        </p:sp>
      </p:grpSp>
      <p:graphicFrame>
        <p:nvGraphicFramePr>
          <p:cNvPr id="4" name="Table 3">
            <a:extLst>
              <a:ext uri="{FF2B5EF4-FFF2-40B4-BE49-F238E27FC236}">
                <a16:creationId xmlns:a16="http://schemas.microsoft.com/office/drawing/2014/main" id="{342D02C0-4017-E942-BDB4-7EC8565889D9}"/>
              </a:ext>
            </a:extLst>
          </p:cNvPr>
          <p:cNvGraphicFramePr>
            <a:graphicFrameLocks noGrp="1"/>
          </p:cNvGraphicFramePr>
          <p:nvPr>
            <p:extLst>
              <p:ext uri="{D42A27DB-BD31-4B8C-83A1-F6EECF244321}">
                <p14:modId xmlns:p14="http://schemas.microsoft.com/office/powerpoint/2010/main" val="3010553057"/>
              </p:ext>
            </p:extLst>
          </p:nvPr>
        </p:nvGraphicFramePr>
        <p:xfrm>
          <a:off x="1182029" y="1488513"/>
          <a:ext cx="20063770" cy="1468047"/>
        </p:xfrm>
        <a:graphic>
          <a:graphicData uri="http://schemas.openxmlformats.org/drawingml/2006/table">
            <a:tbl>
              <a:tblPr firstRow="1" bandRow="1">
                <a:tableStyleId>{5940675A-B579-460E-94D1-54222C63F5DA}</a:tableStyleId>
              </a:tblPr>
              <a:tblGrid>
                <a:gridCol w="10031885">
                  <a:extLst>
                    <a:ext uri="{9D8B030D-6E8A-4147-A177-3AD203B41FA5}">
                      <a16:colId xmlns:a16="http://schemas.microsoft.com/office/drawing/2014/main" val="3960920557"/>
                    </a:ext>
                  </a:extLst>
                </a:gridCol>
                <a:gridCol w="10031885">
                  <a:extLst>
                    <a:ext uri="{9D8B030D-6E8A-4147-A177-3AD203B41FA5}">
                      <a16:colId xmlns:a16="http://schemas.microsoft.com/office/drawing/2014/main" val="1947991177"/>
                    </a:ext>
                  </a:extLst>
                </a:gridCol>
              </a:tblGrid>
              <a:tr h="640968">
                <a:tc>
                  <a:txBody>
                    <a:bodyPr/>
                    <a:lstStyle/>
                    <a:p>
                      <a:r>
                        <a:rPr lang="en-US" sz="3600" b="1" dirty="0">
                          <a:latin typeface="Times New Roman" panose="02020603050405020304" pitchFamily="18" charset="0"/>
                          <a:cs typeface="Times New Roman" panose="02020603050405020304" pitchFamily="18" charset="0"/>
                        </a:rPr>
                        <a:t>ALEXA</a:t>
                      </a:r>
                    </a:p>
                  </a:txBody>
                  <a:tcPr/>
                </a:tc>
                <a:tc>
                  <a:txBody>
                    <a:bodyPr/>
                    <a:lstStyle/>
                    <a:p>
                      <a:r>
                        <a:rPr lang="en-US" sz="3600" b="1" dirty="0">
                          <a:latin typeface="Times New Roman" panose="02020603050405020304" pitchFamily="18" charset="0"/>
                          <a:cs typeface="Times New Roman" panose="02020603050405020304" pitchFamily="18" charset="0"/>
                        </a:rPr>
                        <a:t>CHATBOTS</a:t>
                      </a:r>
                    </a:p>
                  </a:txBody>
                  <a:tcPr/>
                </a:tc>
                <a:extLst>
                  <a:ext uri="{0D108BD9-81ED-4DB2-BD59-A6C34878D82A}">
                    <a16:rowId xmlns:a16="http://schemas.microsoft.com/office/drawing/2014/main" val="315243334"/>
                  </a:ext>
                </a:extLst>
              </a:tr>
              <a:tr h="827079">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IN" sz="3200" b="0" i="0" u="none" strike="noStrike" cap="none" spc="0" baseline="0" dirty="0">
                          <a:solidFill>
                            <a:schemeClr val="tx1"/>
                          </a:solidFill>
                          <a:uFillTx/>
                          <a:latin typeface="Times New Roman" panose="02020603050405020304" pitchFamily="18" charset="0"/>
                          <a:ea typeface="+mn-ea"/>
                          <a:cs typeface="Times New Roman" panose="02020603050405020304" pitchFamily="18" charset="0"/>
                          <a:sym typeface="Helvetica Neue"/>
                        </a:rPr>
                        <a:t>Voice Assistant</a:t>
                      </a:r>
                      <a:endParaRPr lang="en-US" sz="3200" b="0" i="0" u="none" strike="noStrike" cap="none" spc="0" baseline="0" dirty="0">
                        <a:solidFill>
                          <a:schemeClr val="tx1"/>
                        </a:solidFill>
                        <a:uFillTx/>
                        <a:latin typeface="Times New Roman" panose="02020603050405020304" pitchFamily="18" charset="0"/>
                        <a:ea typeface="+mn-ea"/>
                        <a:cs typeface="Times New Roman" panose="02020603050405020304" pitchFamily="18" charset="0"/>
                        <a:sym typeface="Helvetica Neue"/>
                      </a:endParaRPr>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Text or Voice Helper</a:t>
                      </a:r>
                    </a:p>
                  </a:txBody>
                  <a:tcPr/>
                </a:tc>
                <a:extLst>
                  <a:ext uri="{0D108BD9-81ED-4DB2-BD59-A6C34878D82A}">
                    <a16:rowId xmlns:a16="http://schemas.microsoft.com/office/drawing/2014/main" val="2678377427"/>
                  </a:ext>
                </a:extLst>
              </a:tr>
            </a:tbl>
          </a:graphicData>
        </a:graphic>
      </p:graphicFrame>
      <p:sp>
        <p:nvSpPr>
          <p:cNvPr id="9" name="TextBox 8">
            <a:extLst>
              <a:ext uri="{FF2B5EF4-FFF2-40B4-BE49-F238E27FC236}">
                <a16:creationId xmlns:a16="http://schemas.microsoft.com/office/drawing/2014/main" id="{9683B826-FDFB-BD4D-CF33-8F6EC787D3E7}"/>
              </a:ext>
            </a:extLst>
          </p:cNvPr>
          <p:cNvSpPr txBox="1"/>
          <p:nvPr/>
        </p:nvSpPr>
        <p:spPr>
          <a:xfrm>
            <a:off x="1182029" y="4354649"/>
            <a:ext cx="7901011"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How Alexa works?</a:t>
            </a:r>
          </a:p>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User: "Alexa, ask </a:t>
            </a:r>
            <a:r>
              <a:rPr kumimoji="0" lang="en-US" sz="3200" b="0" i="0" u="none" strike="noStrike" cap="none" spc="0" normalizeH="0" baseline="0" dirty="0" err="1">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TravelBot</a:t>
            </a:r>
            <a:r>
              <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 for flight details.”</a:t>
            </a:r>
          </a:p>
          <a:p>
            <a:pPr marL="0" marR="0" indent="0" algn="ctr" defTabSz="2438338"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Alexa Skill: Alexa connects with </a:t>
            </a:r>
            <a:r>
              <a:rPr kumimoji="0" lang="en-US" sz="3200" b="0" i="0" u="none" strike="noStrike" cap="none" spc="0" normalizeH="0" baseline="0" dirty="0" err="1">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TravelBot</a:t>
            </a:r>
            <a:r>
              <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 to retrieve flight </a:t>
            </a:r>
            <a:r>
              <a:rPr kumimoji="0" lang="en-US" sz="3200" b="0" i="0" u="none" strike="noStrike" cap="none" spc="0" normalizeH="0" baseline="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information.</a:t>
            </a:r>
          </a:p>
          <a:p>
            <a:pPr marL="0" marR="0" indent="0" algn="ctr" defTabSz="2438338"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endParaRPr>
          </a:p>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Times New Roman" panose="02020603050405020304" pitchFamily="18" charset="0"/>
                <a:ea typeface="+mn-ea"/>
                <a:cs typeface="Times New Roman" panose="02020603050405020304" pitchFamily="18" charset="0"/>
                <a:sym typeface="Helvetica Neue"/>
              </a:rPr>
              <a:t>Response: Alexa then shares the flight details with the user</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TextBox 9">
            <a:extLst>
              <a:ext uri="{FF2B5EF4-FFF2-40B4-BE49-F238E27FC236}">
                <a16:creationId xmlns:a16="http://schemas.microsoft.com/office/drawing/2014/main" id="{26F6AB2C-6932-51FA-2E0B-D476A2C55480}"/>
              </a:ext>
            </a:extLst>
          </p:cNvPr>
          <p:cNvSpPr txBox="1"/>
          <p:nvPr/>
        </p:nvSpPr>
        <p:spPr>
          <a:xfrm flipH="1">
            <a:off x="13142861" y="5441795"/>
            <a:ext cx="7776827" cy="771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5" name="Picture 14">
            <a:extLst>
              <a:ext uri="{FF2B5EF4-FFF2-40B4-BE49-F238E27FC236}">
                <a16:creationId xmlns:a16="http://schemas.microsoft.com/office/drawing/2014/main" id="{29614E06-F554-2F5E-4BD2-235AF00FD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2973111"/>
            <a:ext cx="10882598" cy="10742889"/>
          </a:xfrm>
          <a:prstGeom prst="rect">
            <a:avLst/>
          </a:prstGeom>
        </p:spPr>
      </p:pic>
    </p:spTree>
    <p:extLst>
      <p:ext uri="{BB962C8B-B14F-4D97-AF65-F5344CB8AC3E}">
        <p14:creationId xmlns:p14="http://schemas.microsoft.com/office/powerpoint/2010/main" val="2017251316"/>
      </p:ext>
    </p:extLst>
  </p:cSld>
  <p:clrMapOvr>
    <a:masterClrMapping/>
  </p:clrMapOvr>
  <p:transition spd="slow"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3456-8BF3-3015-C929-13535F3B6927}"/>
              </a:ext>
            </a:extLst>
          </p:cNvPr>
          <p:cNvSpPr>
            <a:spLocks noGrp="1"/>
          </p:cNvSpPr>
          <p:nvPr>
            <p:ph type="title"/>
          </p:nvPr>
        </p:nvSpPr>
        <p:spPr/>
        <p:txBody>
          <a:bodyPr>
            <a:normAutofit/>
          </a:bodyPr>
          <a:lstStyle/>
          <a:p>
            <a:r>
              <a:rPr lang="en-US" sz="8000" dirty="0">
                <a:latin typeface="Times New Roman" panose="02020603050405020304" pitchFamily="18" charset="0"/>
                <a:cs typeface="Times New Roman" panose="02020603050405020304" pitchFamily="18" charset="0"/>
              </a:rPr>
              <a:t>Interaction model</a:t>
            </a:r>
          </a:p>
        </p:txBody>
      </p:sp>
      <p:sp>
        <p:nvSpPr>
          <p:cNvPr id="3" name="Content Placeholder 2">
            <a:extLst>
              <a:ext uri="{FF2B5EF4-FFF2-40B4-BE49-F238E27FC236}">
                <a16:creationId xmlns:a16="http://schemas.microsoft.com/office/drawing/2014/main" id="{25427C8F-00D7-E8CE-C696-878CBD2404A1}"/>
              </a:ext>
            </a:extLst>
          </p:cNvPr>
          <p:cNvSpPr>
            <a:spLocks noGrp="1"/>
          </p:cNvSpPr>
          <p:nvPr>
            <p:ph idx="1"/>
          </p:nvPr>
        </p:nvSpPr>
        <p:spPr>
          <a:xfrm>
            <a:off x="1805354" y="3376246"/>
            <a:ext cx="21372146" cy="5533292"/>
          </a:xfrm>
        </p:spPr>
        <p:txBody>
          <a:bodyPr/>
          <a:lstStyle/>
          <a:p>
            <a:endParaRPr lang="en-US" dirty="0"/>
          </a:p>
          <a:p>
            <a:endParaRPr lang="en-US" dirty="0"/>
          </a:p>
          <a:p>
            <a:r>
              <a:rPr lang="en-US" dirty="0">
                <a:solidFill>
                  <a:srgbClr val="FF0000"/>
                </a:solidFill>
              </a:rPr>
              <a:t>Alexa</a:t>
            </a:r>
            <a:r>
              <a:rPr lang="en-US" dirty="0"/>
              <a:t>, </a:t>
            </a:r>
            <a:r>
              <a:rPr lang="en-US" dirty="0">
                <a:solidFill>
                  <a:schemeClr val="accent1">
                    <a:lumMod val="75000"/>
                  </a:schemeClr>
                </a:solidFill>
              </a:rPr>
              <a:t>tell</a:t>
            </a:r>
            <a:r>
              <a:rPr lang="en-US" dirty="0"/>
              <a:t> </a:t>
            </a:r>
            <a:r>
              <a:rPr lang="en-US" dirty="0">
                <a:solidFill>
                  <a:schemeClr val="accent3">
                    <a:lumMod val="75000"/>
                  </a:schemeClr>
                </a:solidFill>
              </a:rPr>
              <a:t>Coffee Company </a:t>
            </a:r>
            <a:r>
              <a:rPr lang="en-US" dirty="0">
                <a:solidFill>
                  <a:srgbClr val="7030A0"/>
                </a:solidFill>
              </a:rPr>
              <a:t>I would like to have a </a:t>
            </a:r>
            <a:r>
              <a:rPr lang="en-US" dirty="0">
                <a:solidFill>
                  <a:schemeClr val="accent6">
                    <a:lumMod val="50000"/>
                  </a:schemeClr>
                </a:solidFill>
              </a:rPr>
              <a:t>latte.</a:t>
            </a:r>
          </a:p>
        </p:txBody>
      </p:sp>
    </p:spTree>
    <p:extLst>
      <p:ext uri="{BB962C8B-B14F-4D97-AF65-F5344CB8AC3E}">
        <p14:creationId xmlns:p14="http://schemas.microsoft.com/office/powerpoint/2010/main" val="919880611"/>
      </p:ext>
    </p:extLst>
  </p:cSld>
  <p:clrMapOvr>
    <a:masterClrMapping/>
  </p:clrMapOvr>
  <p:transition spd="slow"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5F0F-67A0-66B6-16D7-64C681366B4F}"/>
              </a:ext>
            </a:extLst>
          </p:cNvPr>
          <p:cNvSpPr>
            <a:spLocks noGrp="1"/>
          </p:cNvSpPr>
          <p:nvPr>
            <p:ph type="title"/>
          </p:nvPr>
        </p:nvSpPr>
        <p:spPr/>
        <p:txBody>
          <a:bodyPr>
            <a:normAutofit/>
          </a:bodyPr>
          <a:lstStyle/>
          <a:p>
            <a:r>
              <a:rPr lang="en-US" sz="7200" dirty="0">
                <a:latin typeface="Times New Roman" panose="02020603050405020304" pitchFamily="18" charset="0"/>
                <a:cs typeface="Times New Roman" panose="02020603050405020304" pitchFamily="18" charset="0"/>
              </a:rPr>
              <a:t>Amazon </a:t>
            </a:r>
            <a:r>
              <a:rPr lang="en-US" sz="6000" dirty="0">
                <a:latin typeface="Times New Roman" panose="02020603050405020304" pitchFamily="18" charset="0"/>
                <a:cs typeface="Times New Roman" panose="02020603050405020304" pitchFamily="18" charset="0"/>
              </a:rPr>
              <a:t>Alexa</a:t>
            </a:r>
            <a:r>
              <a:rPr lang="en-US" sz="7200" dirty="0">
                <a:latin typeface="Times New Roman" panose="02020603050405020304" pitchFamily="18" charset="0"/>
                <a:cs typeface="Times New Roman" panose="02020603050405020304" pitchFamily="18" charset="0"/>
              </a:rPr>
              <a:t> Skill Set for Hello world</a:t>
            </a:r>
          </a:p>
        </p:txBody>
      </p:sp>
      <p:sp>
        <p:nvSpPr>
          <p:cNvPr id="3" name="Content Placeholder 2">
            <a:extLst>
              <a:ext uri="{FF2B5EF4-FFF2-40B4-BE49-F238E27FC236}">
                <a16:creationId xmlns:a16="http://schemas.microsoft.com/office/drawing/2014/main" id="{78BED30A-DEF7-DC29-7864-1214B353BC61}"/>
              </a:ext>
            </a:extLst>
          </p:cNvPr>
          <p:cNvSpPr>
            <a:spLocks noGrp="1"/>
          </p:cNvSpPr>
          <p:nvPr>
            <p:ph idx="1"/>
          </p:nvPr>
        </p:nvSpPr>
        <p:spPr>
          <a:xfrm>
            <a:off x="1206500" y="3071446"/>
            <a:ext cx="21971000" cy="9433292"/>
          </a:xfrm>
        </p:spPr>
        <p:txBody>
          <a:bodyPr/>
          <a:lstStyle/>
          <a:p>
            <a:pPr marL="0" indent="0">
              <a:buNone/>
            </a:pPr>
            <a:r>
              <a:rPr lang="en-IN" b="1" dirty="0"/>
              <a:t>Set Up Alexa Skill in Developer Portal</a:t>
            </a:r>
          </a:p>
          <a:p>
            <a:pPr marL="0" indent="0">
              <a:buNone/>
            </a:pPr>
            <a:r>
              <a:rPr lang="en-IN" b="1" dirty="0"/>
              <a:t>Step 1: Create a New Skill</a:t>
            </a:r>
          </a:p>
          <a:p>
            <a:pPr>
              <a:buFont typeface="+mj-lt"/>
              <a:buAutoNum type="arabicPeriod"/>
            </a:pPr>
            <a:r>
              <a:rPr lang="en-IN" dirty="0"/>
              <a:t>Log in to the </a:t>
            </a:r>
            <a:r>
              <a:rPr lang="en-IN" dirty="0">
                <a:hlinkClick r:id="rId2"/>
              </a:rPr>
              <a:t>Alexa Developer Console</a:t>
            </a:r>
            <a:r>
              <a:rPr lang="en-IN" dirty="0"/>
              <a:t>.</a:t>
            </a:r>
          </a:p>
          <a:p>
            <a:pPr>
              <a:buFont typeface="+mj-lt"/>
              <a:buAutoNum type="arabicPeriod"/>
            </a:pPr>
            <a:r>
              <a:rPr lang="en-IN" dirty="0"/>
              <a:t>Click on </a:t>
            </a:r>
            <a:r>
              <a:rPr lang="en-IN" b="1" dirty="0"/>
              <a:t>Create Skill</a:t>
            </a:r>
            <a:r>
              <a:rPr lang="en-IN" dirty="0"/>
              <a:t>.</a:t>
            </a:r>
          </a:p>
          <a:p>
            <a:pPr>
              <a:buFont typeface="+mj-lt"/>
              <a:buAutoNum type="arabicPeriod"/>
            </a:pPr>
            <a:r>
              <a:rPr lang="en-IN" dirty="0"/>
              <a:t>Enter the </a:t>
            </a:r>
            <a:r>
              <a:rPr lang="en-IN" b="1" dirty="0"/>
              <a:t>Skill Name</a:t>
            </a:r>
            <a:r>
              <a:rPr lang="en-IN" dirty="0"/>
              <a:t> as Welcome Class</a:t>
            </a:r>
          </a:p>
          <a:p>
            <a:pPr>
              <a:buFont typeface="+mj-lt"/>
              <a:buAutoNum type="arabicPeriod"/>
            </a:pPr>
            <a:r>
              <a:rPr lang="en-IN" dirty="0"/>
              <a:t>Choose </a:t>
            </a:r>
            <a:r>
              <a:rPr lang="en-IN" b="1" dirty="0"/>
              <a:t>Custom</a:t>
            </a:r>
            <a:r>
              <a:rPr lang="en-IN" dirty="0"/>
              <a:t> for the interaction model.</a:t>
            </a:r>
          </a:p>
          <a:p>
            <a:pPr>
              <a:buFont typeface="+mj-lt"/>
              <a:buAutoNum type="arabicPeriod"/>
            </a:pPr>
            <a:r>
              <a:rPr lang="en-IN" dirty="0"/>
              <a:t>Choose </a:t>
            </a:r>
            <a:r>
              <a:rPr lang="en-IN" b="1" dirty="0"/>
              <a:t>Alexa-hosted (Node.js)</a:t>
            </a:r>
            <a:r>
              <a:rPr lang="en-IN" dirty="0"/>
              <a:t> as the hosting method.</a:t>
            </a:r>
          </a:p>
          <a:p>
            <a:pPr>
              <a:buFont typeface="+mj-lt"/>
              <a:buAutoNum type="arabicPeriod"/>
            </a:pPr>
            <a:r>
              <a:rPr lang="en-IN" dirty="0"/>
              <a:t>Click </a:t>
            </a:r>
            <a:r>
              <a:rPr lang="en-IN" b="1" dirty="0"/>
              <a:t>Create Skill</a:t>
            </a:r>
            <a:r>
              <a:rPr lang="en-IN" dirty="0"/>
              <a:t>.</a:t>
            </a:r>
          </a:p>
          <a:p>
            <a:endParaRPr lang="en-US" dirty="0"/>
          </a:p>
        </p:txBody>
      </p:sp>
    </p:spTree>
    <p:extLst>
      <p:ext uri="{BB962C8B-B14F-4D97-AF65-F5344CB8AC3E}">
        <p14:creationId xmlns:p14="http://schemas.microsoft.com/office/powerpoint/2010/main" val="2359113198"/>
      </p:ext>
    </p:extLst>
  </p:cSld>
  <p:clrMapOvr>
    <a:masterClrMapping/>
  </p:clrMapOvr>
  <p:transition spd="slow"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4CB7E-24A3-F936-4F33-A63ABC89E5A4}"/>
              </a:ext>
            </a:extLst>
          </p:cNvPr>
          <p:cNvSpPr>
            <a:spLocks noGrp="1"/>
          </p:cNvSpPr>
          <p:nvPr>
            <p:ph idx="1"/>
          </p:nvPr>
        </p:nvSpPr>
        <p:spPr>
          <a:xfrm>
            <a:off x="406400" y="863600"/>
            <a:ext cx="22771100" cy="11641138"/>
          </a:xfrm>
        </p:spPr>
        <p:txBody>
          <a:bodyPr/>
          <a:lstStyle/>
          <a:p>
            <a:pPr marL="0" indent="0">
              <a:buNone/>
            </a:pPr>
            <a:r>
              <a:rPr lang="en-IN" b="1" dirty="0"/>
              <a:t>Step 2: Set the Invocation Name</a:t>
            </a:r>
          </a:p>
          <a:p>
            <a:pPr>
              <a:buFont typeface="+mj-lt"/>
              <a:buAutoNum type="arabicPeriod"/>
            </a:pPr>
            <a:r>
              <a:rPr lang="en-IN" dirty="0"/>
              <a:t>In the left navigation, go to </a:t>
            </a:r>
            <a:r>
              <a:rPr lang="en-IN" b="1" dirty="0"/>
              <a:t>Build</a:t>
            </a:r>
            <a:r>
              <a:rPr lang="en-IN" dirty="0"/>
              <a:t> &gt; </a:t>
            </a:r>
            <a:r>
              <a:rPr lang="en-IN" b="1" dirty="0"/>
              <a:t>Interaction Model</a:t>
            </a:r>
            <a:r>
              <a:rPr lang="en-IN" dirty="0"/>
              <a:t> &gt; </a:t>
            </a:r>
            <a:r>
              <a:rPr lang="en-IN" b="1" dirty="0"/>
              <a:t>Invocation</a:t>
            </a:r>
            <a:r>
              <a:rPr lang="en-IN" dirty="0"/>
              <a:t>.</a:t>
            </a:r>
          </a:p>
          <a:p>
            <a:pPr>
              <a:buFont typeface="+mj-lt"/>
              <a:buAutoNum type="arabicPeriod"/>
            </a:pPr>
            <a:r>
              <a:rPr lang="en-IN" dirty="0"/>
              <a:t>Set the </a:t>
            </a:r>
            <a:r>
              <a:rPr lang="en-IN" b="1" dirty="0"/>
              <a:t>Skill Invocation Name</a:t>
            </a:r>
            <a:r>
              <a:rPr lang="en-IN" dirty="0"/>
              <a:t> to Welcome Alexa.</a:t>
            </a:r>
          </a:p>
          <a:p>
            <a:pPr>
              <a:buFont typeface="+mj-lt"/>
              <a:buAutoNum type="arabicPeriod"/>
            </a:pPr>
            <a:r>
              <a:rPr lang="en-IN" dirty="0"/>
              <a:t>Click </a:t>
            </a:r>
            <a:r>
              <a:rPr lang="en-IN" b="1" dirty="0"/>
              <a:t>Save  and  Build Model</a:t>
            </a:r>
            <a:r>
              <a:rPr lang="en-IN" dirty="0"/>
              <a:t>.</a:t>
            </a:r>
          </a:p>
          <a:p>
            <a:pPr marL="0" indent="0">
              <a:buNone/>
            </a:pPr>
            <a:r>
              <a:rPr lang="en-IN" b="1" dirty="0"/>
              <a:t>2. Create Custom Intents and Slot Types</a:t>
            </a:r>
          </a:p>
          <a:p>
            <a:r>
              <a:rPr lang="en-IN" b="1" dirty="0"/>
              <a:t>Step 3: Add Custom Intents</a:t>
            </a:r>
          </a:p>
          <a:p>
            <a:pPr>
              <a:buFont typeface="+mj-lt"/>
              <a:buAutoNum type="arabicPeriod"/>
            </a:pPr>
            <a:r>
              <a:rPr lang="en-IN" dirty="0"/>
              <a:t>Navigate to </a:t>
            </a:r>
            <a:r>
              <a:rPr lang="en-IN" b="1" dirty="0"/>
              <a:t>Interaction Model</a:t>
            </a:r>
            <a:r>
              <a:rPr lang="en-IN" dirty="0"/>
              <a:t> &gt; </a:t>
            </a:r>
            <a:r>
              <a:rPr lang="en-IN" b="1" dirty="0"/>
              <a:t>Intents</a:t>
            </a:r>
            <a:r>
              <a:rPr lang="en-IN" dirty="0"/>
              <a:t>.</a:t>
            </a:r>
          </a:p>
          <a:p>
            <a:pPr>
              <a:buFont typeface="+mj-lt"/>
              <a:buAutoNum type="arabicPeriod"/>
            </a:pPr>
            <a:r>
              <a:rPr lang="en-IN" dirty="0"/>
              <a:t>Click </a:t>
            </a:r>
            <a:r>
              <a:rPr lang="en-IN" b="1" dirty="0"/>
              <a:t>Add Intent</a:t>
            </a:r>
            <a:r>
              <a:rPr lang="en-IN" dirty="0"/>
              <a:t> and then </a:t>
            </a:r>
            <a:r>
              <a:rPr lang="en-IN" b="1" dirty="0"/>
              <a:t>Create custom intent</a:t>
            </a:r>
            <a:r>
              <a:rPr lang="en-IN" dirty="0"/>
              <a:t>.</a:t>
            </a:r>
          </a:p>
          <a:p>
            <a:r>
              <a:rPr lang="en-IN" b="1" dirty="0"/>
              <a:t>Add the </a:t>
            </a:r>
            <a:r>
              <a:rPr lang="en-IN" b="1" dirty="0" err="1"/>
              <a:t>WelcomeIntent</a:t>
            </a:r>
            <a:endParaRPr lang="en-IN" b="1" dirty="0"/>
          </a:p>
          <a:p>
            <a:pPr>
              <a:buFont typeface="Arial" panose="020B0604020202020204" pitchFamily="34" charset="0"/>
              <a:buChar char="•"/>
            </a:pPr>
            <a:r>
              <a:rPr lang="en-IN" b="1" dirty="0"/>
              <a:t>Name</a:t>
            </a:r>
            <a:r>
              <a:rPr lang="en-IN" dirty="0"/>
              <a:t>: </a:t>
            </a:r>
            <a:r>
              <a:rPr lang="en-IN" dirty="0" err="1"/>
              <a:t>WelcomeIntent</a:t>
            </a:r>
            <a:endParaRPr lang="en-IN" dirty="0"/>
          </a:p>
          <a:p>
            <a:pPr marL="0" indent="0">
              <a:buNone/>
            </a:pPr>
            <a:endParaRPr lang="en-IN" dirty="0"/>
          </a:p>
          <a:p>
            <a:endParaRPr lang="en-US" dirty="0"/>
          </a:p>
        </p:txBody>
      </p:sp>
    </p:spTree>
    <p:extLst>
      <p:ext uri="{BB962C8B-B14F-4D97-AF65-F5344CB8AC3E}">
        <p14:creationId xmlns:p14="http://schemas.microsoft.com/office/powerpoint/2010/main" val="2139148178"/>
      </p:ext>
    </p:extLst>
  </p:cSld>
  <p:clrMapOvr>
    <a:masterClrMapping/>
  </p:clrMapOvr>
  <p:transition spd="slow"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45D3F-0552-9C5B-C295-2CE111F4D360}"/>
              </a:ext>
            </a:extLst>
          </p:cNvPr>
          <p:cNvSpPr>
            <a:spLocks noGrp="1"/>
          </p:cNvSpPr>
          <p:nvPr>
            <p:ph idx="1"/>
          </p:nvPr>
        </p:nvSpPr>
        <p:spPr>
          <a:xfrm>
            <a:off x="508000" y="0"/>
            <a:ext cx="22669500" cy="12504738"/>
          </a:xfrm>
        </p:spPr>
        <p:txBody>
          <a:bodyPr/>
          <a:lstStyle/>
          <a:p>
            <a:endParaRPr lang="en-IN" b="1" dirty="0"/>
          </a:p>
          <a:p>
            <a:r>
              <a:rPr lang="en-IN" b="1" dirty="0"/>
              <a:t>Step 4: Create Custom Slot Types</a:t>
            </a:r>
          </a:p>
          <a:p>
            <a:pPr>
              <a:buFont typeface="+mj-lt"/>
              <a:buAutoNum type="arabicPeriod"/>
            </a:pPr>
            <a:r>
              <a:rPr lang="en-IN" dirty="0"/>
              <a:t>Go to </a:t>
            </a:r>
            <a:r>
              <a:rPr lang="en-IN" b="1" dirty="0"/>
              <a:t>Interaction Model</a:t>
            </a:r>
            <a:r>
              <a:rPr lang="en-IN" dirty="0"/>
              <a:t> &gt; </a:t>
            </a:r>
            <a:r>
              <a:rPr lang="en-IN" b="1" dirty="0"/>
              <a:t>Slot Types</a:t>
            </a:r>
            <a:r>
              <a:rPr lang="en-IN" dirty="0"/>
              <a:t>.</a:t>
            </a:r>
          </a:p>
          <a:p>
            <a:pPr>
              <a:buFont typeface="+mj-lt"/>
              <a:buAutoNum type="arabicPeriod"/>
            </a:pPr>
            <a:r>
              <a:rPr lang="en-IN" dirty="0"/>
              <a:t>Click </a:t>
            </a:r>
            <a:r>
              <a:rPr lang="en-IN" b="1" dirty="0"/>
              <a:t>Add Slot Type</a:t>
            </a:r>
            <a:r>
              <a:rPr lang="en-IN" dirty="0"/>
              <a:t> &gt; </a:t>
            </a:r>
            <a:r>
              <a:rPr lang="en-IN" b="1" dirty="0"/>
              <a:t>Create custom slot type</a:t>
            </a:r>
            <a:r>
              <a:rPr lang="en-IN" dirty="0"/>
              <a:t>.</a:t>
            </a:r>
          </a:p>
          <a:p>
            <a:pPr>
              <a:buFont typeface="+mj-lt"/>
              <a:buAutoNum type="arabicPeriod"/>
            </a:pPr>
            <a:r>
              <a:rPr lang="en-IN" dirty="0"/>
              <a:t>Create a custom slot for the type of greeting or task the user might want.</a:t>
            </a:r>
          </a:p>
          <a:p>
            <a:r>
              <a:rPr lang="en-IN" b="1" dirty="0"/>
              <a:t>Create the </a:t>
            </a:r>
            <a:r>
              <a:rPr lang="en-IN" b="1" dirty="0" err="1"/>
              <a:t>GreetingType</a:t>
            </a:r>
            <a:r>
              <a:rPr lang="en-IN" b="1" dirty="0"/>
              <a:t> Slot</a:t>
            </a:r>
          </a:p>
          <a:p>
            <a:pPr>
              <a:buFont typeface="Arial" panose="020B0604020202020204" pitchFamily="34" charset="0"/>
              <a:buChar char="•"/>
            </a:pPr>
            <a:r>
              <a:rPr lang="en-IN" b="1" dirty="0"/>
              <a:t>Name</a:t>
            </a:r>
            <a:r>
              <a:rPr lang="en-IN" dirty="0"/>
              <a:t>: </a:t>
            </a:r>
            <a:r>
              <a:rPr lang="en-IN" dirty="0" err="1"/>
              <a:t>GreetingType</a:t>
            </a:r>
            <a:endParaRPr lang="en-IN" dirty="0"/>
          </a:p>
          <a:p>
            <a:pPr>
              <a:buFont typeface="Arial" panose="020B0604020202020204" pitchFamily="34" charset="0"/>
              <a:buChar char="•"/>
            </a:pPr>
            <a:r>
              <a:rPr lang="en-IN" b="1" dirty="0"/>
              <a:t>Values</a:t>
            </a:r>
            <a:r>
              <a:rPr lang="en-IN" dirty="0"/>
              <a:t>:    “friends”, ”</a:t>
            </a:r>
            <a:r>
              <a:rPr lang="en-IN" dirty="0" err="1"/>
              <a:t>team”,”students</a:t>
            </a:r>
            <a:r>
              <a:rPr lang="en-IN" dirty="0"/>
              <a:t>”</a:t>
            </a:r>
          </a:p>
          <a:p>
            <a:endParaRPr lang="en-US" dirty="0"/>
          </a:p>
        </p:txBody>
      </p:sp>
    </p:spTree>
    <p:extLst>
      <p:ext uri="{BB962C8B-B14F-4D97-AF65-F5344CB8AC3E}">
        <p14:creationId xmlns:p14="http://schemas.microsoft.com/office/powerpoint/2010/main" val="923801302"/>
      </p:ext>
    </p:extLst>
  </p:cSld>
  <p:clrMapOvr>
    <a:masterClrMapping/>
  </p:clrMapOvr>
  <p:transition spd="slow"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A6448-5EC6-0E5D-46A2-D956F1555ED1}"/>
              </a:ext>
            </a:extLst>
          </p:cNvPr>
          <p:cNvSpPr>
            <a:spLocks noGrp="1"/>
          </p:cNvSpPr>
          <p:nvPr>
            <p:ph idx="1"/>
          </p:nvPr>
        </p:nvSpPr>
        <p:spPr>
          <a:xfrm>
            <a:off x="508000" y="508000"/>
            <a:ext cx="22669500" cy="11996738"/>
          </a:xfrm>
        </p:spPr>
        <p:txBody>
          <a:bodyPr/>
          <a:lstStyle/>
          <a:p>
            <a:r>
              <a:rPr lang="en-IN" b="1" dirty="0"/>
              <a:t>Add Slots to </a:t>
            </a:r>
            <a:r>
              <a:rPr lang="en-IN" b="1" dirty="0" err="1"/>
              <a:t>WelcomeIntent</a:t>
            </a:r>
            <a:endParaRPr lang="en-IN" b="1" dirty="0"/>
          </a:p>
          <a:p>
            <a:pPr>
              <a:buFont typeface="+mj-lt"/>
              <a:buAutoNum type="arabicPeriod"/>
            </a:pPr>
            <a:r>
              <a:rPr lang="en-IN" dirty="0"/>
              <a:t>After creating the custom slot type, go to the </a:t>
            </a:r>
            <a:r>
              <a:rPr lang="en-IN" b="1" dirty="0" err="1"/>
              <a:t>WelcomeIntent</a:t>
            </a:r>
            <a:r>
              <a:rPr lang="en-IN" dirty="0"/>
              <a:t>.</a:t>
            </a:r>
          </a:p>
          <a:p>
            <a:pPr>
              <a:buFont typeface="+mj-lt"/>
              <a:buAutoNum type="arabicPeriod"/>
            </a:pPr>
            <a:r>
              <a:rPr lang="en-IN" dirty="0"/>
              <a:t>Add a slot under </a:t>
            </a:r>
            <a:r>
              <a:rPr lang="en-IN" b="1" dirty="0"/>
              <a:t>Slot Definitions</a:t>
            </a:r>
            <a:r>
              <a:rPr lang="en-IN" dirty="0"/>
              <a:t>:</a:t>
            </a:r>
          </a:p>
          <a:p>
            <a:pPr marL="742950" lvl="1" indent="-285750">
              <a:buFont typeface="+mj-lt"/>
              <a:buAutoNum type="arabicPeriod"/>
            </a:pPr>
            <a:r>
              <a:rPr lang="en-IN" b="1" dirty="0"/>
              <a:t>Slot Name</a:t>
            </a:r>
            <a:r>
              <a:rPr lang="en-IN" dirty="0"/>
              <a:t>: greeting</a:t>
            </a:r>
          </a:p>
          <a:p>
            <a:pPr marL="742950" lvl="1" indent="-285750">
              <a:buFont typeface="+mj-lt"/>
              <a:buAutoNum type="arabicPeriod"/>
            </a:pPr>
            <a:r>
              <a:rPr lang="en-IN" b="1" dirty="0"/>
              <a:t>Slot Type</a:t>
            </a:r>
            <a:r>
              <a:rPr lang="en-IN" dirty="0"/>
              <a:t>: </a:t>
            </a:r>
            <a:r>
              <a:rPr lang="en-IN" dirty="0" err="1"/>
              <a:t>GreetingType</a:t>
            </a:r>
            <a:endParaRPr lang="en-IN" dirty="0"/>
          </a:p>
          <a:p>
            <a:pPr>
              <a:buFont typeface="+mj-lt"/>
              <a:buAutoNum type="arabicPeriod"/>
            </a:pPr>
            <a:r>
              <a:rPr lang="en-IN" dirty="0"/>
              <a:t> Add the </a:t>
            </a:r>
            <a:r>
              <a:rPr lang="en-IN" b="1" dirty="0"/>
              <a:t>Sample Utterances</a:t>
            </a:r>
            <a:r>
              <a:rPr lang="en-IN" dirty="0"/>
              <a:t> for </a:t>
            </a:r>
            <a:r>
              <a:rPr lang="en-IN" dirty="0" err="1"/>
              <a:t>WelcomeIntent</a:t>
            </a:r>
            <a:r>
              <a:rPr lang="en-IN" dirty="0"/>
              <a:t> to include the slot:</a:t>
            </a:r>
          </a:p>
          <a:p>
            <a:pPr marL="742950" lvl="1" indent="-285750">
              <a:buFont typeface="+mj-lt"/>
              <a:buAutoNum type="arabicPeriod"/>
            </a:pPr>
            <a:r>
              <a:rPr lang="en-IN" dirty="0"/>
              <a:t>”Hey{greeting}"</a:t>
            </a:r>
          </a:p>
          <a:p>
            <a:pPr marL="742950" lvl="1" indent="-285750">
              <a:buFont typeface="+mj-lt"/>
              <a:buAutoNum type="arabicPeriod"/>
            </a:pPr>
            <a:r>
              <a:rPr lang="en-IN" dirty="0"/>
              <a:t>”Hello {greeting}"</a:t>
            </a:r>
          </a:p>
          <a:p>
            <a:pPr marL="0" indent="0">
              <a:buNone/>
            </a:pPr>
            <a:r>
              <a:rPr lang="en-IN" b="1" dirty="0"/>
              <a:t>3. Alexa Responses and Utterances</a:t>
            </a:r>
          </a:p>
          <a:p>
            <a:r>
              <a:rPr lang="en-IN" dirty="0"/>
              <a:t>Alexa will respond to the custom utterances based on user input</a:t>
            </a:r>
          </a:p>
          <a:p>
            <a:endParaRPr lang="en-US" dirty="0"/>
          </a:p>
        </p:txBody>
      </p:sp>
    </p:spTree>
    <p:extLst>
      <p:ext uri="{BB962C8B-B14F-4D97-AF65-F5344CB8AC3E}">
        <p14:creationId xmlns:p14="http://schemas.microsoft.com/office/powerpoint/2010/main" val="847457201"/>
      </p:ext>
    </p:extLst>
  </p:cSld>
  <p:clrMapOvr>
    <a:masterClrMapping/>
  </p:clrMapOvr>
  <p:transition spd="slow" advTm="2000"/>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1758</TotalTime>
  <Words>882</Words>
  <Application>Microsoft Macintosh PowerPoint</Application>
  <PresentationFormat>Custom</PresentationFormat>
  <Paragraphs>117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Helvetica Neue</vt:lpstr>
      <vt:lpstr>Helvetica Neue Medium</vt:lpstr>
      <vt:lpstr>Poppins</vt:lpstr>
      <vt:lpstr>Times New Roman</vt:lpstr>
      <vt:lpstr>21_BasicWhite</vt:lpstr>
      <vt:lpstr>PowerPoint Presentation</vt:lpstr>
      <vt:lpstr>PowerPoint Presentation</vt:lpstr>
      <vt:lpstr>PowerPoint Presentation</vt:lpstr>
      <vt:lpstr>PowerPoint Presentation</vt:lpstr>
      <vt:lpstr>Interaction model</vt:lpstr>
      <vt:lpstr>Amazon Alexa Skill Set for Hello world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HP</dc:creator>
  <cp:lastModifiedBy>Microsoft Office User</cp:lastModifiedBy>
  <cp:revision>168</cp:revision>
  <cp:lastPrinted>2024-02-13T04:33:06Z</cp:lastPrinted>
  <dcterms:modified xsi:type="dcterms:W3CDTF">2024-09-05T16:56:55Z</dcterms:modified>
</cp:coreProperties>
</file>