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40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1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0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384E-038D-4A77-B140-F9E6CD64AE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32407F-76B6-4A86-9653-1F1886B1C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2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203A613-C726-45A6-BB97-2CB129E1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4" y="4960320"/>
            <a:ext cx="10265547" cy="1547012"/>
          </a:xfrm>
        </p:spPr>
        <p:txBody>
          <a:bodyPr>
            <a:normAutofit/>
          </a:bodyPr>
          <a:lstStyle/>
          <a:p>
            <a:pPr algn="r"/>
            <a:r>
              <a:rPr lang="en-IN" sz="3300" b="1" u="sng" dirty="0">
                <a:solidFill>
                  <a:schemeClr val="bg2">
                    <a:lumMod val="50000"/>
                  </a:schemeClr>
                </a:solidFill>
              </a:rPr>
              <a:t>Prepared By:-</a:t>
            </a:r>
          </a:p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Vidya Shree (pd14_173)</a:t>
            </a:r>
          </a:p>
          <a:p>
            <a:pPr algn="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Aishwarya Singh Gaur (pd14_191)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2C1A37-105D-4632-A6FB-6F37DE9A403A}"/>
              </a:ext>
            </a:extLst>
          </p:cNvPr>
          <p:cNvSpPr txBox="1">
            <a:spLocks/>
          </p:cNvSpPr>
          <p:nvPr/>
        </p:nvSpPr>
        <p:spPr>
          <a:xfrm>
            <a:off x="628834" y="194489"/>
            <a:ext cx="11137038" cy="2604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Doctor Fee Prediction </a:t>
            </a:r>
          </a:p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 different Cities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C5768-A57B-47B7-9C2D-8150E326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9" y="2388096"/>
            <a:ext cx="6465904" cy="3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09B-2A16-41B7-9731-826B952BA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052" y="509286"/>
            <a:ext cx="8915399" cy="1233996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041" y="1838871"/>
            <a:ext cx="8915399" cy="38517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build a ML Project to predict the consultancy fee of Doctors 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Practo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project we have to Scrape the doctors’ data from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using python library called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collect information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Name of the doctor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Specialty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Their specialty like dentist, Gynecologist, pediatrician etc. 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Degree type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MBBS, MS, MD, BDS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Total year of experience Location - Location of clinic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City of the clinic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score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This will be doctor patient experience score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Number of people votes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Consult fee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Consultation fee at clinic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E1902-5152-45D9-BE59-F033CF761F52}"/>
              </a:ext>
            </a:extLst>
          </p:cNvPr>
          <p:cNvSpPr txBox="1">
            <a:spLocks/>
          </p:cNvSpPr>
          <p:nvPr/>
        </p:nvSpPr>
        <p:spPr>
          <a:xfrm>
            <a:off x="1621063" y="14456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Work Flow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DEB32-DA5A-4CE6-BE91-D7FF7ECC3696}"/>
              </a:ext>
            </a:extLst>
          </p:cNvPr>
          <p:cNvGrpSpPr/>
          <p:nvPr/>
        </p:nvGrpSpPr>
        <p:grpSpPr>
          <a:xfrm>
            <a:off x="1023720" y="1864309"/>
            <a:ext cx="10655743" cy="1065323"/>
            <a:chOff x="1023720" y="1695633"/>
            <a:chExt cx="10655743" cy="1065323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C300107-5E2A-442F-A5AA-99B828FE9A96}"/>
                </a:ext>
              </a:extLst>
            </p:cNvPr>
            <p:cNvSpPr/>
            <p:nvPr/>
          </p:nvSpPr>
          <p:spPr>
            <a:xfrm>
              <a:off x="1023720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Collection Via Web Scraping</a:t>
              </a:r>
              <a:endParaRPr lang="en-IN" sz="12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52C42E5B-E7CA-4BAA-A302-73784BF3A290}"/>
                </a:ext>
              </a:extLst>
            </p:cNvPr>
            <p:cNvSpPr/>
            <p:nvPr/>
          </p:nvSpPr>
          <p:spPr>
            <a:xfrm>
              <a:off x="2871373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Cleaning </a:t>
              </a:r>
              <a:endParaRPr lang="en-IN" sz="12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BA75E85-5580-4809-B86B-C81761824DB3}"/>
                </a:ext>
              </a:extLst>
            </p:cNvPr>
            <p:cNvSpPr/>
            <p:nvPr/>
          </p:nvSpPr>
          <p:spPr>
            <a:xfrm>
              <a:off x="6447225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Analysis </a:t>
              </a:r>
              <a:endParaRPr lang="en-IN" sz="12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E901E869-2C4E-4991-BF83-83B0D043C29A}"/>
                </a:ext>
              </a:extLst>
            </p:cNvPr>
            <p:cNvSpPr/>
            <p:nvPr/>
          </p:nvSpPr>
          <p:spPr>
            <a:xfrm>
              <a:off x="8291781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endParaRPr lang="en-IN" sz="1200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E007F6C-1CBF-43A0-9BC4-7A724ADF9DB1}"/>
                </a:ext>
              </a:extLst>
            </p:cNvPr>
            <p:cNvSpPr/>
            <p:nvPr/>
          </p:nvSpPr>
          <p:spPr>
            <a:xfrm>
              <a:off x="10029272" y="1695635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Insights</a:t>
              </a:r>
              <a:endParaRPr lang="en-IN" sz="1200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BC5F5CE8-DD17-4BDF-9DB7-AB35B5CEDC44}"/>
                </a:ext>
              </a:extLst>
            </p:cNvPr>
            <p:cNvSpPr/>
            <p:nvPr/>
          </p:nvSpPr>
          <p:spPr>
            <a:xfrm>
              <a:off x="4699851" y="1695633"/>
              <a:ext cx="1650191" cy="106532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Model </a:t>
              </a:r>
              <a:endParaRPr lang="en-IN" sz="1200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ECB300-0728-4960-B97B-1C99DB21619F}"/>
              </a:ext>
            </a:extLst>
          </p:cNvPr>
          <p:cNvSpPr txBox="1">
            <a:spLocks/>
          </p:cNvSpPr>
          <p:nvPr/>
        </p:nvSpPr>
        <p:spPr>
          <a:xfrm>
            <a:off x="2038313" y="3567352"/>
            <a:ext cx="10058400" cy="2006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Selenium library in python for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Data cleaning we have used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analysis we have used Excel Pivot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Dashboard using Excel.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867" y="2282754"/>
            <a:ext cx="8915399" cy="2386900"/>
          </a:xfrm>
        </p:spPr>
        <p:txBody>
          <a:bodyPr>
            <a:normAutofit/>
          </a:bodyPr>
          <a:lstStyle/>
          <a:p>
            <a:r>
              <a:rPr lang="en-IN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divided web scraping into two parts: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extracted links to open each doctors profile.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that link we have extracted required features.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1D5FA-2A15-4891-9478-39F664FA03BB}"/>
              </a:ext>
            </a:extLst>
          </p:cNvPr>
          <p:cNvSpPr txBox="1">
            <a:spLocks/>
          </p:cNvSpPr>
          <p:nvPr/>
        </p:nvSpPr>
        <p:spPr>
          <a:xfrm>
            <a:off x="1621063" y="14456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Web Scraping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21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86D5F9-AD44-4B7B-81BE-B4B944A0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52" y="1539148"/>
            <a:ext cx="7653528" cy="5032248"/>
          </a:xfrm>
          <a:prstGeom prst="rect">
            <a:avLst/>
          </a:prstGeom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546C2C5-46A4-4E87-BF03-73E7CCA57514}"/>
              </a:ext>
            </a:extLst>
          </p:cNvPr>
          <p:cNvSpPr txBox="1">
            <a:spLocks/>
          </p:cNvSpPr>
          <p:nvPr/>
        </p:nvSpPr>
        <p:spPr>
          <a:xfrm>
            <a:off x="1336978" y="286604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Doctors In Each City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90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A008C5-65B4-4469-BC67-6DE7D9F9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25" y="577326"/>
            <a:ext cx="9986916" cy="620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C388D4-0A65-44F4-81B5-680191D07672}"/>
              </a:ext>
            </a:extLst>
          </p:cNvPr>
          <p:cNvSpPr txBox="1">
            <a:spLocks/>
          </p:cNvSpPr>
          <p:nvPr/>
        </p:nvSpPr>
        <p:spPr>
          <a:xfrm>
            <a:off x="2568606" y="737124"/>
            <a:ext cx="8335669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Number of Doctors with different Specialties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21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BD80C4-575F-44D5-B398-F8CBD98D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35" y="1464816"/>
            <a:ext cx="8819410" cy="52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2647BE-2A7D-4874-B090-733D0C14284E}"/>
              </a:ext>
            </a:extLst>
          </p:cNvPr>
          <p:cNvSpPr txBox="1">
            <a:spLocks/>
          </p:cNvSpPr>
          <p:nvPr/>
        </p:nvSpPr>
        <p:spPr>
          <a:xfrm>
            <a:off x="1336978" y="286604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Correlation-Heat Map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05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12A775-EB30-4F12-BE04-32F498DB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549" y="2364275"/>
            <a:ext cx="4326492" cy="212944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PCA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 :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201.42297433927857</a:t>
            </a:r>
          </a:p>
          <a:p>
            <a:pPr algn="l"/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R2 Score: 0.48357350005816313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07A59B-4334-438E-8B6B-8F11F138670F}"/>
              </a:ext>
            </a:extLst>
          </p:cNvPr>
          <p:cNvSpPr txBox="1">
            <a:spLocks/>
          </p:cNvSpPr>
          <p:nvPr/>
        </p:nvSpPr>
        <p:spPr>
          <a:xfrm>
            <a:off x="1066800" y="455280"/>
            <a:ext cx="10058400" cy="98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Linear Regression Model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EE35A8-E414-46AC-B7BA-FD5A67C9B29E}"/>
              </a:ext>
            </a:extLst>
          </p:cNvPr>
          <p:cNvSpPr txBox="1">
            <a:spLocks/>
          </p:cNvSpPr>
          <p:nvPr/>
        </p:nvSpPr>
        <p:spPr>
          <a:xfrm>
            <a:off x="6798708" y="2358212"/>
            <a:ext cx="4326492" cy="1996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PCA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 :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199.1332641311188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 Score: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0.4825893423078844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FF6D6A-24EF-4862-8004-EEE5751D7C6D}"/>
              </a:ext>
            </a:extLst>
          </p:cNvPr>
          <p:cNvSpPr txBox="1">
            <a:spLocks/>
          </p:cNvSpPr>
          <p:nvPr/>
        </p:nvSpPr>
        <p:spPr>
          <a:xfrm>
            <a:off x="898124" y="1316413"/>
            <a:ext cx="10058400" cy="1879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93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253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Aishwarya Gaur</cp:lastModifiedBy>
  <cp:revision>18</cp:revision>
  <dcterms:created xsi:type="dcterms:W3CDTF">2022-11-15T15:14:16Z</dcterms:created>
  <dcterms:modified xsi:type="dcterms:W3CDTF">2022-11-16T08:04:49Z</dcterms:modified>
</cp:coreProperties>
</file>