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9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cs typeface="Times New Roman" panose="02020603050405020304" pitchFamily="18" charset="0"/>
              </a:rPr>
              <a:t>Customers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14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cs typeface="Times New Roman" panose="02020603050405020304" pitchFamily="18" charset="0"/>
              </a:rPr>
              <a:t>Number of cars own on each states</a:t>
            </a:r>
            <a:endParaRPr lang="en-US" dirty="0"/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75881"/>
            <a:ext cx="4134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0" y="1469814"/>
            <a:ext cx="4414132" cy="313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+mn-lt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+mn-lt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It looks like the percentages of under 25 years old not really change.</a:t>
            </a:r>
            <a:endParaRPr lang="en-US" sz="1600" dirty="0">
              <a:latin typeface="+mn-lt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36" y="927947"/>
            <a:ext cx="3524629" cy="4036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166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941493"/>
            <a:ext cx="3210560" cy="37456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-15501" y="1430791"/>
            <a:ext cx="3259633" cy="184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The rest industries is still same </a:t>
            </a:r>
          </a:p>
          <a:p>
            <a:endParaRPr dirty="0">
              <a:latin typeface="+mn-lt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712" y="3162345"/>
            <a:ext cx="342671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b="1" dirty="0"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19931"/>
            <a:ext cx="4222143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lc="http://schemas.openxmlformats.org/drawingml/2006/lockedCanvas" xmlns=""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32" y="857586"/>
            <a:ext cx="2773703" cy="175824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lc="http://schemas.openxmlformats.org/drawingml/2006/lockedCanvas" xmlns=""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867373"/>
            <a:ext cx="3154703" cy="1806122"/>
          </a:xfrm>
          <a:prstGeom prst="rect">
            <a:avLst/>
          </a:prstGeom>
        </p:spPr>
      </p:pic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lc="http://schemas.openxmlformats.org/drawingml/2006/lockedCanvas" xmlns=""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26" y="2973421"/>
            <a:ext cx="2396413" cy="1630967"/>
          </a:xfrm>
          <a:prstGeom prst="rect">
            <a:avLst/>
          </a:prstGeom>
        </p:spPr>
      </p:pic>
      <p:pic>
        <p:nvPicPr>
          <p:cNvPr id="17" name="Picture 16" descr="A picture containing screenshot&#10;&#10;Description automatically generated">
            <a:extLst>
              <a:ext uri="{FF2B5EF4-FFF2-40B4-BE49-F238E27FC236}">
                <a16:creationId xmlns:lc="http://schemas.openxmlformats.org/drawingml/2006/lockedCanvas" xmlns=""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40" y="2909095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 flipH="1">
            <a:off x="-119270" y="1083299"/>
            <a:ext cx="324295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Shape 99"/>
          <p:cNvSpPr/>
          <p:nvPr/>
        </p:nvSpPr>
        <p:spPr>
          <a:xfrm>
            <a:off x="70020" y="1320452"/>
            <a:ext cx="8565600" cy="430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600" b="1" dirty="0"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-6201" y="207803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lc="http://schemas.openxmlformats.org/drawingml/2006/lockedCanvas" xmlns=""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89" y="1356553"/>
            <a:ext cx="4170929" cy="28279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5104836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556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Gaurang Mittal</cp:lastModifiedBy>
  <cp:revision>4</cp:revision>
  <dcterms:modified xsi:type="dcterms:W3CDTF">2020-05-09T06:18:00Z</dcterms:modified>
</cp:coreProperties>
</file>