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1" r:id="rId4"/>
    <p:sldId id="258" r:id="rId5"/>
    <p:sldId id="259" r:id="rId6"/>
    <p:sldId id="260"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3" autoAdjust="0"/>
    <p:restoredTop sz="94660"/>
  </p:normalViewPr>
  <p:slideViewPr>
    <p:cSldViewPr snapToGrid="0">
      <p:cViewPr varScale="1">
        <p:scale>
          <a:sx n="88" d="100"/>
          <a:sy n="88" d="100"/>
        </p:scale>
        <p:origin x="66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AC8D95-5E5D-4685-B6C4-0B3106E1E1D2}"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DFC0B-DF5F-420C-9AFB-850C56903BB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80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0AC8D95-5E5D-4685-B6C4-0B3106E1E1D2}" type="datetimeFigureOut">
              <a:rPr lang="en-US" smtClean="0"/>
              <a:t>9/22/2018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54484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AC8D95-5E5D-4685-B6C4-0B3106E1E1D2}"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3715733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AC8D95-5E5D-4685-B6C4-0B3106E1E1D2}"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DFC0B-DF5F-420C-9AFB-850C56903BB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19092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AC8D95-5E5D-4685-B6C4-0B3106E1E1D2}"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3666245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AC8D95-5E5D-4685-B6C4-0B3106E1E1D2}"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DFC0B-DF5F-420C-9AFB-850C56903BB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8031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AC8D95-5E5D-4685-B6C4-0B3106E1E1D2}"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300738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AC8D95-5E5D-4685-B6C4-0B3106E1E1D2}"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4234317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AC8D95-5E5D-4685-B6C4-0B3106E1E1D2}"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388554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AC8D95-5E5D-4685-B6C4-0B3106E1E1D2}"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276430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AC8D95-5E5D-4685-B6C4-0B3106E1E1D2}"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173797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AC8D95-5E5D-4685-B6C4-0B3106E1E1D2}"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1317412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AC8D95-5E5D-4685-B6C4-0B3106E1E1D2}" type="datetimeFigureOut">
              <a:rPr lang="en-US" smtClean="0"/>
              <a:t>9/22/2018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69460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AC8D95-5E5D-4685-B6C4-0B3106E1E1D2}" type="datetimeFigureOut">
              <a:rPr lang="en-US" smtClean="0"/>
              <a:t>9/22/2018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60208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C8D95-5E5D-4685-B6C4-0B3106E1E1D2}" type="datetimeFigureOut">
              <a:rPr lang="en-US" smtClean="0"/>
              <a:t>9/22/2018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118029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AC8D95-5E5D-4685-B6C4-0B3106E1E1D2}"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104476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AC8D95-5E5D-4685-B6C4-0B3106E1E1D2}"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DFC0B-DF5F-420C-9AFB-850C56903BB8}" type="slidenum">
              <a:rPr lang="en-US" smtClean="0"/>
              <a:t>‹#›</a:t>
            </a:fld>
            <a:endParaRPr lang="en-US"/>
          </a:p>
        </p:txBody>
      </p:sp>
    </p:spTree>
    <p:extLst>
      <p:ext uri="{BB962C8B-B14F-4D97-AF65-F5344CB8AC3E}">
        <p14:creationId xmlns:p14="http://schemas.microsoft.com/office/powerpoint/2010/main" val="311249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0AC8D95-5E5D-4685-B6C4-0B3106E1E1D2}" type="datetimeFigureOut">
              <a:rPr lang="en-US" smtClean="0"/>
              <a:t>9/22/2018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8FDFC0B-DF5F-420C-9AFB-850C56903BB8}" type="slidenum">
              <a:rPr lang="en-US" smtClean="0"/>
              <a:t>‹#›</a:t>
            </a:fld>
            <a:endParaRPr lang="en-US"/>
          </a:p>
        </p:txBody>
      </p:sp>
    </p:spTree>
    <p:extLst>
      <p:ext uri="{BB962C8B-B14F-4D97-AF65-F5344CB8AC3E}">
        <p14:creationId xmlns:p14="http://schemas.microsoft.com/office/powerpoint/2010/main" val="396065255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02999"/>
          </a:xfrm>
        </p:spPr>
        <p:txBody>
          <a:bodyPr>
            <a:normAutofit fontScale="90000"/>
          </a:bodyPr>
          <a:lstStyle/>
          <a:p>
            <a:r>
              <a:rPr lang="en-US" b="1" u="sng" dirty="0" smtClean="0"/>
              <a:t>IR remote BASED AUTOMATION</a:t>
            </a:r>
            <a:endParaRPr lang="en-US" b="1" u="sng" dirty="0"/>
          </a:p>
        </p:txBody>
      </p:sp>
      <p:sp>
        <p:nvSpPr>
          <p:cNvPr id="3" name="Subtitle 2"/>
          <p:cNvSpPr>
            <a:spLocks noGrp="1"/>
          </p:cNvSpPr>
          <p:nvPr>
            <p:ph type="subTitle" idx="1"/>
          </p:nvPr>
        </p:nvSpPr>
        <p:spPr>
          <a:xfrm>
            <a:off x="1524000" y="3602038"/>
            <a:ext cx="9144000" cy="3317746"/>
          </a:xfrm>
        </p:spPr>
        <p:txBody>
          <a:bodyPr>
            <a:normAutofit/>
          </a:bodyPr>
          <a:lstStyle/>
          <a:p>
            <a:r>
              <a:rPr lang="en-US" dirty="0" smtClean="0"/>
              <a:t>          </a:t>
            </a:r>
            <a:r>
              <a:rPr lang="en-US" b="1" u="sng" dirty="0" smtClean="0"/>
              <a:t>Name</a:t>
            </a:r>
            <a:r>
              <a:rPr lang="en-US" b="1" dirty="0" smtClean="0"/>
              <a:t>		         </a:t>
            </a:r>
            <a:r>
              <a:rPr lang="en-US" b="1" u="sng" dirty="0" err="1" smtClean="0"/>
              <a:t>Enrl</a:t>
            </a:r>
            <a:r>
              <a:rPr lang="en-US" b="1" u="sng" dirty="0" smtClean="0"/>
              <a:t>. No.</a:t>
            </a:r>
          </a:p>
          <a:p>
            <a:endParaRPr lang="en-US" dirty="0" smtClean="0"/>
          </a:p>
          <a:p>
            <a:pPr marL="342900" indent="-342900">
              <a:buAutoNum type="arabicPeriod"/>
            </a:pPr>
            <a:r>
              <a:rPr lang="en-US" sz="1800" dirty="0" smtClean="0"/>
              <a:t>Gaurang Ambasana	       160470111004</a:t>
            </a:r>
          </a:p>
          <a:p>
            <a:pPr marL="342900" indent="-342900">
              <a:buAutoNum type="arabicPeriod"/>
            </a:pPr>
            <a:r>
              <a:rPr lang="en-US" sz="1800" dirty="0" err="1" smtClean="0"/>
              <a:t>Dhruvin</a:t>
            </a:r>
            <a:r>
              <a:rPr lang="en-US" sz="1800" dirty="0" smtClean="0"/>
              <a:t> </a:t>
            </a:r>
            <a:r>
              <a:rPr lang="en-US" sz="1800" dirty="0" err="1" smtClean="0"/>
              <a:t>Chikhaliya</a:t>
            </a:r>
            <a:r>
              <a:rPr lang="en-US" sz="1800" dirty="0" smtClean="0"/>
              <a:t>	       160470111012</a:t>
            </a:r>
          </a:p>
          <a:p>
            <a:pPr marL="342900" indent="-342900">
              <a:buAutoNum type="arabicPeriod"/>
            </a:pPr>
            <a:r>
              <a:rPr lang="en-US" sz="1800" dirty="0" err="1" smtClean="0"/>
              <a:t>Aghera</a:t>
            </a:r>
            <a:r>
              <a:rPr lang="en-US" sz="1800" dirty="0" smtClean="0"/>
              <a:t> Vishal		       160470111002</a:t>
            </a:r>
          </a:p>
          <a:p>
            <a:pPr marL="342900" indent="-342900">
              <a:buAutoNum type="arabicPeriod"/>
            </a:pPr>
            <a:r>
              <a:rPr lang="en-US" sz="1800" dirty="0" err="1" smtClean="0"/>
              <a:t>Sankhavra</a:t>
            </a:r>
            <a:r>
              <a:rPr lang="en-US" sz="1800" dirty="0" smtClean="0"/>
              <a:t> </a:t>
            </a:r>
            <a:r>
              <a:rPr lang="en-US" sz="1800" dirty="0" err="1" smtClean="0"/>
              <a:t>Krunal</a:t>
            </a:r>
            <a:r>
              <a:rPr lang="en-US" sz="1800" dirty="0" smtClean="0"/>
              <a:t>         	160470111045</a:t>
            </a:r>
            <a:endParaRPr lang="en-US" sz="1800" dirty="0"/>
          </a:p>
        </p:txBody>
      </p:sp>
    </p:spTree>
    <p:extLst>
      <p:ext uri="{BB962C8B-B14F-4D97-AF65-F5344CB8AC3E}">
        <p14:creationId xmlns:p14="http://schemas.microsoft.com/office/powerpoint/2010/main" val="2779649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538" y="194007"/>
            <a:ext cx="8534400" cy="1507067"/>
          </a:xfrm>
        </p:spPr>
        <p:txBody>
          <a:bodyPr/>
          <a:lstStyle/>
          <a:p>
            <a:r>
              <a:rPr lang="en-US" b="1" u="sng" dirty="0" smtClean="0"/>
              <a:t>List of COMPONENTS used:</a:t>
            </a:r>
            <a:endParaRPr lang="en-US" b="1" u="sng" dirty="0"/>
          </a:p>
        </p:txBody>
      </p:sp>
      <p:sp>
        <p:nvSpPr>
          <p:cNvPr id="4" name="Content Placeholder 3"/>
          <p:cNvSpPr>
            <a:spLocks noGrp="1"/>
          </p:cNvSpPr>
          <p:nvPr>
            <p:ph idx="1"/>
          </p:nvPr>
        </p:nvSpPr>
        <p:spPr>
          <a:xfrm>
            <a:off x="405538" y="1800133"/>
            <a:ext cx="8534400" cy="3615267"/>
          </a:xfrm>
        </p:spPr>
        <p:txBody>
          <a:bodyPr/>
          <a:lstStyle/>
          <a:p>
            <a:r>
              <a:rPr lang="en-US" dirty="0" smtClean="0"/>
              <a:t>Arduino UNO                     </a:t>
            </a:r>
          </a:p>
          <a:p>
            <a:r>
              <a:rPr lang="en-US" dirty="0" smtClean="0"/>
              <a:t>TSOP1738</a:t>
            </a:r>
          </a:p>
          <a:p>
            <a:r>
              <a:rPr lang="en-US" dirty="0" smtClean="0"/>
              <a:t>IR Remote</a:t>
            </a:r>
          </a:p>
          <a:p>
            <a:r>
              <a:rPr lang="en-US" dirty="0" smtClean="0"/>
              <a:t>Relay Module</a:t>
            </a:r>
          </a:p>
          <a:p>
            <a:r>
              <a:rPr lang="en-US" dirty="0" smtClean="0"/>
              <a:t>Bulb with Holder</a:t>
            </a:r>
          </a:p>
          <a:p>
            <a:r>
              <a:rPr lang="en-US" dirty="0" smtClean="0"/>
              <a:t>16x2 LCD</a:t>
            </a:r>
          </a:p>
          <a:p>
            <a:r>
              <a:rPr lang="en-US" dirty="0" smtClean="0"/>
              <a:t>Power Supply</a:t>
            </a:r>
          </a:p>
          <a:p>
            <a:r>
              <a:rPr lang="en-US" dirty="0" smtClean="0"/>
              <a:t>Connecting Wires</a:t>
            </a:r>
            <a:endParaRPr lang="en-US" dirty="0"/>
          </a:p>
        </p:txBody>
      </p:sp>
    </p:spTree>
    <p:extLst>
      <p:ext uri="{BB962C8B-B14F-4D97-AF65-F5344CB8AC3E}">
        <p14:creationId xmlns:p14="http://schemas.microsoft.com/office/powerpoint/2010/main" val="1254120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 y="5689114"/>
            <a:ext cx="8534400" cy="1507067"/>
          </a:xfrm>
        </p:spPr>
        <p:txBody>
          <a:bodyPr/>
          <a:lstStyle/>
          <a:p>
            <a:r>
              <a:rPr lang="en-US" dirty="0" smtClean="0"/>
              <a:t>Block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94" y="78377"/>
            <a:ext cx="11965577" cy="5826034"/>
          </a:xfrm>
        </p:spPr>
      </p:pic>
    </p:spTree>
    <p:extLst>
      <p:ext uri="{BB962C8B-B14F-4D97-AF65-F5344CB8AC3E}">
        <p14:creationId xmlns:p14="http://schemas.microsoft.com/office/powerpoint/2010/main" val="1044836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5628154"/>
            <a:ext cx="8534400" cy="1507067"/>
          </a:xfrm>
        </p:spPr>
        <p:txBody>
          <a:bodyPr/>
          <a:lstStyle/>
          <a:p>
            <a:r>
              <a:rPr lang="en-US" dirty="0" smtClean="0"/>
              <a:t>Circuit Diagram</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86" y="139337"/>
            <a:ext cx="12035245" cy="5869577"/>
          </a:xfrm>
        </p:spPr>
      </p:pic>
    </p:spTree>
    <p:extLst>
      <p:ext uri="{BB962C8B-B14F-4D97-AF65-F5344CB8AC3E}">
        <p14:creationId xmlns:p14="http://schemas.microsoft.com/office/powerpoint/2010/main" val="1096795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04" y="6183086"/>
            <a:ext cx="12065136" cy="674914"/>
          </a:xfrm>
        </p:spPr>
        <p:txBody>
          <a:bodyPr>
            <a:normAutofit/>
          </a:bodyPr>
          <a:lstStyle/>
          <a:p>
            <a:pPr algn="ctr"/>
            <a:r>
              <a:rPr lang="en-US" dirty="0" smtClean="0"/>
              <a:t>Working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36" y="78377"/>
            <a:ext cx="11904617" cy="6104709"/>
          </a:xfrm>
        </p:spPr>
      </p:pic>
    </p:spTree>
    <p:extLst>
      <p:ext uri="{BB962C8B-B14F-4D97-AF65-F5344CB8AC3E}">
        <p14:creationId xmlns:p14="http://schemas.microsoft.com/office/powerpoint/2010/main" val="3542133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69668"/>
            <a:ext cx="11382103" cy="6635931"/>
          </a:xfrm>
        </p:spPr>
        <p:txBody>
          <a:bodyPr>
            <a:normAutofit/>
          </a:bodyPr>
          <a:lstStyle/>
          <a:p>
            <a:pPr marL="0" indent="0" algn="just">
              <a:buNone/>
            </a:pPr>
            <a:r>
              <a:rPr lang="en-GB" sz="2400" b="1" dirty="0" smtClean="0"/>
              <a:t>When </a:t>
            </a:r>
            <a:r>
              <a:rPr lang="en-GB" sz="2400" b="1" dirty="0"/>
              <a:t>we press any button of IR Remote then remote sends a code in form of train of encoded pulses using 38Khz modulating frequency.</a:t>
            </a:r>
            <a:r>
              <a:rPr lang="en-GB" dirty="0"/>
              <a:t> </a:t>
            </a:r>
            <a:endParaRPr lang="en-GB" dirty="0" smtClean="0"/>
          </a:p>
          <a:p>
            <a:pPr algn="just">
              <a:buFont typeface="Arial" panose="020B0604020202020204" pitchFamily="34" charset="0"/>
              <a:buChar char="•"/>
            </a:pPr>
            <a:endParaRPr lang="en-GB" dirty="0" smtClean="0"/>
          </a:p>
          <a:p>
            <a:pPr algn="just">
              <a:buFont typeface="Arial" panose="020B0604020202020204" pitchFamily="34" charset="0"/>
              <a:buChar char="•"/>
            </a:pPr>
            <a:r>
              <a:rPr lang="en-GB" dirty="0" smtClean="0"/>
              <a:t>These </a:t>
            </a:r>
            <a:r>
              <a:rPr lang="en-GB" dirty="0"/>
              <a:t>pulses are received by </a:t>
            </a:r>
            <a:r>
              <a:rPr lang="en-GB" b="1" dirty="0"/>
              <a:t>TSOP1738</a:t>
            </a:r>
            <a:r>
              <a:rPr lang="en-GB" dirty="0"/>
              <a:t> sensor and read by Arduino and then Arduino decodes received train of pulse into a hex value and compares that decoded value with the predefined hex value of the pressed button. </a:t>
            </a:r>
            <a:endParaRPr lang="en-GB" dirty="0" smtClean="0"/>
          </a:p>
          <a:p>
            <a:pPr algn="just">
              <a:buFont typeface="Arial" panose="020B0604020202020204" pitchFamily="34" charset="0"/>
              <a:buChar char="•"/>
            </a:pPr>
            <a:r>
              <a:rPr lang="en-GB" dirty="0" smtClean="0"/>
              <a:t>If </a:t>
            </a:r>
            <a:r>
              <a:rPr lang="en-GB" dirty="0"/>
              <a:t>any match occurs then Arduino perform relative operation and the corresponding result is also displayed on 16x2 LCD by using appropriate commands. </a:t>
            </a:r>
            <a:endParaRPr lang="en-GB" dirty="0" smtClean="0"/>
          </a:p>
          <a:p>
            <a:pPr algn="just">
              <a:buFont typeface="Arial" panose="020B0604020202020204" pitchFamily="34" charset="0"/>
              <a:buChar char="•"/>
            </a:pPr>
            <a:r>
              <a:rPr lang="en-GB" dirty="0" smtClean="0"/>
              <a:t>Here </a:t>
            </a:r>
            <a:r>
              <a:rPr lang="en-GB" dirty="0"/>
              <a:t>in this project we have used </a:t>
            </a:r>
            <a:r>
              <a:rPr lang="en-GB" dirty="0" smtClean="0"/>
              <a:t>1 bulb, </a:t>
            </a:r>
            <a:r>
              <a:rPr lang="en-GB" dirty="0"/>
              <a:t>for demonstration which indicates </a:t>
            </a:r>
            <a:r>
              <a:rPr lang="en-GB" dirty="0" smtClean="0"/>
              <a:t>that we can use this for different appliances as well.</a:t>
            </a:r>
          </a:p>
          <a:p>
            <a:pPr algn="just">
              <a:buFont typeface="Arial" panose="020B0604020202020204" pitchFamily="34" charset="0"/>
              <a:buChar char="•"/>
            </a:pPr>
            <a:r>
              <a:rPr lang="en-GB" dirty="0"/>
              <a:t>we have used toggle [EVEN ODD] method for ON and OFF the single home appliance. </a:t>
            </a:r>
            <a:r>
              <a:rPr lang="en-GB" b="1" dirty="0"/>
              <a:t>Toggle method</a:t>
            </a:r>
            <a:r>
              <a:rPr lang="en-GB" dirty="0"/>
              <a:t> is nothing but to get that whether the button is pressed even no of times or the odd no of times. This is found by getting the reminder after dividing it by 2 (i%2), if there is some reminder then device will be turned ON and if reminder is 0 then it will be turned OFF</a:t>
            </a:r>
            <a:r>
              <a:rPr lang="en-GB" dirty="0" smtClean="0"/>
              <a:t>.</a:t>
            </a:r>
          </a:p>
          <a:p>
            <a:pPr algn="just">
              <a:buFont typeface="Arial" panose="020B0604020202020204" pitchFamily="34" charset="0"/>
              <a:buChar char="•"/>
            </a:pPr>
            <a:r>
              <a:rPr lang="en-GB" dirty="0" smtClean="0"/>
              <a:t>Odd bit turns the device on &amp; even bit turns the device off.</a:t>
            </a:r>
            <a:endParaRPr lang="en-US" dirty="0" smtClean="0"/>
          </a:p>
          <a:p>
            <a:endParaRPr lang="en-US" dirty="0"/>
          </a:p>
        </p:txBody>
      </p:sp>
    </p:spTree>
    <p:extLst>
      <p:ext uri="{BB962C8B-B14F-4D97-AF65-F5344CB8AC3E}">
        <p14:creationId xmlns:p14="http://schemas.microsoft.com/office/powerpoint/2010/main" val="3235101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422" y="84135"/>
            <a:ext cx="6096000" cy="6463308"/>
          </a:xfrm>
          <a:prstGeom prst="rect">
            <a:avLst/>
          </a:prstGeom>
        </p:spPr>
        <p:txBody>
          <a:bodyPr>
            <a:spAutoFit/>
          </a:bodyPr>
          <a:lstStyle/>
          <a:p>
            <a:r>
              <a:rPr lang="en-IN" dirty="0"/>
              <a:t>#include &lt;</a:t>
            </a:r>
            <a:r>
              <a:rPr lang="en-IN" dirty="0" err="1"/>
              <a:t>IRremote.h</a:t>
            </a:r>
            <a:r>
              <a:rPr lang="en-IN" dirty="0"/>
              <a:t>&gt;</a:t>
            </a:r>
          </a:p>
          <a:p>
            <a:r>
              <a:rPr lang="en-IN" dirty="0" err="1"/>
              <a:t>int</a:t>
            </a:r>
            <a:r>
              <a:rPr lang="en-IN" dirty="0"/>
              <a:t> RECEIVE_PIN = 11;</a:t>
            </a:r>
          </a:p>
          <a:p>
            <a:r>
              <a:rPr lang="en-IN" dirty="0" err="1"/>
              <a:t>IRrecv</a:t>
            </a:r>
            <a:r>
              <a:rPr lang="en-IN" dirty="0"/>
              <a:t> </a:t>
            </a:r>
            <a:r>
              <a:rPr lang="en-IN" dirty="0" err="1"/>
              <a:t>irrecv</a:t>
            </a:r>
            <a:r>
              <a:rPr lang="en-IN" dirty="0"/>
              <a:t>(RECEIVE_PIN);</a:t>
            </a:r>
          </a:p>
          <a:p>
            <a:r>
              <a:rPr lang="en-IN" dirty="0" err="1"/>
              <a:t>decode_results</a:t>
            </a:r>
            <a:r>
              <a:rPr lang="en-IN" dirty="0"/>
              <a:t> results;</a:t>
            </a:r>
          </a:p>
          <a:p>
            <a:r>
              <a:rPr lang="en-IN" dirty="0" err="1"/>
              <a:t>int</a:t>
            </a:r>
            <a:r>
              <a:rPr lang="en-IN" dirty="0"/>
              <a:t> </a:t>
            </a:r>
            <a:r>
              <a:rPr lang="en-IN" dirty="0" err="1"/>
              <a:t>i</a:t>
            </a:r>
            <a:r>
              <a:rPr lang="en-IN" dirty="0"/>
              <a:t>=0;</a:t>
            </a:r>
          </a:p>
          <a:p>
            <a:r>
              <a:rPr lang="en-IN" dirty="0"/>
              <a:t>void setup()</a:t>
            </a:r>
          </a:p>
          <a:p>
            <a:r>
              <a:rPr lang="en-IN" dirty="0"/>
              <a:t>{</a:t>
            </a:r>
          </a:p>
          <a:p>
            <a:r>
              <a:rPr lang="en-IN" dirty="0"/>
              <a:t>  </a:t>
            </a:r>
            <a:r>
              <a:rPr lang="en-IN" dirty="0" err="1"/>
              <a:t>Serial.begin</a:t>
            </a:r>
            <a:r>
              <a:rPr lang="en-IN" dirty="0"/>
              <a:t>(250000);</a:t>
            </a:r>
          </a:p>
          <a:p>
            <a:r>
              <a:rPr lang="en-IN" dirty="0"/>
              <a:t>  </a:t>
            </a:r>
            <a:r>
              <a:rPr lang="en-IN" dirty="0" err="1"/>
              <a:t>irrecv.enableIRIn</a:t>
            </a:r>
            <a:r>
              <a:rPr lang="en-IN" dirty="0"/>
              <a:t>();</a:t>
            </a:r>
          </a:p>
          <a:p>
            <a:r>
              <a:rPr lang="en-IN" dirty="0"/>
              <a:t>  </a:t>
            </a:r>
            <a:r>
              <a:rPr lang="en-IN" dirty="0" err="1"/>
              <a:t>pinMode</a:t>
            </a:r>
            <a:r>
              <a:rPr lang="en-IN" dirty="0"/>
              <a:t>(13,OUTPUT);</a:t>
            </a:r>
          </a:p>
          <a:p>
            <a:r>
              <a:rPr lang="en-IN" dirty="0"/>
              <a:t>}</a:t>
            </a:r>
          </a:p>
          <a:p>
            <a:r>
              <a:rPr lang="en-IN" dirty="0"/>
              <a:t>void loop() {</a:t>
            </a:r>
          </a:p>
          <a:p>
            <a:r>
              <a:rPr lang="en-IN" dirty="0"/>
              <a:t>  if (</a:t>
            </a:r>
            <a:r>
              <a:rPr lang="en-IN" dirty="0" err="1"/>
              <a:t>irrecv.decode</a:t>
            </a:r>
            <a:r>
              <a:rPr lang="en-IN" dirty="0"/>
              <a:t>(&amp;results)) {</a:t>
            </a:r>
          </a:p>
          <a:p>
            <a:r>
              <a:rPr lang="en-IN" dirty="0"/>
              <a:t>    </a:t>
            </a:r>
            <a:r>
              <a:rPr lang="en-IN" dirty="0" err="1"/>
              <a:t>Serial.println</a:t>
            </a:r>
            <a:r>
              <a:rPr lang="en-IN" dirty="0"/>
              <a:t>(</a:t>
            </a:r>
            <a:r>
              <a:rPr lang="en-IN" dirty="0" err="1"/>
              <a:t>results.value</a:t>
            </a:r>
            <a:r>
              <a:rPr lang="en-IN" dirty="0"/>
              <a:t>, HEX);</a:t>
            </a:r>
          </a:p>
          <a:p>
            <a:r>
              <a:rPr lang="en-IN" dirty="0"/>
              <a:t>    </a:t>
            </a:r>
            <a:r>
              <a:rPr lang="en-IN" dirty="0" err="1"/>
              <a:t>irrecv.resume</a:t>
            </a:r>
            <a:r>
              <a:rPr lang="en-IN" dirty="0"/>
              <a:t>();</a:t>
            </a:r>
          </a:p>
          <a:p>
            <a:r>
              <a:rPr lang="en-IN" dirty="0"/>
              <a:t>    if(</a:t>
            </a:r>
            <a:r>
              <a:rPr lang="en-IN" dirty="0" err="1"/>
              <a:t>results.value</a:t>
            </a:r>
            <a:r>
              <a:rPr lang="en-IN" dirty="0"/>
              <a:t>==0xFF30CF)</a:t>
            </a:r>
          </a:p>
          <a:p>
            <a:r>
              <a:rPr lang="en-IN" dirty="0"/>
              <a:t>    {</a:t>
            </a:r>
          </a:p>
          <a:p>
            <a:r>
              <a:rPr lang="en-IN" dirty="0"/>
              <a:t>        </a:t>
            </a:r>
            <a:r>
              <a:rPr lang="en-IN" dirty="0" err="1"/>
              <a:t>i</a:t>
            </a:r>
            <a:r>
              <a:rPr lang="en-IN" dirty="0"/>
              <a:t>++;</a:t>
            </a:r>
          </a:p>
          <a:p>
            <a:r>
              <a:rPr lang="en-IN" dirty="0"/>
              <a:t>        </a:t>
            </a:r>
            <a:r>
              <a:rPr lang="en-IN" dirty="0" err="1"/>
              <a:t>int</a:t>
            </a:r>
            <a:r>
              <a:rPr lang="en-IN" dirty="0"/>
              <a:t> x=i%2;</a:t>
            </a:r>
          </a:p>
          <a:p>
            <a:r>
              <a:rPr lang="en-IN" dirty="0"/>
              <a:t>        </a:t>
            </a:r>
            <a:r>
              <a:rPr lang="en-IN" dirty="0" err="1"/>
              <a:t>digitalWrite</a:t>
            </a:r>
            <a:r>
              <a:rPr lang="en-IN" dirty="0"/>
              <a:t>(13, x);</a:t>
            </a:r>
          </a:p>
          <a:p>
            <a:r>
              <a:rPr lang="en-IN" dirty="0"/>
              <a:t>    }</a:t>
            </a:r>
          </a:p>
          <a:p>
            <a:r>
              <a:rPr lang="en-IN" dirty="0"/>
              <a:t>  }</a:t>
            </a:r>
          </a:p>
          <a:p>
            <a:r>
              <a:rPr lang="en-IN" dirty="0"/>
              <a:t>}</a:t>
            </a:r>
          </a:p>
        </p:txBody>
      </p:sp>
    </p:spTree>
    <p:extLst>
      <p:ext uri="{BB962C8B-B14F-4D97-AF65-F5344CB8AC3E}">
        <p14:creationId xmlns:p14="http://schemas.microsoft.com/office/powerpoint/2010/main" val="858582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6089469"/>
          </a:xfrm>
        </p:spPr>
        <p:txBody>
          <a:bodyPr/>
          <a:lstStyle/>
          <a:p>
            <a:pPr marL="0" indent="0" algn="just">
              <a:buNone/>
            </a:pPr>
            <a:r>
              <a:rPr lang="en-US" sz="8000" dirty="0" smtClean="0"/>
              <a:t>        THANK YOU</a:t>
            </a:r>
            <a:endParaRPr lang="en-IN" sz="8000" dirty="0"/>
          </a:p>
        </p:txBody>
      </p:sp>
    </p:spTree>
    <p:extLst>
      <p:ext uri="{BB962C8B-B14F-4D97-AF65-F5344CB8AC3E}">
        <p14:creationId xmlns:p14="http://schemas.microsoft.com/office/powerpoint/2010/main" val="2919944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228</TotalTime>
  <Words>118</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Slice</vt:lpstr>
      <vt:lpstr>IR remote BASED AUTOMATION</vt:lpstr>
      <vt:lpstr>List of COMPONENTS used:</vt:lpstr>
      <vt:lpstr>Block Diagram</vt:lpstr>
      <vt:lpstr>Circuit Diagram</vt:lpstr>
      <vt:lpstr>Working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 BASED AUTOMATION</dc:title>
  <dc:creator>DHRUVIN PATEL</dc:creator>
  <cp:lastModifiedBy>Gaurang Ambasana</cp:lastModifiedBy>
  <cp:revision>17</cp:revision>
  <dcterms:created xsi:type="dcterms:W3CDTF">2018-09-21T12:53:23Z</dcterms:created>
  <dcterms:modified xsi:type="dcterms:W3CDTF">2018-09-22T02:59:12Z</dcterms:modified>
</cp:coreProperties>
</file>